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58" r:id="rId5"/>
    <p:sldId id="262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5" r:id="rId15"/>
    <p:sldId id="276" r:id="rId16"/>
    <p:sldId id="277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64" autoAdjust="0"/>
  </p:normalViewPr>
  <p:slideViewPr>
    <p:cSldViewPr snapToGrid="0">
      <p:cViewPr varScale="1">
        <p:scale>
          <a:sx n="70" d="100"/>
          <a:sy n="70" d="100"/>
        </p:scale>
        <p:origin x="9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D8E9DA-660F-449B-B5A7-9FAC061DDBFD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2021/10/1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F3D8E9DA-660F-449B-B5A7-9FAC061DDBFD}" type="datetime1">
              <a:rPr lang="zh-CN" altLang="en-US" smtClean="0"/>
              <a:pPr algn="r"/>
              <a:t>2021/10/1</a:t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57E03411-58E2-43FD-AE1D-AD77DFF8CB20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34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6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84" name="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图片占位符 33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grpSp>
        <p:nvGrpSpPr>
          <p:cNvPr id="98" name="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grpSp>
        <p:nvGrpSpPr>
          <p:cNvPr id="112" name="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任意多边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任意多边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22" name="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52" name="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图片占位符 33" descr="为添加图像预留的空占位符。单击占位符，选择要添加的图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1" name="文本占位符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84" name="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图片占位符 33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2" name="文本占位符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97" name="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图片占位符 33" descr="为添加图像预留的空占位符。单击占位符，选择要添加的图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3" name="文本占位符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2021/10/1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6899;&#32396;&#24615;.doc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34701;&#21512;&#25945;&#32946;.docx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tw.class.uschoolnet.com/class/?csid=css000000007874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a/tc.meps.tp.edu.tw/spedu/home/xue-xiao-te-se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65297;&#65296;&#65300;&#27298;&#35342;.jpg" TargetMode="External"/><Relationship Id="rId2" Type="http://schemas.openxmlformats.org/officeDocument/2006/relationships/hyperlink" Target="104&#23416;&#24180;&#29305;&#27530;&#25945;&#32946;&#24037;&#20316;&#35336;&#30059;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1721;&#36984;.pdf" TargetMode="External"/><Relationship Id="rId2" Type="http://schemas.openxmlformats.org/officeDocument/2006/relationships/hyperlink" Target="&#32147;&#36027;.doc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9518;&#23416;&#37329;.pdf" TargetMode="External"/><Relationship Id="rId2" Type="http://schemas.openxmlformats.org/officeDocument/2006/relationships/hyperlink" Target="&#35242;&#23376;.doc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17966" y="1752600"/>
            <a:ext cx="7805647" cy="1828800"/>
          </a:xfrm>
        </p:spPr>
        <p:txBody>
          <a:bodyPr/>
          <a:lstStyle/>
          <a:p>
            <a:r>
              <a:rPr lang="zh-TW" altLang="en-US" dirty="0"/>
              <a:t>特殊教育評鑑指標說明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高市民族國小　黃慈愛</a:t>
            </a:r>
          </a:p>
        </p:txBody>
      </p:sp>
    </p:spTree>
    <p:extLst>
      <p:ext uri="{BB962C8B-B14F-4D97-AF65-F5344CB8AC3E}">
        <p14:creationId xmlns:p14="http://schemas.microsoft.com/office/powerpoint/2010/main" val="40227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5848" y="1330347"/>
            <a:ext cx="1346364" cy="210312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hlinkClick r:id="rId2" action="ppaction://hlinkfile"/>
              </a:rPr>
              <a:t>IEP</a:t>
            </a:r>
            <a:r>
              <a:rPr lang="zh-TW" altLang="en-US" sz="2400" dirty="0">
                <a:hlinkClick r:id="rId2" action="ppaction://hlinkfile"/>
              </a:rPr>
              <a:t>目標連續性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037378" y="3555523"/>
            <a:ext cx="1314833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" y="170630"/>
            <a:ext cx="9752880" cy="58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5944" y="1330347"/>
            <a:ext cx="2112580" cy="2103120"/>
          </a:xfrm>
        </p:spPr>
        <p:txBody>
          <a:bodyPr/>
          <a:lstStyle/>
          <a:p>
            <a:r>
              <a:rPr lang="zh-TW" altLang="en-US" dirty="0">
                <a:hlinkClick r:id="rId2" action="ppaction://hlinkfile"/>
              </a:rPr>
              <a:t>融合教育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574924" y="3555523"/>
            <a:ext cx="1777288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126451"/>
            <a:ext cx="9283129" cy="55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89021" y="415947"/>
            <a:ext cx="1241260" cy="2103120"/>
          </a:xfrm>
        </p:spPr>
        <p:txBody>
          <a:bodyPr>
            <a:normAutofit/>
          </a:bodyPr>
          <a:lstStyle/>
          <a:p>
            <a:r>
              <a:rPr lang="zh-TW" altLang="en-US" dirty="0">
                <a:hlinkClick r:id="rId2"/>
              </a:rPr>
              <a:t>校園無障礙環境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720552" y="3324296"/>
            <a:ext cx="1241260" cy="2388077"/>
          </a:xfrm>
        </p:spPr>
        <p:txBody>
          <a:bodyPr>
            <a:normAutofit/>
          </a:bodyPr>
          <a:lstStyle/>
          <a:p>
            <a:r>
              <a:rPr lang="zh-TW" altLang="en-US" sz="3600" u="sng" dirty="0">
                <a:solidFill>
                  <a:schemeClr val="accent3"/>
                </a:solidFill>
              </a:rPr>
              <a:t>友善校園</a:t>
            </a:r>
          </a:p>
          <a:p>
            <a:endParaRPr lang="zh-TW" altLang="en-US" sz="3600" u="sng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6"/>
            <a:ext cx="100488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1972" y="1330347"/>
            <a:ext cx="1220240" cy="2103120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學校特色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121462" y="3555523"/>
            <a:ext cx="1230750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" y="124646"/>
            <a:ext cx="9974406" cy="58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4B5FB7-5C70-4D35-A1EA-B9C3104E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指標準備小叮嚀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1AAC1D9-09AB-4823-A86A-15FF3983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/>
          <a:p>
            <a:r>
              <a:rPr lang="zh-TW" altLang="en-US"/>
              <a:t>分類清楚、易於閱讀</a:t>
            </a:r>
            <a:endParaRPr lang="en-US" altLang="zh-TW" dirty="0"/>
          </a:p>
          <a:p>
            <a:r>
              <a:rPr lang="zh-TW" altLang="en-US"/>
              <a:t>內容合法合規定</a:t>
            </a:r>
            <a:endParaRPr lang="en-US" altLang="zh-TW" dirty="0"/>
          </a:p>
          <a:p>
            <a:r>
              <a:rPr lang="zh-TW" altLang="en-US"/>
              <a:t>別忘了學校特色</a:t>
            </a:r>
            <a:endParaRPr lang="en-US" altLang="zh-TW" dirty="0"/>
          </a:p>
          <a:p>
            <a:r>
              <a:rPr lang="zh-TW" altLang="en-US"/>
              <a:t>別忘了內容更新哦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69" y="2351041"/>
            <a:ext cx="3229827" cy="282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xmlns="" id="{6CB10AA7-51C4-4416-955A-71A2642F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結語：與大家分享的阿德勒名言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7042A5E9-5CFC-47DB-8022-E486450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不求做個完美的人，而是接受不完美的自己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人只有在覺得「自己有價值」時，才會感受到「貢獻感」，才能夠擁有勇氣。</a:t>
            </a:r>
          </a:p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重要的不是天生擁有什麼，而是如何活用擁有的東西。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i="0" dirty="0"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人只能夠透過失敗來學習。藉由失敗的經驗，守護自己「想要改變」的決心。</a:t>
            </a:r>
            <a:endParaRPr lang="en-US" altLang="zh-TW" i="0" dirty="0">
              <a:effectLst/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i="0" dirty="0"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有勇氣、有耐力、有自信，失敗絕非勇氣的挫敗，而是應該挑戰面對新課題。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user\AppData\Local\Microsoft\Windows\INetCache\IE\F9KD9WPJ\150px-Corazó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2" y="2560321"/>
            <a:ext cx="2666652" cy="24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為什麼要評鑑？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對公部門</a:t>
            </a:r>
            <a:r>
              <a:rPr lang="zh-TW" altLang="en-US" dirty="0" smtClean="0"/>
              <a:t>而言</a:t>
            </a:r>
            <a:r>
              <a:rPr lang="en-US" altLang="zh-TW" dirty="0" smtClean="0"/>
              <a:t>:</a:t>
            </a:r>
            <a:r>
              <a:rPr lang="zh-TW" altLang="en-US" dirty="0" smtClean="0"/>
              <a:t>便於管理改善</a:t>
            </a:r>
            <a:r>
              <a:rPr lang="en-US" altLang="zh-TW" dirty="0" smtClean="0"/>
              <a:t>………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1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對個人而言呢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0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目的決定準備的方向</a:t>
            </a: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177754" y="1763151"/>
            <a:ext cx="15857195" cy="4183557"/>
          </a:xfrm>
        </p:spPr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我一定要特優</a:t>
            </a:r>
            <a:endParaRPr lang="en-US" altLang="zh-TW" dirty="0">
              <a:latin typeface="Salesforce Sans"/>
              <a:ea typeface="微软雅黑" panose="020B0503020204020204" pitchFamily="34" charset="-122"/>
              <a:sym typeface="Salesforce Sans"/>
            </a:endParaRPr>
          </a:p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我只要不被追蹤</a:t>
            </a:r>
            <a:endParaRPr lang="en-US" altLang="zh-TW" dirty="0">
              <a:latin typeface="Salesforce Sans"/>
              <a:ea typeface="微软雅黑" panose="020B0503020204020204" pitchFamily="34" charset="-122"/>
              <a:sym typeface="Salesforce Sans"/>
            </a:endParaRPr>
          </a:p>
          <a:p>
            <a:pPr marL="0" indent="0" rtl="0">
              <a:buNone/>
            </a:pP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評鑑指標的準備</a:t>
            </a: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BB0578-1F17-4A43-BCA1-D67BFB3A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瀏覽評鑑指標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D074177-6EE8-45FA-812B-F572605BD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Q  &amp;   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48193" y="174209"/>
            <a:ext cx="2134640" cy="210312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特殊教育年度計畫執行執行</a:t>
            </a:r>
            <a:r>
              <a:rPr lang="zh-TW" altLang="en-US" sz="1800" dirty="0"/>
              <a:t>與</a:t>
            </a:r>
            <a:r>
              <a:rPr lang="zh-TW" altLang="en-US" sz="1800" dirty="0">
                <a:hlinkClick r:id="rId3" action="ppaction://hlinkfile"/>
              </a:rPr>
              <a:t>檢討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9837682" y="2546530"/>
            <a:ext cx="2124129" cy="2388077"/>
          </a:xfrm>
        </p:spPr>
        <p:txBody>
          <a:bodyPr/>
          <a:lstStyle/>
          <a:p>
            <a:r>
              <a:rPr lang="zh-TW" altLang="en-US" dirty="0"/>
              <a:t>每週課表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677629"/>
            <a:ext cx="9667083" cy="568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23283" y="1366345"/>
            <a:ext cx="2571414" cy="795369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經費執行</a:t>
            </a:r>
            <a:endParaRPr lang="zh-TW" altLang="en-US" sz="1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8807668" y="3384332"/>
            <a:ext cx="2544543" cy="851338"/>
          </a:xfrm>
        </p:spPr>
        <p:txBody>
          <a:bodyPr/>
          <a:lstStyle/>
          <a:p>
            <a:r>
              <a:rPr lang="zh-TW" altLang="en-US" dirty="0">
                <a:hlinkClick r:id="rId3" action="ppaction://hlinkfile"/>
              </a:rPr>
              <a:t>篩選流程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" y="1082566"/>
            <a:ext cx="8412574" cy="51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8178" y="2017985"/>
            <a:ext cx="2534033" cy="1415481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親職教育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8386" y="4508938"/>
            <a:ext cx="2323826" cy="1434662"/>
          </a:xfrm>
        </p:spPr>
        <p:txBody>
          <a:bodyPr/>
          <a:lstStyle/>
          <a:p>
            <a:r>
              <a:rPr lang="zh-TW" altLang="en-US" dirty="0">
                <a:hlinkClick r:id="rId3" action="ppaction://hlinkfile"/>
              </a:rPr>
              <a:t>獎學金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6" y="952500"/>
            <a:ext cx="8611975" cy="519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自然插图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8_TF03431377" id="{F905887C-0BAF-4072-9E9C-D973DFA3C32B}" vid="{BADEEABA-7C18-415B-9EF8-856F7990EB74}"/>
    </a:ext>
  </a:extLst>
</a:theme>
</file>

<file path=ppt/theme/theme2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214</Words>
  <Application>Microsoft Office PowerPoint</Application>
  <PresentationFormat>寬螢幕</PresentationFormat>
  <Paragraphs>36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微软雅黑</vt:lpstr>
      <vt:lpstr>Salesforce Sans</vt:lpstr>
      <vt:lpstr>細明體</vt:lpstr>
      <vt:lpstr>新細明體</vt:lpstr>
      <vt:lpstr>Arial</vt:lpstr>
      <vt:lpstr>自然插图 16x9</vt:lpstr>
      <vt:lpstr>特殊教育評鑑指標說明</vt:lpstr>
      <vt:lpstr>為什麼要評鑑？</vt:lpstr>
      <vt:lpstr>PowerPoint 簡報</vt:lpstr>
      <vt:lpstr>目的決定準備的方向</vt:lpstr>
      <vt:lpstr>評鑑指標的準備</vt:lpstr>
      <vt:lpstr>瀏覽評鑑指標</vt:lpstr>
      <vt:lpstr>特殊教育年度計畫執行執行與檢討</vt:lpstr>
      <vt:lpstr>經費執行</vt:lpstr>
      <vt:lpstr>親職教育</vt:lpstr>
      <vt:lpstr>IEP目標連續性</vt:lpstr>
      <vt:lpstr>融合教育</vt:lpstr>
      <vt:lpstr>校園無障礙環境</vt:lpstr>
      <vt:lpstr>學校特色</vt:lpstr>
      <vt:lpstr>指標準備小叮嚀</vt:lpstr>
      <vt:lpstr>結語：與大家分享的阿德勒名言</vt:lpstr>
      <vt:lpstr>謝謝大家！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特殊教育評鑑指標說明</dc:title>
  <dc:creator>Ai huang</dc:creator>
  <cp:lastModifiedBy>user</cp:lastModifiedBy>
  <cp:revision>20</cp:revision>
  <dcterms:created xsi:type="dcterms:W3CDTF">2020-09-04T20:10:28Z</dcterms:created>
  <dcterms:modified xsi:type="dcterms:W3CDTF">2021-10-01T07:41:57Z</dcterms:modified>
</cp:coreProperties>
</file>