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handoutMasterIdLst>
    <p:handoutMasterId r:id="rId25"/>
  </p:handoutMasterIdLst>
  <p:sldIdLst>
    <p:sldId id="283" r:id="rId2"/>
    <p:sldId id="258" r:id="rId3"/>
    <p:sldId id="274" r:id="rId4"/>
    <p:sldId id="282" r:id="rId5"/>
    <p:sldId id="261" r:id="rId6"/>
    <p:sldId id="262" r:id="rId7"/>
    <p:sldId id="263" r:id="rId8"/>
    <p:sldId id="264" r:id="rId9"/>
    <p:sldId id="268" r:id="rId10"/>
    <p:sldId id="275" r:id="rId11"/>
    <p:sldId id="265" r:id="rId12"/>
    <p:sldId id="266" r:id="rId13"/>
    <p:sldId id="267" r:id="rId14"/>
    <p:sldId id="278" r:id="rId15"/>
    <p:sldId id="281" r:id="rId16"/>
    <p:sldId id="269" r:id="rId17"/>
    <p:sldId id="271" r:id="rId18"/>
    <p:sldId id="272" r:id="rId19"/>
    <p:sldId id="273" r:id="rId20"/>
    <p:sldId id="276" r:id="rId21"/>
    <p:sldId id="279" r:id="rId22"/>
    <p:sldId id="280" r:id="rId23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98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9B3367-B4DB-417F-B310-6BD26D9BE3B0}" type="doc">
      <dgm:prSet loTypeId="urn:microsoft.com/office/officeart/2005/8/layout/equation2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3EC09583-26DA-4159-851B-CD9A68A12E89}">
      <dgm:prSet/>
      <dgm:spPr/>
      <dgm:t>
        <a:bodyPr/>
        <a:lstStyle/>
        <a:p>
          <a:pPr rtl="0"/>
          <a:r>
            <a:rPr lang="zh-TW" dirty="0" smtClean="0"/>
            <a:t>普通生</a:t>
          </a:r>
          <a:endParaRPr lang="en-US" dirty="0"/>
        </a:p>
      </dgm:t>
    </dgm:pt>
    <dgm:pt modelId="{967C23AC-E6B1-47DD-8DB8-A955606407D1}" type="parTrans" cxnId="{F188E33D-7901-4AA6-BDBF-294883F7A9FC}">
      <dgm:prSet/>
      <dgm:spPr/>
      <dgm:t>
        <a:bodyPr/>
        <a:lstStyle/>
        <a:p>
          <a:endParaRPr lang="zh-TW" altLang="en-US"/>
        </a:p>
      </dgm:t>
    </dgm:pt>
    <dgm:pt modelId="{EF5823C9-5431-4E61-B099-644C2B6367BD}" type="sibTrans" cxnId="{F188E33D-7901-4AA6-BDBF-294883F7A9FC}">
      <dgm:prSet/>
      <dgm:spPr/>
      <dgm:t>
        <a:bodyPr/>
        <a:lstStyle/>
        <a:p>
          <a:endParaRPr lang="zh-TW" altLang="en-US"/>
        </a:p>
      </dgm:t>
    </dgm:pt>
    <dgm:pt modelId="{0FE09F84-D78D-4F6F-AC64-7BB75B020584}">
      <dgm:prSet/>
      <dgm:spPr/>
      <dgm:t>
        <a:bodyPr/>
        <a:lstStyle/>
        <a:p>
          <a:pPr rtl="0"/>
          <a:r>
            <a:rPr lang="zh-TW" altLang="en-US" dirty="0" smtClean="0"/>
            <a:t>普通教育課程</a:t>
          </a:r>
          <a:endParaRPr lang="zh-TW" dirty="0"/>
        </a:p>
      </dgm:t>
    </dgm:pt>
    <dgm:pt modelId="{D42ED8D1-C65A-49EB-9FB4-A2B99F216D4A}" type="parTrans" cxnId="{5389318B-073B-4CBC-9E96-CDEC1064D443}">
      <dgm:prSet/>
      <dgm:spPr/>
      <dgm:t>
        <a:bodyPr/>
        <a:lstStyle/>
        <a:p>
          <a:endParaRPr lang="zh-TW" altLang="en-US"/>
        </a:p>
      </dgm:t>
    </dgm:pt>
    <dgm:pt modelId="{0B0AE697-DCF4-459A-AD89-35865FBB296D}" type="sibTrans" cxnId="{5389318B-073B-4CBC-9E96-CDEC1064D443}">
      <dgm:prSet/>
      <dgm:spPr/>
      <dgm:t>
        <a:bodyPr/>
        <a:lstStyle/>
        <a:p>
          <a:endParaRPr lang="zh-TW" altLang="en-US"/>
        </a:p>
      </dgm:t>
    </dgm:pt>
    <dgm:pt modelId="{B12FF011-0CB4-4CDF-839C-61A75B6FD6C4}" type="pres">
      <dgm:prSet presAssocID="{0A9B3367-B4DB-417F-B310-6BD26D9BE3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1CB5970-52BB-401D-9D64-955BD53353EE}" type="pres">
      <dgm:prSet presAssocID="{0A9B3367-B4DB-417F-B310-6BD26D9BE3B0}" presName="vNodes" presStyleCnt="0"/>
      <dgm:spPr/>
    </dgm:pt>
    <dgm:pt modelId="{D45527A4-A907-4F83-9BD0-768C95526F25}" type="pres">
      <dgm:prSet presAssocID="{3EC09583-26DA-4159-851B-CD9A68A12E8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3548F4C-3ACE-45D0-B3CE-6D67D405B3A1}" type="pres">
      <dgm:prSet presAssocID="{0A9B3367-B4DB-417F-B310-6BD26D9BE3B0}" presName="sibTransLast" presStyleLbl="sibTrans2D1" presStyleIdx="0" presStyleCnt="1"/>
      <dgm:spPr/>
      <dgm:t>
        <a:bodyPr/>
        <a:lstStyle/>
        <a:p>
          <a:endParaRPr lang="zh-TW" altLang="en-US"/>
        </a:p>
      </dgm:t>
    </dgm:pt>
    <dgm:pt modelId="{F9060AC8-0C0A-4977-B11A-20E0FDB85815}" type="pres">
      <dgm:prSet presAssocID="{0A9B3367-B4DB-417F-B310-6BD26D9BE3B0}" presName="connectorText" presStyleLbl="sibTrans2D1" presStyleIdx="0" presStyleCnt="1"/>
      <dgm:spPr/>
      <dgm:t>
        <a:bodyPr/>
        <a:lstStyle/>
        <a:p>
          <a:endParaRPr lang="zh-TW" altLang="en-US"/>
        </a:p>
      </dgm:t>
    </dgm:pt>
    <dgm:pt modelId="{8F317CF1-CAA4-48B3-BB96-E79E7F6EA15B}" type="pres">
      <dgm:prSet presAssocID="{0A9B3367-B4DB-417F-B310-6BD26D9BE3B0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270D33F-939F-4778-BB68-28805D91C089}" type="presOf" srcId="{0FE09F84-D78D-4F6F-AC64-7BB75B020584}" destId="{8F317CF1-CAA4-48B3-BB96-E79E7F6EA15B}" srcOrd="0" destOrd="0" presId="urn:microsoft.com/office/officeart/2005/8/layout/equation2"/>
    <dgm:cxn modelId="{AB63E733-D5B1-47A6-BEB1-D72409062518}" type="presOf" srcId="{0A9B3367-B4DB-417F-B310-6BD26D9BE3B0}" destId="{B12FF011-0CB4-4CDF-839C-61A75B6FD6C4}" srcOrd="0" destOrd="0" presId="urn:microsoft.com/office/officeart/2005/8/layout/equation2"/>
    <dgm:cxn modelId="{B30DCD57-F334-45BD-826A-3C069A237543}" type="presOf" srcId="{EF5823C9-5431-4E61-B099-644C2B6367BD}" destId="{F9060AC8-0C0A-4977-B11A-20E0FDB85815}" srcOrd="1" destOrd="0" presId="urn:microsoft.com/office/officeart/2005/8/layout/equation2"/>
    <dgm:cxn modelId="{F188E33D-7901-4AA6-BDBF-294883F7A9FC}" srcId="{0A9B3367-B4DB-417F-B310-6BD26D9BE3B0}" destId="{3EC09583-26DA-4159-851B-CD9A68A12E89}" srcOrd="0" destOrd="0" parTransId="{967C23AC-E6B1-47DD-8DB8-A955606407D1}" sibTransId="{EF5823C9-5431-4E61-B099-644C2B6367BD}"/>
    <dgm:cxn modelId="{539C29A8-555B-4A29-A166-6724EB0534B1}" type="presOf" srcId="{3EC09583-26DA-4159-851B-CD9A68A12E89}" destId="{D45527A4-A907-4F83-9BD0-768C95526F25}" srcOrd="0" destOrd="0" presId="urn:microsoft.com/office/officeart/2005/8/layout/equation2"/>
    <dgm:cxn modelId="{5389318B-073B-4CBC-9E96-CDEC1064D443}" srcId="{0A9B3367-B4DB-417F-B310-6BD26D9BE3B0}" destId="{0FE09F84-D78D-4F6F-AC64-7BB75B020584}" srcOrd="1" destOrd="0" parTransId="{D42ED8D1-C65A-49EB-9FB4-A2B99F216D4A}" sibTransId="{0B0AE697-DCF4-459A-AD89-35865FBB296D}"/>
    <dgm:cxn modelId="{92C2908D-6734-4A7D-A507-B31101F300DB}" type="presOf" srcId="{EF5823C9-5431-4E61-B099-644C2B6367BD}" destId="{33548F4C-3ACE-45D0-B3CE-6D67D405B3A1}" srcOrd="0" destOrd="0" presId="urn:microsoft.com/office/officeart/2005/8/layout/equation2"/>
    <dgm:cxn modelId="{475622CD-66E4-4381-B175-42D9F2B8C2AE}" type="presParOf" srcId="{B12FF011-0CB4-4CDF-839C-61A75B6FD6C4}" destId="{51CB5970-52BB-401D-9D64-955BD53353EE}" srcOrd="0" destOrd="0" presId="urn:microsoft.com/office/officeart/2005/8/layout/equation2"/>
    <dgm:cxn modelId="{87DF1454-AF0F-4BCD-996B-850B69539D27}" type="presParOf" srcId="{51CB5970-52BB-401D-9D64-955BD53353EE}" destId="{D45527A4-A907-4F83-9BD0-768C95526F25}" srcOrd="0" destOrd="0" presId="urn:microsoft.com/office/officeart/2005/8/layout/equation2"/>
    <dgm:cxn modelId="{FA178372-FB07-4CB1-8592-F7D19244D726}" type="presParOf" srcId="{B12FF011-0CB4-4CDF-839C-61A75B6FD6C4}" destId="{33548F4C-3ACE-45D0-B3CE-6D67D405B3A1}" srcOrd="1" destOrd="0" presId="urn:microsoft.com/office/officeart/2005/8/layout/equation2"/>
    <dgm:cxn modelId="{38A011FF-0AC9-45A9-8553-525135C7DFF0}" type="presParOf" srcId="{33548F4C-3ACE-45D0-B3CE-6D67D405B3A1}" destId="{F9060AC8-0C0A-4977-B11A-20E0FDB85815}" srcOrd="0" destOrd="0" presId="urn:microsoft.com/office/officeart/2005/8/layout/equation2"/>
    <dgm:cxn modelId="{DE991836-BA74-46B2-A7A3-DDB8242C9660}" type="presParOf" srcId="{B12FF011-0CB4-4CDF-839C-61A75B6FD6C4}" destId="{8F317CF1-CAA4-48B3-BB96-E79E7F6EA15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9B3367-B4DB-417F-B310-6BD26D9BE3B0}" type="doc">
      <dgm:prSet loTypeId="urn:microsoft.com/office/officeart/2005/8/layout/equation2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zh-TW" altLang="en-US"/>
        </a:p>
      </dgm:t>
    </dgm:pt>
    <dgm:pt modelId="{3EC09583-26DA-4159-851B-CD9A68A12E89}">
      <dgm:prSet/>
      <dgm:spPr/>
      <dgm:t>
        <a:bodyPr/>
        <a:lstStyle/>
        <a:p>
          <a:pPr rtl="0"/>
          <a:r>
            <a:rPr lang="zh-TW" dirty="0" smtClean="0"/>
            <a:t>特殊教育學生</a:t>
          </a:r>
          <a:endParaRPr lang="en-US" dirty="0"/>
        </a:p>
      </dgm:t>
    </dgm:pt>
    <dgm:pt modelId="{967C23AC-E6B1-47DD-8DB8-A955606407D1}" type="parTrans" cxnId="{F188E33D-7901-4AA6-BDBF-294883F7A9FC}">
      <dgm:prSet/>
      <dgm:spPr/>
      <dgm:t>
        <a:bodyPr/>
        <a:lstStyle/>
        <a:p>
          <a:endParaRPr lang="zh-TW" altLang="en-US"/>
        </a:p>
      </dgm:t>
    </dgm:pt>
    <dgm:pt modelId="{EF5823C9-5431-4E61-B099-644C2B6367BD}" type="sibTrans" cxnId="{F188E33D-7901-4AA6-BDBF-294883F7A9FC}">
      <dgm:prSet/>
      <dgm:spPr/>
      <dgm:t>
        <a:bodyPr/>
        <a:lstStyle/>
        <a:p>
          <a:endParaRPr lang="zh-TW" altLang="en-US"/>
        </a:p>
      </dgm:t>
    </dgm:pt>
    <dgm:pt modelId="{0FE09F84-D78D-4F6F-AC64-7BB75B020584}">
      <dgm:prSet/>
      <dgm:spPr/>
      <dgm:t>
        <a:bodyPr/>
        <a:lstStyle/>
        <a:p>
          <a:pPr rtl="0"/>
          <a:r>
            <a:rPr lang="zh-TW" altLang="en-US" dirty="0" smtClean="0"/>
            <a:t>特殊教育課程</a:t>
          </a:r>
          <a:endParaRPr lang="zh-TW" dirty="0"/>
        </a:p>
      </dgm:t>
    </dgm:pt>
    <dgm:pt modelId="{D42ED8D1-C65A-49EB-9FB4-A2B99F216D4A}" type="parTrans" cxnId="{5389318B-073B-4CBC-9E96-CDEC1064D443}">
      <dgm:prSet/>
      <dgm:spPr/>
      <dgm:t>
        <a:bodyPr/>
        <a:lstStyle/>
        <a:p>
          <a:endParaRPr lang="zh-TW" altLang="en-US"/>
        </a:p>
      </dgm:t>
    </dgm:pt>
    <dgm:pt modelId="{0B0AE697-DCF4-459A-AD89-35865FBB296D}" type="sibTrans" cxnId="{5389318B-073B-4CBC-9E96-CDEC1064D443}">
      <dgm:prSet/>
      <dgm:spPr/>
      <dgm:t>
        <a:bodyPr/>
        <a:lstStyle/>
        <a:p>
          <a:endParaRPr lang="zh-TW" altLang="en-US"/>
        </a:p>
      </dgm:t>
    </dgm:pt>
    <dgm:pt modelId="{B12FF011-0CB4-4CDF-839C-61A75B6FD6C4}" type="pres">
      <dgm:prSet presAssocID="{0A9B3367-B4DB-417F-B310-6BD26D9BE3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51CB5970-52BB-401D-9D64-955BD53353EE}" type="pres">
      <dgm:prSet presAssocID="{0A9B3367-B4DB-417F-B310-6BD26D9BE3B0}" presName="vNodes" presStyleCnt="0"/>
      <dgm:spPr/>
    </dgm:pt>
    <dgm:pt modelId="{D45527A4-A907-4F83-9BD0-768C95526F25}" type="pres">
      <dgm:prSet presAssocID="{3EC09583-26DA-4159-851B-CD9A68A12E8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3548F4C-3ACE-45D0-B3CE-6D67D405B3A1}" type="pres">
      <dgm:prSet presAssocID="{0A9B3367-B4DB-417F-B310-6BD26D9BE3B0}" presName="sibTransLast" presStyleLbl="sibTrans2D1" presStyleIdx="0" presStyleCnt="1"/>
      <dgm:spPr/>
      <dgm:t>
        <a:bodyPr/>
        <a:lstStyle/>
        <a:p>
          <a:endParaRPr lang="zh-TW" altLang="en-US"/>
        </a:p>
      </dgm:t>
    </dgm:pt>
    <dgm:pt modelId="{F9060AC8-0C0A-4977-B11A-20E0FDB85815}" type="pres">
      <dgm:prSet presAssocID="{0A9B3367-B4DB-417F-B310-6BD26D9BE3B0}" presName="connectorText" presStyleLbl="sibTrans2D1" presStyleIdx="0" presStyleCnt="1"/>
      <dgm:spPr/>
      <dgm:t>
        <a:bodyPr/>
        <a:lstStyle/>
        <a:p>
          <a:endParaRPr lang="zh-TW" altLang="en-US"/>
        </a:p>
      </dgm:t>
    </dgm:pt>
    <dgm:pt modelId="{8F317CF1-CAA4-48B3-BB96-E79E7F6EA15B}" type="pres">
      <dgm:prSet presAssocID="{0A9B3367-B4DB-417F-B310-6BD26D9BE3B0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C011544-E269-4946-877E-50DFD9E57BD2}" type="presOf" srcId="{0A9B3367-B4DB-417F-B310-6BD26D9BE3B0}" destId="{B12FF011-0CB4-4CDF-839C-61A75B6FD6C4}" srcOrd="0" destOrd="0" presId="urn:microsoft.com/office/officeart/2005/8/layout/equation2"/>
    <dgm:cxn modelId="{4659CD82-22F2-4C51-917F-979F137D9338}" type="presOf" srcId="{3EC09583-26DA-4159-851B-CD9A68A12E89}" destId="{D45527A4-A907-4F83-9BD0-768C95526F25}" srcOrd="0" destOrd="0" presId="urn:microsoft.com/office/officeart/2005/8/layout/equation2"/>
    <dgm:cxn modelId="{DB460FA1-B66C-4768-A3F1-90C12C9C5B81}" type="presOf" srcId="{EF5823C9-5431-4E61-B099-644C2B6367BD}" destId="{33548F4C-3ACE-45D0-B3CE-6D67D405B3A1}" srcOrd="0" destOrd="0" presId="urn:microsoft.com/office/officeart/2005/8/layout/equation2"/>
    <dgm:cxn modelId="{F188E33D-7901-4AA6-BDBF-294883F7A9FC}" srcId="{0A9B3367-B4DB-417F-B310-6BD26D9BE3B0}" destId="{3EC09583-26DA-4159-851B-CD9A68A12E89}" srcOrd="0" destOrd="0" parTransId="{967C23AC-E6B1-47DD-8DB8-A955606407D1}" sibTransId="{EF5823C9-5431-4E61-B099-644C2B6367BD}"/>
    <dgm:cxn modelId="{8B89B263-7F8E-4364-9D4C-2C7FB54B0EA1}" type="presOf" srcId="{0FE09F84-D78D-4F6F-AC64-7BB75B020584}" destId="{8F317CF1-CAA4-48B3-BB96-E79E7F6EA15B}" srcOrd="0" destOrd="0" presId="urn:microsoft.com/office/officeart/2005/8/layout/equation2"/>
    <dgm:cxn modelId="{5389318B-073B-4CBC-9E96-CDEC1064D443}" srcId="{0A9B3367-B4DB-417F-B310-6BD26D9BE3B0}" destId="{0FE09F84-D78D-4F6F-AC64-7BB75B020584}" srcOrd="1" destOrd="0" parTransId="{D42ED8D1-C65A-49EB-9FB4-A2B99F216D4A}" sibTransId="{0B0AE697-DCF4-459A-AD89-35865FBB296D}"/>
    <dgm:cxn modelId="{E7F931F3-C438-4FDC-995A-14225A08EE8F}" type="presOf" srcId="{EF5823C9-5431-4E61-B099-644C2B6367BD}" destId="{F9060AC8-0C0A-4977-B11A-20E0FDB85815}" srcOrd="1" destOrd="0" presId="urn:microsoft.com/office/officeart/2005/8/layout/equation2"/>
    <dgm:cxn modelId="{07631A08-FDB7-4A05-AAE4-646C8C5E02DB}" type="presParOf" srcId="{B12FF011-0CB4-4CDF-839C-61A75B6FD6C4}" destId="{51CB5970-52BB-401D-9D64-955BD53353EE}" srcOrd="0" destOrd="0" presId="urn:microsoft.com/office/officeart/2005/8/layout/equation2"/>
    <dgm:cxn modelId="{7DACF452-190E-4C89-902A-4CFF868763CD}" type="presParOf" srcId="{51CB5970-52BB-401D-9D64-955BD53353EE}" destId="{D45527A4-A907-4F83-9BD0-768C95526F25}" srcOrd="0" destOrd="0" presId="urn:microsoft.com/office/officeart/2005/8/layout/equation2"/>
    <dgm:cxn modelId="{A6F9D7CB-A710-4453-906F-0EF6C5D6D236}" type="presParOf" srcId="{B12FF011-0CB4-4CDF-839C-61A75B6FD6C4}" destId="{33548F4C-3ACE-45D0-B3CE-6D67D405B3A1}" srcOrd="1" destOrd="0" presId="urn:microsoft.com/office/officeart/2005/8/layout/equation2"/>
    <dgm:cxn modelId="{77DFC5FC-77FB-408C-8E9E-0B852826549D}" type="presParOf" srcId="{33548F4C-3ACE-45D0-B3CE-6D67D405B3A1}" destId="{F9060AC8-0C0A-4977-B11A-20E0FDB85815}" srcOrd="0" destOrd="0" presId="urn:microsoft.com/office/officeart/2005/8/layout/equation2"/>
    <dgm:cxn modelId="{B7A921C4-5766-4AFB-96B8-6A1CB637B67C}" type="presParOf" srcId="{B12FF011-0CB4-4CDF-839C-61A75B6FD6C4}" destId="{8F317CF1-CAA4-48B3-BB96-E79E7F6EA15B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F7C739-E454-4091-AAB9-393A882B860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A997A53-55F5-4BA1-87CE-905A7137F6DC}">
      <dgm:prSet phldrT="[文字]"/>
      <dgm:spPr/>
      <dgm:t>
        <a:bodyPr/>
        <a:lstStyle/>
        <a:p>
          <a:r>
            <a:rPr lang="zh-TW" altLang="en-US" dirty="0" smtClean="0"/>
            <a:t>普通班</a:t>
          </a:r>
          <a:endParaRPr lang="zh-TW" altLang="en-US" dirty="0"/>
        </a:p>
      </dgm:t>
    </dgm:pt>
    <dgm:pt modelId="{20AFF252-45B7-4440-8422-CBA57C4F3B8F}" type="parTrans" cxnId="{86A91238-9488-4E74-9F04-9CC0EA59A6C4}">
      <dgm:prSet/>
      <dgm:spPr/>
      <dgm:t>
        <a:bodyPr/>
        <a:lstStyle/>
        <a:p>
          <a:endParaRPr lang="zh-TW" altLang="en-US"/>
        </a:p>
      </dgm:t>
    </dgm:pt>
    <dgm:pt modelId="{524BDB51-45D3-49B2-929B-0AAB29093CE2}" type="sibTrans" cxnId="{86A91238-9488-4E74-9F04-9CC0EA59A6C4}">
      <dgm:prSet/>
      <dgm:spPr/>
      <dgm:t>
        <a:bodyPr/>
        <a:lstStyle/>
        <a:p>
          <a:endParaRPr lang="zh-TW" altLang="en-US"/>
        </a:p>
      </dgm:t>
    </dgm:pt>
    <dgm:pt modelId="{BFC91BAE-D7B2-48AE-BAAE-AABB72117651}">
      <dgm:prSet phldrT="[文字]"/>
      <dgm:spPr/>
      <dgm:t>
        <a:bodyPr/>
        <a:lstStyle/>
        <a:p>
          <a:r>
            <a:rPr lang="zh-TW" altLang="en-US" dirty="0" smtClean="0"/>
            <a:t>資源班</a:t>
          </a:r>
          <a:endParaRPr lang="zh-TW" altLang="en-US" dirty="0"/>
        </a:p>
      </dgm:t>
    </dgm:pt>
    <dgm:pt modelId="{18E5CE18-C43A-46DD-A3A1-F864184A2AEE}" type="parTrans" cxnId="{E6169270-0C28-4537-84D8-D35397A987E8}">
      <dgm:prSet/>
      <dgm:spPr/>
      <dgm:t>
        <a:bodyPr/>
        <a:lstStyle/>
        <a:p>
          <a:endParaRPr lang="zh-TW" altLang="en-US"/>
        </a:p>
      </dgm:t>
    </dgm:pt>
    <dgm:pt modelId="{23BE3C83-9455-4F04-AA2F-EBB953A77703}" type="sibTrans" cxnId="{E6169270-0C28-4537-84D8-D35397A987E8}">
      <dgm:prSet/>
      <dgm:spPr/>
      <dgm:t>
        <a:bodyPr/>
        <a:lstStyle/>
        <a:p>
          <a:endParaRPr lang="zh-TW" altLang="en-US"/>
        </a:p>
      </dgm:t>
    </dgm:pt>
    <dgm:pt modelId="{21B9FB1A-CAC3-4706-A9F8-1C523ACAE9AC}">
      <dgm:prSet phldrT="[文字]"/>
      <dgm:spPr/>
      <dgm:t>
        <a:bodyPr/>
        <a:lstStyle/>
        <a:p>
          <a:r>
            <a:rPr lang="zh-TW" altLang="en-US" dirty="0" smtClean="0"/>
            <a:t>巡迴輔導</a:t>
          </a:r>
          <a:endParaRPr lang="zh-TW" altLang="en-US" dirty="0"/>
        </a:p>
      </dgm:t>
    </dgm:pt>
    <dgm:pt modelId="{3D9C6B0E-0FEC-461B-A62A-24192819D972}" type="parTrans" cxnId="{E154F670-2D1B-40D5-9A70-9BC9012CF719}">
      <dgm:prSet/>
      <dgm:spPr/>
      <dgm:t>
        <a:bodyPr/>
        <a:lstStyle/>
        <a:p>
          <a:endParaRPr lang="zh-TW" altLang="en-US"/>
        </a:p>
      </dgm:t>
    </dgm:pt>
    <dgm:pt modelId="{A3333401-2817-471D-903B-69F22AFD4770}" type="sibTrans" cxnId="{E154F670-2D1B-40D5-9A70-9BC9012CF719}">
      <dgm:prSet/>
      <dgm:spPr/>
      <dgm:t>
        <a:bodyPr/>
        <a:lstStyle/>
        <a:p>
          <a:endParaRPr lang="zh-TW" altLang="en-US"/>
        </a:p>
      </dgm:t>
    </dgm:pt>
    <dgm:pt modelId="{0D545016-7FFC-419E-BC27-A3750AF64984}" type="pres">
      <dgm:prSet presAssocID="{1DF7C739-E454-4091-AAB9-393A882B860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4C06171-03F0-414C-ABB3-F9BAC81CF718}" type="pres">
      <dgm:prSet presAssocID="{7A997A53-55F5-4BA1-87CE-905A7137F6DC}" presName="root1" presStyleCnt="0"/>
      <dgm:spPr/>
    </dgm:pt>
    <dgm:pt modelId="{B595B354-85A5-45BC-A778-DEAC821FF893}" type="pres">
      <dgm:prSet presAssocID="{7A997A53-55F5-4BA1-87CE-905A7137F6D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763D7D8-426C-4FD0-A4B4-F2ACB2A887EA}" type="pres">
      <dgm:prSet presAssocID="{7A997A53-55F5-4BA1-87CE-905A7137F6DC}" presName="level2hierChild" presStyleCnt="0"/>
      <dgm:spPr/>
    </dgm:pt>
    <dgm:pt modelId="{7ECE7FED-5487-4737-AEAE-14A93C161169}" type="pres">
      <dgm:prSet presAssocID="{18E5CE18-C43A-46DD-A3A1-F864184A2AEE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C0D04812-76D0-4A42-B1E0-80289CCF7FA4}" type="pres">
      <dgm:prSet presAssocID="{18E5CE18-C43A-46DD-A3A1-F864184A2AEE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97963711-81F4-423B-A0F3-2B5BD676123F}" type="pres">
      <dgm:prSet presAssocID="{BFC91BAE-D7B2-48AE-BAAE-AABB72117651}" presName="root2" presStyleCnt="0"/>
      <dgm:spPr/>
    </dgm:pt>
    <dgm:pt modelId="{AE308F80-9D26-4DEA-BD29-55F005296BB3}" type="pres">
      <dgm:prSet presAssocID="{BFC91BAE-D7B2-48AE-BAAE-AABB7211765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BB06EAD-9034-4EBD-8B16-579B662C31FC}" type="pres">
      <dgm:prSet presAssocID="{BFC91BAE-D7B2-48AE-BAAE-AABB72117651}" presName="level3hierChild" presStyleCnt="0"/>
      <dgm:spPr/>
    </dgm:pt>
    <dgm:pt modelId="{68A08A7D-B35B-47AE-ABF9-26AB63C11E8E}" type="pres">
      <dgm:prSet presAssocID="{3D9C6B0E-0FEC-461B-A62A-24192819D972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BEBBBB19-13D2-42F4-8EA1-C9EAF68568BD}" type="pres">
      <dgm:prSet presAssocID="{3D9C6B0E-0FEC-461B-A62A-24192819D972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3D8AE9DE-0B30-4937-999A-9404B25EF761}" type="pres">
      <dgm:prSet presAssocID="{21B9FB1A-CAC3-4706-A9F8-1C523ACAE9AC}" presName="root2" presStyleCnt="0"/>
      <dgm:spPr/>
    </dgm:pt>
    <dgm:pt modelId="{2308FF64-07E2-4E3D-86B8-356950FA4901}" type="pres">
      <dgm:prSet presAssocID="{21B9FB1A-CAC3-4706-A9F8-1C523ACAE9A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7400624-E0B6-48A7-9C30-C4FA893732DC}" type="pres">
      <dgm:prSet presAssocID="{21B9FB1A-CAC3-4706-A9F8-1C523ACAE9AC}" presName="level3hierChild" presStyleCnt="0"/>
      <dgm:spPr/>
    </dgm:pt>
  </dgm:ptLst>
  <dgm:cxnLst>
    <dgm:cxn modelId="{AF663228-0C24-40E0-A29F-383ED9AF2715}" type="presOf" srcId="{7A997A53-55F5-4BA1-87CE-905A7137F6DC}" destId="{B595B354-85A5-45BC-A778-DEAC821FF893}" srcOrd="0" destOrd="0" presId="urn:microsoft.com/office/officeart/2005/8/layout/hierarchy2"/>
    <dgm:cxn modelId="{86A91238-9488-4E74-9F04-9CC0EA59A6C4}" srcId="{1DF7C739-E454-4091-AAB9-393A882B8604}" destId="{7A997A53-55F5-4BA1-87CE-905A7137F6DC}" srcOrd="0" destOrd="0" parTransId="{20AFF252-45B7-4440-8422-CBA57C4F3B8F}" sibTransId="{524BDB51-45D3-49B2-929B-0AAB29093CE2}"/>
    <dgm:cxn modelId="{CEBE4646-A4B0-4834-AAD1-C6FA47163FD6}" type="presOf" srcId="{3D9C6B0E-0FEC-461B-A62A-24192819D972}" destId="{BEBBBB19-13D2-42F4-8EA1-C9EAF68568BD}" srcOrd="1" destOrd="0" presId="urn:microsoft.com/office/officeart/2005/8/layout/hierarchy2"/>
    <dgm:cxn modelId="{E6169270-0C28-4537-84D8-D35397A987E8}" srcId="{7A997A53-55F5-4BA1-87CE-905A7137F6DC}" destId="{BFC91BAE-D7B2-48AE-BAAE-AABB72117651}" srcOrd="0" destOrd="0" parTransId="{18E5CE18-C43A-46DD-A3A1-F864184A2AEE}" sibTransId="{23BE3C83-9455-4F04-AA2F-EBB953A77703}"/>
    <dgm:cxn modelId="{A9DF8385-F349-47EF-8A75-85F7BCB5CA82}" type="presOf" srcId="{18E5CE18-C43A-46DD-A3A1-F864184A2AEE}" destId="{7ECE7FED-5487-4737-AEAE-14A93C161169}" srcOrd="0" destOrd="0" presId="urn:microsoft.com/office/officeart/2005/8/layout/hierarchy2"/>
    <dgm:cxn modelId="{BC1021F5-A7FE-482B-871C-B3E61E492E77}" type="presOf" srcId="{1DF7C739-E454-4091-AAB9-393A882B8604}" destId="{0D545016-7FFC-419E-BC27-A3750AF64984}" srcOrd="0" destOrd="0" presId="urn:microsoft.com/office/officeart/2005/8/layout/hierarchy2"/>
    <dgm:cxn modelId="{3A6606F1-CFFE-4559-9C62-0DF46E8BCF4E}" type="presOf" srcId="{21B9FB1A-CAC3-4706-A9F8-1C523ACAE9AC}" destId="{2308FF64-07E2-4E3D-86B8-356950FA4901}" srcOrd="0" destOrd="0" presId="urn:microsoft.com/office/officeart/2005/8/layout/hierarchy2"/>
    <dgm:cxn modelId="{4FC3D195-E51D-408B-996C-24A9CDBE905B}" type="presOf" srcId="{18E5CE18-C43A-46DD-A3A1-F864184A2AEE}" destId="{C0D04812-76D0-4A42-B1E0-80289CCF7FA4}" srcOrd="1" destOrd="0" presId="urn:microsoft.com/office/officeart/2005/8/layout/hierarchy2"/>
    <dgm:cxn modelId="{D695B902-3618-4EDF-9AD0-BDE704E28EA0}" type="presOf" srcId="{3D9C6B0E-0FEC-461B-A62A-24192819D972}" destId="{68A08A7D-B35B-47AE-ABF9-26AB63C11E8E}" srcOrd="0" destOrd="0" presId="urn:microsoft.com/office/officeart/2005/8/layout/hierarchy2"/>
    <dgm:cxn modelId="{00FB6688-0210-4B99-9929-DB2A95D5097F}" type="presOf" srcId="{BFC91BAE-D7B2-48AE-BAAE-AABB72117651}" destId="{AE308F80-9D26-4DEA-BD29-55F005296BB3}" srcOrd="0" destOrd="0" presId="urn:microsoft.com/office/officeart/2005/8/layout/hierarchy2"/>
    <dgm:cxn modelId="{E154F670-2D1B-40D5-9A70-9BC9012CF719}" srcId="{7A997A53-55F5-4BA1-87CE-905A7137F6DC}" destId="{21B9FB1A-CAC3-4706-A9F8-1C523ACAE9AC}" srcOrd="1" destOrd="0" parTransId="{3D9C6B0E-0FEC-461B-A62A-24192819D972}" sibTransId="{A3333401-2817-471D-903B-69F22AFD4770}"/>
    <dgm:cxn modelId="{DC335656-935B-43BA-81C7-54F9147D05CD}" type="presParOf" srcId="{0D545016-7FFC-419E-BC27-A3750AF64984}" destId="{04C06171-03F0-414C-ABB3-F9BAC81CF718}" srcOrd="0" destOrd="0" presId="urn:microsoft.com/office/officeart/2005/8/layout/hierarchy2"/>
    <dgm:cxn modelId="{C0F79465-5D54-460F-80EE-0C3E36B649F4}" type="presParOf" srcId="{04C06171-03F0-414C-ABB3-F9BAC81CF718}" destId="{B595B354-85A5-45BC-A778-DEAC821FF893}" srcOrd="0" destOrd="0" presId="urn:microsoft.com/office/officeart/2005/8/layout/hierarchy2"/>
    <dgm:cxn modelId="{FDB1BD69-04C3-4234-91B9-28EE3533F09E}" type="presParOf" srcId="{04C06171-03F0-414C-ABB3-F9BAC81CF718}" destId="{2763D7D8-426C-4FD0-A4B4-F2ACB2A887EA}" srcOrd="1" destOrd="0" presId="urn:microsoft.com/office/officeart/2005/8/layout/hierarchy2"/>
    <dgm:cxn modelId="{21BCB9D0-AF7D-49F3-B3C7-7BB8523E4F7E}" type="presParOf" srcId="{2763D7D8-426C-4FD0-A4B4-F2ACB2A887EA}" destId="{7ECE7FED-5487-4737-AEAE-14A93C161169}" srcOrd="0" destOrd="0" presId="urn:microsoft.com/office/officeart/2005/8/layout/hierarchy2"/>
    <dgm:cxn modelId="{4D33E545-12AE-4190-A2F8-743CD62C380B}" type="presParOf" srcId="{7ECE7FED-5487-4737-AEAE-14A93C161169}" destId="{C0D04812-76D0-4A42-B1E0-80289CCF7FA4}" srcOrd="0" destOrd="0" presId="urn:microsoft.com/office/officeart/2005/8/layout/hierarchy2"/>
    <dgm:cxn modelId="{B10BCB87-4E7D-4344-8D2E-34975B899117}" type="presParOf" srcId="{2763D7D8-426C-4FD0-A4B4-F2ACB2A887EA}" destId="{97963711-81F4-423B-A0F3-2B5BD676123F}" srcOrd="1" destOrd="0" presId="urn:microsoft.com/office/officeart/2005/8/layout/hierarchy2"/>
    <dgm:cxn modelId="{9C69AC11-3795-48BA-A590-ADE7153D0C76}" type="presParOf" srcId="{97963711-81F4-423B-A0F3-2B5BD676123F}" destId="{AE308F80-9D26-4DEA-BD29-55F005296BB3}" srcOrd="0" destOrd="0" presId="urn:microsoft.com/office/officeart/2005/8/layout/hierarchy2"/>
    <dgm:cxn modelId="{BE0717ED-C2E6-42F1-9A73-5BF7FCCEBBE9}" type="presParOf" srcId="{97963711-81F4-423B-A0F3-2B5BD676123F}" destId="{8BB06EAD-9034-4EBD-8B16-579B662C31FC}" srcOrd="1" destOrd="0" presId="urn:microsoft.com/office/officeart/2005/8/layout/hierarchy2"/>
    <dgm:cxn modelId="{AAB7EB47-C89F-45DE-A6B3-B4796AB41863}" type="presParOf" srcId="{2763D7D8-426C-4FD0-A4B4-F2ACB2A887EA}" destId="{68A08A7D-B35B-47AE-ABF9-26AB63C11E8E}" srcOrd="2" destOrd="0" presId="urn:microsoft.com/office/officeart/2005/8/layout/hierarchy2"/>
    <dgm:cxn modelId="{2F2CB5A4-2F90-4729-B33D-B66ACD9C607D}" type="presParOf" srcId="{68A08A7D-B35B-47AE-ABF9-26AB63C11E8E}" destId="{BEBBBB19-13D2-42F4-8EA1-C9EAF68568BD}" srcOrd="0" destOrd="0" presId="urn:microsoft.com/office/officeart/2005/8/layout/hierarchy2"/>
    <dgm:cxn modelId="{A31DF150-4C97-4E97-B5E3-BB594C9486C8}" type="presParOf" srcId="{2763D7D8-426C-4FD0-A4B4-F2ACB2A887EA}" destId="{3D8AE9DE-0B30-4937-999A-9404B25EF761}" srcOrd="3" destOrd="0" presId="urn:microsoft.com/office/officeart/2005/8/layout/hierarchy2"/>
    <dgm:cxn modelId="{5510D24D-7C04-4811-8041-7A3B4C40E040}" type="presParOf" srcId="{3D8AE9DE-0B30-4937-999A-9404B25EF761}" destId="{2308FF64-07E2-4E3D-86B8-356950FA4901}" srcOrd="0" destOrd="0" presId="urn:microsoft.com/office/officeart/2005/8/layout/hierarchy2"/>
    <dgm:cxn modelId="{B5D70F70-AA57-491A-ACB3-9950B719F926}" type="presParOf" srcId="{3D8AE9DE-0B30-4937-999A-9404B25EF761}" destId="{27400624-E0B6-48A7-9C30-C4FA893732D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6F6F82-ADAC-4126-97AD-617AE6B032BB}" type="doc">
      <dgm:prSet loTypeId="urn:microsoft.com/office/officeart/2005/8/layout/radial1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DDB4B12E-5A14-4F3E-B093-05668286443B}">
      <dgm:prSet phldrT="[文字]"/>
      <dgm:spPr/>
      <dgm:t>
        <a:bodyPr/>
        <a:lstStyle/>
        <a:p>
          <a:r>
            <a:rPr lang="en-US" altLang="zh-TW" dirty="0" smtClean="0"/>
            <a:t>ADHD</a:t>
          </a:r>
          <a:r>
            <a:rPr lang="zh-TW" altLang="en-US" dirty="0" smtClean="0"/>
            <a:t>學生</a:t>
          </a:r>
          <a:endParaRPr lang="zh-TW" altLang="en-US" dirty="0"/>
        </a:p>
      </dgm:t>
    </dgm:pt>
    <dgm:pt modelId="{7B721114-6289-404B-B273-DCBC80020DD3}" type="parTrans" cxnId="{07A1E9CF-CAEC-49EE-A601-243BA628CA66}">
      <dgm:prSet/>
      <dgm:spPr/>
      <dgm:t>
        <a:bodyPr/>
        <a:lstStyle/>
        <a:p>
          <a:endParaRPr lang="zh-TW" altLang="en-US"/>
        </a:p>
      </dgm:t>
    </dgm:pt>
    <dgm:pt modelId="{E022D452-82B5-4DF6-8053-A90BA3127602}" type="sibTrans" cxnId="{07A1E9CF-CAEC-49EE-A601-243BA628CA66}">
      <dgm:prSet/>
      <dgm:spPr/>
      <dgm:t>
        <a:bodyPr/>
        <a:lstStyle/>
        <a:p>
          <a:endParaRPr lang="zh-TW" altLang="en-US"/>
        </a:p>
      </dgm:t>
    </dgm:pt>
    <dgm:pt modelId="{A21562B6-25D9-4EF1-9244-12391C6B4FE4}">
      <dgm:prSet phldrT="[文字]"/>
      <dgm:spPr/>
      <dgm:t>
        <a:bodyPr/>
        <a:lstStyle/>
        <a:p>
          <a:r>
            <a:rPr lang="zh-TW" altLang="en-US" dirty="0" smtClean="0"/>
            <a:t>學障學生</a:t>
          </a:r>
          <a:endParaRPr lang="zh-TW" altLang="en-US" dirty="0"/>
        </a:p>
      </dgm:t>
    </dgm:pt>
    <dgm:pt modelId="{625E8E6A-7C69-489B-973C-5ECDD1C5C8D4}" type="parTrans" cxnId="{73126D4A-0226-4CED-8141-BFDF4CFCAE9E}">
      <dgm:prSet/>
      <dgm:spPr/>
      <dgm:t>
        <a:bodyPr/>
        <a:lstStyle/>
        <a:p>
          <a:endParaRPr lang="zh-TW" altLang="en-US"/>
        </a:p>
      </dgm:t>
    </dgm:pt>
    <dgm:pt modelId="{D127E7E1-4CB1-45FA-A720-691A4B6E5324}" type="sibTrans" cxnId="{73126D4A-0226-4CED-8141-BFDF4CFCAE9E}">
      <dgm:prSet/>
      <dgm:spPr/>
      <dgm:t>
        <a:bodyPr/>
        <a:lstStyle/>
        <a:p>
          <a:endParaRPr lang="zh-TW" altLang="en-US"/>
        </a:p>
      </dgm:t>
    </dgm:pt>
    <dgm:pt modelId="{D1BB2DB9-746C-4242-A1E3-CA7B19676699}">
      <dgm:prSet phldrT="[文字]"/>
      <dgm:spPr/>
      <dgm:t>
        <a:bodyPr/>
        <a:lstStyle/>
        <a:p>
          <a:r>
            <a:rPr lang="zh-TW" altLang="en-US" dirty="0" smtClean="0"/>
            <a:t>輕度智障生</a:t>
          </a:r>
          <a:endParaRPr lang="zh-TW" altLang="en-US" dirty="0"/>
        </a:p>
      </dgm:t>
    </dgm:pt>
    <dgm:pt modelId="{C4828ACD-9425-4BC7-A284-3C9A29A51596}" type="parTrans" cxnId="{7B9C4830-1C37-4933-A064-CFC1D0893265}">
      <dgm:prSet/>
      <dgm:spPr/>
      <dgm:t>
        <a:bodyPr/>
        <a:lstStyle/>
        <a:p>
          <a:endParaRPr lang="zh-TW" altLang="en-US"/>
        </a:p>
      </dgm:t>
    </dgm:pt>
    <dgm:pt modelId="{94D74769-0A64-4684-A132-47CA5461748B}" type="sibTrans" cxnId="{7B9C4830-1C37-4933-A064-CFC1D0893265}">
      <dgm:prSet/>
      <dgm:spPr/>
      <dgm:t>
        <a:bodyPr/>
        <a:lstStyle/>
        <a:p>
          <a:endParaRPr lang="zh-TW" altLang="en-US"/>
        </a:p>
      </dgm:t>
    </dgm:pt>
    <dgm:pt modelId="{65A9081A-3E24-4C64-8B17-9537A30B7D47}" type="pres">
      <dgm:prSet presAssocID="{2E6F6F82-ADAC-4126-97AD-617AE6B032B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60A263C-8123-4709-A620-AF5CEFE2A133}" type="pres">
      <dgm:prSet presAssocID="{DDB4B12E-5A14-4F3E-B093-05668286443B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6F3B4636-ECD8-4429-88F5-8FDEF6B50077}" type="pres">
      <dgm:prSet presAssocID="{625E8E6A-7C69-489B-973C-5ECDD1C5C8D4}" presName="Name9" presStyleLbl="parChTrans1D2" presStyleIdx="0" presStyleCnt="2"/>
      <dgm:spPr/>
      <dgm:t>
        <a:bodyPr/>
        <a:lstStyle/>
        <a:p>
          <a:endParaRPr lang="zh-TW" altLang="en-US"/>
        </a:p>
      </dgm:t>
    </dgm:pt>
    <dgm:pt modelId="{897A6B9A-374B-404B-BD26-8D882D697E5D}" type="pres">
      <dgm:prSet presAssocID="{625E8E6A-7C69-489B-973C-5ECDD1C5C8D4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90C541A5-B7D7-48FD-9EA6-9D6BC2CAFB55}" type="pres">
      <dgm:prSet presAssocID="{A21562B6-25D9-4EF1-9244-12391C6B4FE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84B3B48-5515-4F43-8B71-D9B69EB26DAA}" type="pres">
      <dgm:prSet presAssocID="{C4828ACD-9425-4BC7-A284-3C9A29A51596}" presName="Name9" presStyleLbl="parChTrans1D2" presStyleIdx="1" presStyleCnt="2"/>
      <dgm:spPr/>
      <dgm:t>
        <a:bodyPr/>
        <a:lstStyle/>
        <a:p>
          <a:endParaRPr lang="zh-TW" altLang="en-US"/>
        </a:p>
      </dgm:t>
    </dgm:pt>
    <dgm:pt modelId="{C0EF96B7-AB1E-4AF7-92A8-7A500B679837}" type="pres">
      <dgm:prSet presAssocID="{C4828ACD-9425-4BC7-A284-3C9A29A51596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21596B25-18D2-4EDB-9FC5-D67C7D117F4B}" type="pres">
      <dgm:prSet presAssocID="{D1BB2DB9-746C-4242-A1E3-CA7B1967669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826355FB-8DE2-4342-BDF8-8B91EEEF40EB}" type="presOf" srcId="{625E8E6A-7C69-489B-973C-5ECDD1C5C8D4}" destId="{6F3B4636-ECD8-4429-88F5-8FDEF6B50077}" srcOrd="0" destOrd="0" presId="urn:microsoft.com/office/officeart/2005/8/layout/radial1"/>
    <dgm:cxn modelId="{AC45F6E1-D7E0-4B9A-9EC7-9B3ED0B4A100}" type="presOf" srcId="{625E8E6A-7C69-489B-973C-5ECDD1C5C8D4}" destId="{897A6B9A-374B-404B-BD26-8D882D697E5D}" srcOrd="1" destOrd="0" presId="urn:microsoft.com/office/officeart/2005/8/layout/radial1"/>
    <dgm:cxn modelId="{5267376A-02EE-4499-887E-208C284EA6FD}" type="presOf" srcId="{D1BB2DB9-746C-4242-A1E3-CA7B19676699}" destId="{21596B25-18D2-4EDB-9FC5-D67C7D117F4B}" srcOrd="0" destOrd="0" presId="urn:microsoft.com/office/officeart/2005/8/layout/radial1"/>
    <dgm:cxn modelId="{7B9C4830-1C37-4933-A064-CFC1D0893265}" srcId="{DDB4B12E-5A14-4F3E-B093-05668286443B}" destId="{D1BB2DB9-746C-4242-A1E3-CA7B19676699}" srcOrd="1" destOrd="0" parTransId="{C4828ACD-9425-4BC7-A284-3C9A29A51596}" sibTransId="{94D74769-0A64-4684-A132-47CA5461748B}"/>
    <dgm:cxn modelId="{73126D4A-0226-4CED-8141-BFDF4CFCAE9E}" srcId="{DDB4B12E-5A14-4F3E-B093-05668286443B}" destId="{A21562B6-25D9-4EF1-9244-12391C6B4FE4}" srcOrd="0" destOrd="0" parTransId="{625E8E6A-7C69-489B-973C-5ECDD1C5C8D4}" sibTransId="{D127E7E1-4CB1-45FA-A720-691A4B6E5324}"/>
    <dgm:cxn modelId="{91EE486F-1AD4-4E23-8F7B-2B1C9A3736D8}" type="presOf" srcId="{2E6F6F82-ADAC-4126-97AD-617AE6B032BB}" destId="{65A9081A-3E24-4C64-8B17-9537A30B7D47}" srcOrd="0" destOrd="0" presId="urn:microsoft.com/office/officeart/2005/8/layout/radial1"/>
    <dgm:cxn modelId="{07A1E9CF-CAEC-49EE-A601-243BA628CA66}" srcId="{2E6F6F82-ADAC-4126-97AD-617AE6B032BB}" destId="{DDB4B12E-5A14-4F3E-B093-05668286443B}" srcOrd="0" destOrd="0" parTransId="{7B721114-6289-404B-B273-DCBC80020DD3}" sibTransId="{E022D452-82B5-4DF6-8053-A90BA3127602}"/>
    <dgm:cxn modelId="{4EE4B1C7-2462-4310-863F-D47BED76C7CB}" type="presOf" srcId="{C4828ACD-9425-4BC7-A284-3C9A29A51596}" destId="{884B3B48-5515-4F43-8B71-D9B69EB26DAA}" srcOrd="0" destOrd="0" presId="urn:microsoft.com/office/officeart/2005/8/layout/radial1"/>
    <dgm:cxn modelId="{851854A9-C0DC-46BC-919D-17684FB5565B}" type="presOf" srcId="{A21562B6-25D9-4EF1-9244-12391C6B4FE4}" destId="{90C541A5-B7D7-48FD-9EA6-9D6BC2CAFB55}" srcOrd="0" destOrd="0" presId="urn:microsoft.com/office/officeart/2005/8/layout/radial1"/>
    <dgm:cxn modelId="{E93C5267-F859-4890-AD28-B1A01B13DD58}" type="presOf" srcId="{C4828ACD-9425-4BC7-A284-3C9A29A51596}" destId="{C0EF96B7-AB1E-4AF7-92A8-7A500B679837}" srcOrd="1" destOrd="0" presId="urn:microsoft.com/office/officeart/2005/8/layout/radial1"/>
    <dgm:cxn modelId="{B8DC8C2C-C81B-4F0D-A3D4-6AB2290E25FF}" type="presOf" srcId="{DDB4B12E-5A14-4F3E-B093-05668286443B}" destId="{460A263C-8123-4709-A620-AF5CEFE2A133}" srcOrd="0" destOrd="0" presId="urn:microsoft.com/office/officeart/2005/8/layout/radial1"/>
    <dgm:cxn modelId="{089A3743-B37C-453A-8F71-064CECD3FAA9}" type="presParOf" srcId="{65A9081A-3E24-4C64-8B17-9537A30B7D47}" destId="{460A263C-8123-4709-A620-AF5CEFE2A133}" srcOrd="0" destOrd="0" presId="urn:microsoft.com/office/officeart/2005/8/layout/radial1"/>
    <dgm:cxn modelId="{4419DED2-DFCC-4E37-80F3-133CAAF0310E}" type="presParOf" srcId="{65A9081A-3E24-4C64-8B17-9537A30B7D47}" destId="{6F3B4636-ECD8-4429-88F5-8FDEF6B50077}" srcOrd="1" destOrd="0" presId="urn:microsoft.com/office/officeart/2005/8/layout/radial1"/>
    <dgm:cxn modelId="{DA1B12D6-4A22-4270-BE2A-530844084859}" type="presParOf" srcId="{6F3B4636-ECD8-4429-88F5-8FDEF6B50077}" destId="{897A6B9A-374B-404B-BD26-8D882D697E5D}" srcOrd="0" destOrd="0" presId="urn:microsoft.com/office/officeart/2005/8/layout/radial1"/>
    <dgm:cxn modelId="{319DAB90-1A08-4645-B689-E5C55AAEF02F}" type="presParOf" srcId="{65A9081A-3E24-4C64-8B17-9537A30B7D47}" destId="{90C541A5-B7D7-48FD-9EA6-9D6BC2CAFB55}" srcOrd="2" destOrd="0" presId="urn:microsoft.com/office/officeart/2005/8/layout/radial1"/>
    <dgm:cxn modelId="{A217FF46-B2E2-4F06-862E-75BDB1D78F1C}" type="presParOf" srcId="{65A9081A-3E24-4C64-8B17-9537A30B7D47}" destId="{884B3B48-5515-4F43-8B71-D9B69EB26DAA}" srcOrd="3" destOrd="0" presId="urn:microsoft.com/office/officeart/2005/8/layout/radial1"/>
    <dgm:cxn modelId="{A938376B-F4EC-48A4-BD54-53EA80A13E31}" type="presParOf" srcId="{884B3B48-5515-4F43-8B71-D9B69EB26DAA}" destId="{C0EF96B7-AB1E-4AF7-92A8-7A500B679837}" srcOrd="0" destOrd="0" presId="urn:microsoft.com/office/officeart/2005/8/layout/radial1"/>
    <dgm:cxn modelId="{6A3CF67D-3252-480D-B214-1061D94F12D9}" type="presParOf" srcId="{65A9081A-3E24-4C64-8B17-9537A30B7D47}" destId="{21596B25-18D2-4EDB-9FC5-D67C7D117F4B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527A4-A907-4F83-9BD0-768C95526F25}">
      <dsp:nvSpPr>
        <dsp:cNvPr id="0" name=""/>
        <dsp:cNvSpPr/>
      </dsp:nvSpPr>
      <dsp:spPr>
        <a:xfrm>
          <a:off x="1643910" y="62"/>
          <a:ext cx="1900683" cy="190068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300" kern="1200" dirty="0" smtClean="0"/>
            <a:t>普通生</a:t>
          </a:r>
          <a:endParaRPr lang="en-US" sz="3300" kern="1200" dirty="0"/>
        </a:p>
      </dsp:txBody>
      <dsp:txXfrm>
        <a:off x="1922259" y="278411"/>
        <a:ext cx="1343985" cy="1343985"/>
      </dsp:txXfrm>
    </dsp:sp>
    <dsp:sp modelId="{33548F4C-3ACE-45D0-B3CE-6D67D405B3A1}">
      <dsp:nvSpPr>
        <dsp:cNvPr id="0" name=""/>
        <dsp:cNvSpPr/>
      </dsp:nvSpPr>
      <dsp:spPr>
        <a:xfrm>
          <a:off x="3829697" y="596876"/>
          <a:ext cx="604417" cy="7070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3000" kern="1200"/>
        </a:p>
      </dsp:txBody>
      <dsp:txXfrm>
        <a:off x="3829697" y="738287"/>
        <a:ext cx="423092" cy="424232"/>
      </dsp:txXfrm>
    </dsp:sp>
    <dsp:sp modelId="{8F317CF1-CAA4-48B3-BB96-E79E7F6EA15B}">
      <dsp:nvSpPr>
        <dsp:cNvPr id="0" name=""/>
        <dsp:cNvSpPr/>
      </dsp:nvSpPr>
      <dsp:spPr>
        <a:xfrm>
          <a:off x="4685005" y="62"/>
          <a:ext cx="1900683" cy="1900683"/>
        </a:xfrm>
        <a:prstGeom prst="ellipse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-838123"/>
                <a:satOff val="-9658"/>
                <a:lumOff val="2159"/>
                <a:alphaOff val="0"/>
                <a:tint val="86000"/>
                <a:satMod val="115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普通教育課程</a:t>
          </a:r>
          <a:endParaRPr lang="zh-TW" sz="3300" kern="1200" dirty="0"/>
        </a:p>
      </dsp:txBody>
      <dsp:txXfrm>
        <a:off x="4963354" y="278411"/>
        <a:ext cx="1343985" cy="1343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527A4-A907-4F83-9BD0-768C95526F25}">
      <dsp:nvSpPr>
        <dsp:cNvPr id="0" name=""/>
        <dsp:cNvSpPr/>
      </dsp:nvSpPr>
      <dsp:spPr>
        <a:xfrm>
          <a:off x="1643910" y="62"/>
          <a:ext cx="1900683" cy="190068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300" kern="1200" dirty="0" smtClean="0"/>
            <a:t>特殊教育學生</a:t>
          </a:r>
          <a:endParaRPr lang="en-US" sz="3300" kern="1200" dirty="0"/>
        </a:p>
      </dsp:txBody>
      <dsp:txXfrm>
        <a:off x="1922259" y="278411"/>
        <a:ext cx="1343985" cy="1343985"/>
      </dsp:txXfrm>
    </dsp:sp>
    <dsp:sp modelId="{33548F4C-3ACE-45D0-B3CE-6D67D405B3A1}">
      <dsp:nvSpPr>
        <dsp:cNvPr id="0" name=""/>
        <dsp:cNvSpPr/>
      </dsp:nvSpPr>
      <dsp:spPr>
        <a:xfrm>
          <a:off x="3829697" y="596876"/>
          <a:ext cx="604417" cy="70705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/>
        </a:p>
      </dsp:txBody>
      <dsp:txXfrm>
        <a:off x="3829697" y="738287"/>
        <a:ext cx="423092" cy="424232"/>
      </dsp:txXfrm>
    </dsp:sp>
    <dsp:sp modelId="{8F317CF1-CAA4-48B3-BB96-E79E7F6EA15B}">
      <dsp:nvSpPr>
        <dsp:cNvPr id="0" name=""/>
        <dsp:cNvSpPr/>
      </dsp:nvSpPr>
      <dsp:spPr>
        <a:xfrm>
          <a:off x="4685005" y="62"/>
          <a:ext cx="1900683" cy="1900683"/>
        </a:xfrm>
        <a:prstGeom prst="ellipse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-838123"/>
                <a:satOff val="-9658"/>
                <a:lumOff val="2159"/>
                <a:alphaOff val="0"/>
                <a:tint val="86000"/>
                <a:satMod val="115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300" kern="1200" dirty="0" smtClean="0"/>
            <a:t>特殊教育課程</a:t>
          </a:r>
          <a:endParaRPr lang="zh-TW" sz="3300" kern="1200" dirty="0"/>
        </a:p>
      </dsp:txBody>
      <dsp:txXfrm>
        <a:off x="4963354" y="278411"/>
        <a:ext cx="1343985" cy="13439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5B354-85A5-45BC-A778-DEAC821FF893}">
      <dsp:nvSpPr>
        <dsp:cNvPr id="0" name=""/>
        <dsp:cNvSpPr/>
      </dsp:nvSpPr>
      <dsp:spPr>
        <a:xfrm>
          <a:off x="261" y="757209"/>
          <a:ext cx="1579675" cy="789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/>
            <a:t>普通班</a:t>
          </a:r>
          <a:endParaRPr lang="zh-TW" altLang="en-US" sz="2900" kern="1200" dirty="0"/>
        </a:p>
      </dsp:txBody>
      <dsp:txXfrm>
        <a:off x="23395" y="780343"/>
        <a:ext cx="1533407" cy="743569"/>
      </dsp:txXfrm>
    </dsp:sp>
    <dsp:sp modelId="{7ECE7FED-5487-4737-AEAE-14A93C161169}">
      <dsp:nvSpPr>
        <dsp:cNvPr id="0" name=""/>
        <dsp:cNvSpPr/>
      </dsp:nvSpPr>
      <dsp:spPr>
        <a:xfrm rot="19457599">
          <a:off x="1506796" y="894200"/>
          <a:ext cx="778150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778150" y="30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1876418" y="905595"/>
        <a:ext cx="38907" cy="38907"/>
      </dsp:txXfrm>
    </dsp:sp>
    <dsp:sp modelId="{AE308F80-9D26-4DEA-BD29-55F005296BB3}">
      <dsp:nvSpPr>
        <dsp:cNvPr id="0" name=""/>
        <dsp:cNvSpPr/>
      </dsp:nvSpPr>
      <dsp:spPr>
        <a:xfrm>
          <a:off x="2211807" y="303052"/>
          <a:ext cx="1579675" cy="789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/>
            <a:t>資源班</a:t>
          </a:r>
          <a:endParaRPr lang="zh-TW" altLang="en-US" sz="2900" kern="1200" dirty="0"/>
        </a:p>
      </dsp:txBody>
      <dsp:txXfrm>
        <a:off x="2234941" y="326186"/>
        <a:ext cx="1533407" cy="743569"/>
      </dsp:txXfrm>
    </dsp:sp>
    <dsp:sp modelId="{68A08A7D-B35B-47AE-ABF9-26AB63C11E8E}">
      <dsp:nvSpPr>
        <dsp:cNvPr id="0" name=""/>
        <dsp:cNvSpPr/>
      </dsp:nvSpPr>
      <dsp:spPr>
        <a:xfrm rot="2142401">
          <a:off x="1506796" y="1348356"/>
          <a:ext cx="778150" cy="61699"/>
        </a:xfrm>
        <a:custGeom>
          <a:avLst/>
          <a:gdLst/>
          <a:ahLst/>
          <a:cxnLst/>
          <a:rect l="0" t="0" r="0" b="0"/>
          <a:pathLst>
            <a:path>
              <a:moveTo>
                <a:pt x="0" y="30849"/>
              </a:moveTo>
              <a:lnTo>
                <a:pt x="778150" y="308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1876418" y="1359752"/>
        <a:ext cx="38907" cy="38907"/>
      </dsp:txXfrm>
    </dsp:sp>
    <dsp:sp modelId="{2308FF64-07E2-4E3D-86B8-356950FA4901}">
      <dsp:nvSpPr>
        <dsp:cNvPr id="0" name=""/>
        <dsp:cNvSpPr/>
      </dsp:nvSpPr>
      <dsp:spPr>
        <a:xfrm>
          <a:off x="2211807" y="1211365"/>
          <a:ext cx="1579675" cy="7898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kern="1200" dirty="0" smtClean="0"/>
            <a:t>巡迴輔導</a:t>
          </a:r>
          <a:endParaRPr lang="zh-TW" altLang="en-US" sz="2900" kern="1200" dirty="0"/>
        </a:p>
      </dsp:txBody>
      <dsp:txXfrm>
        <a:off x="2234941" y="1234499"/>
        <a:ext cx="1533407" cy="7435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A263C-8123-4709-A620-AF5CEFE2A133}">
      <dsp:nvSpPr>
        <dsp:cNvPr id="0" name=""/>
        <dsp:cNvSpPr/>
      </dsp:nvSpPr>
      <dsp:spPr>
        <a:xfrm>
          <a:off x="2488348" y="1472348"/>
          <a:ext cx="1119303" cy="11193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/>
            <a:t>ADHD</a:t>
          </a:r>
          <a:r>
            <a:rPr lang="zh-TW" altLang="en-US" sz="2000" kern="1200" dirty="0" smtClean="0"/>
            <a:t>學生</a:t>
          </a:r>
          <a:endParaRPr lang="zh-TW" altLang="en-US" sz="2000" kern="1200" dirty="0"/>
        </a:p>
      </dsp:txBody>
      <dsp:txXfrm>
        <a:off x="2652266" y="1636266"/>
        <a:ext cx="791467" cy="791467"/>
      </dsp:txXfrm>
    </dsp:sp>
    <dsp:sp modelId="{6F3B4636-ECD8-4429-88F5-8FDEF6B50077}">
      <dsp:nvSpPr>
        <dsp:cNvPr id="0" name=""/>
        <dsp:cNvSpPr/>
      </dsp:nvSpPr>
      <dsp:spPr>
        <a:xfrm rot="16200000">
          <a:off x="2878998" y="1286821"/>
          <a:ext cx="338002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002" y="165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039549" y="1294896"/>
        <a:ext cx="16900" cy="16900"/>
      </dsp:txXfrm>
    </dsp:sp>
    <dsp:sp modelId="{90C541A5-B7D7-48FD-9EA6-9D6BC2CAFB55}">
      <dsp:nvSpPr>
        <dsp:cNvPr id="0" name=""/>
        <dsp:cNvSpPr/>
      </dsp:nvSpPr>
      <dsp:spPr>
        <a:xfrm>
          <a:off x="2488348" y="15042"/>
          <a:ext cx="1119303" cy="11193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學障學生</a:t>
          </a:r>
          <a:endParaRPr lang="zh-TW" altLang="en-US" sz="2000" kern="1200" dirty="0"/>
        </a:p>
      </dsp:txBody>
      <dsp:txXfrm>
        <a:off x="2652266" y="178960"/>
        <a:ext cx="791467" cy="791467"/>
      </dsp:txXfrm>
    </dsp:sp>
    <dsp:sp modelId="{884B3B48-5515-4F43-8B71-D9B69EB26DAA}">
      <dsp:nvSpPr>
        <dsp:cNvPr id="0" name=""/>
        <dsp:cNvSpPr/>
      </dsp:nvSpPr>
      <dsp:spPr>
        <a:xfrm rot="5400000">
          <a:off x="2878998" y="2744127"/>
          <a:ext cx="338002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002" y="165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00" kern="1200"/>
        </a:p>
      </dsp:txBody>
      <dsp:txXfrm>
        <a:off x="3039549" y="2752202"/>
        <a:ext cx="16900" cy="16900"/>
      </dsp:txXfrm>
    </dsp:sp>
    <dsp:sp modelId="{21596B25-18D2-4EDB-9FC5-D67C7D117F4B}">
      <dsp:nvSpPr>
        <dsp:cNvPr id="0" name=""/>
        <dsp:cNvSpPr/>
      </dsp:nvSpPr>
      <dsp:spPr>
        <a:xfrm>
          <a:off x="2488348" y="2929654"/>
          <a:ext cx="1119303" cy="11193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/>
            <a:t>輕度智障生</a:t>
          </a:r>
          <a:endParaRPr lang="zh-TW" altLang="en-US" sz="2000" kern="1200" dirty="0"/>
        </a:p>
      </dsp:txBody>
      <dsp:txXfrm>
        <a:off x="2652266" y="3093572"/>
        <a:ext cx="791467" cy="791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615B7-C61B-4385-ADCC-E20E9821CCC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741144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922C5-0CE5-4C82-B9BC-34AD52E35A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3293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7922C5-0CE5-4C82-B9BC-34AD52E35A7C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9153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D1630C-26BD-4C3C-8246-D525E0BD3594}" type="slidenum">
              <a:rPr lang="zh-TW" altLang="en-US" smtClean="0"/>
              <a:pPr>
                <a:defRPr/>
              </a:pPr>
              <a:t>3</a:t>
            </a:fld>
            <a:endParaRPr lang="en-US" altLang="zh-TW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149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3D1968-4EA4-40A0-97A6-12E7307D6CEA}" type="datetimeFigureOut">
              <a:rPr lang="zh-TW" altLang="en-US" smtClean="0"/>
              <a:pPr/>
              <a:t>2019/6/11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6E08E5-AF2B-4CE1-AB38-70C9102C3787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z--VP2hgQw&amp;list=PLjcCm9Gf4c40ZBwk6rUnw2vDAHAEdii-m&amp;index=1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w.news.yahoo.com/17%E6%AD%B2%E5%A5%B3%E5%AD%B8%E9%9C%B839%E9%96%93%E5%A4%A7%E5%AD%B8%E6%90%B6%E8%91%97%E8%A6%81-%E7%8D%8E%E5%AD%B8%E9%87%91%E9%AB%98%E9%81%945%E5%8D%83%E8%90%AC-002300206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GhhxP_Q9a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bzZvfiZR68&amp;list=PLjcCm9Gf4c40ZBwk6rUnw2vDAHAEdii-m&amp;index=23&amp;t=0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YKumzdZprk&amp;list=PLjcCm9Gf4c40ZBwk6rUnw2vDAHAEdii-m&amp;index=19&amp;t=0s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md8zZkJa3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JiaFQeGATE&amp;list=PLjcCm9Gf4c40ZBwk6rUnw2vDAHAEdii-m&amp;index=15&amp;t=182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6000" b="1" dirty="0" smtClean="0">
                <a:solidFill>
                  <a:srgbClr val="FFC000"/>
                </a:solidFill>
              </a:rPr>
              <a:t>十二年國教特殊教育的</a:t>
            </a:r>
            <a:r>
              <a:rPr lang="zh-TW" altLang="en-US" sz="6000" b="1" dirty="0" smtClean="0">
                <a:solidFill>
                  <a:srgbClr val="FFC000"/>
                </a:solidFill>
              </a:rPr>
              <a:t>-</a:t>
            </a:r>
            <a:r>
              <a:rPr lang="en-US" altLang="zh-TW" sz="6000" b="1" dirty="0" smtClean="0">
                <a:solidFill>
                  <a:srgbClr val="FFC000"/>
                </a:solidFill>
              </a:rPr>
              <a:t>-- </a:t>
            </a:r>
            <a:br>
              <a:rPr lang="en-US" altLang="zh-TW" sz="6000" b="1" dirty="0" smtClean="0">
                <a:solidFill>
                  <a:srgbClr val="FFC000"/>
                </a:solidFill>
              </a:rPr>
            </a:br>
            <a:r>
              <a:rPr lang="zh-TW" altLang="zh-TW" sz="6000" b="1" dirty="0" smtClean="0">
                <a:solidFill>
                  <a:srgbClr val="FFC000"/>
                </a:solidFill>
              </a:rPr>
              <a:t>課程與教學</a:t>
            </a:r>
            <a:endParaRPr lang="zh-TW" altLang="en-US" sz="6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重質不重量的考試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https://www.youtube.com/watch?v=xf89_Wso0MU&amp;list=PLjcCm9Gf4c40ZBwk6rUnw2vDAHAEdii-m&amp;index=20</a:t>
            </a:r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十二年國民基本教育 特殊類型教育課程實施規範</a:t>
            </a:r>
            <a:r>
              <a:rPr lang="en-US" altLang="zh-TW" dirty="0" smtClean="0"/>
              <a:t>(</a:t>
            </a:r>
            <a:r>
              <a:rPr lang="zh-TW" altLang="en-US" dirty="0" smtClean="0"/>
              <a:t>草案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實施規範之課程目標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啟發生命潛能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陶養生活知能 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促進生涯發展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涵育 公民責任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實施規範之適用對象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一、身心障礙</a:t>
            </a:r>
            <a:endParaRPr lang="en-US" altLang="zh-TW" dirty="0" smtClean="0"/>
          </a:p>
          <a:p>
            <a:r>
              <a:rPr lang="zh-TW" altLang="en-US" dirty="0" smtClean="0"/>
              <a:t>二、資賦優異學生 </a:t>
            </a:r>
            <a:endParaRPr lang="en-US" altLang="zh-TW" dirty="0" smtClean="0"/>
          </a:p>
          <a:p>
            <a:r>
              <a:rPr lang="zh-TW" altLang="en-US" dirty="0" smtClean="0"/>
              <a:t>三、藝術才能班學生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資賦優異學生</a:t>
            </a:r>
            <a:r>
              <a:rPr lang="en-US" altLang="zh-TW" dirty="0" smtClean="0"/>
              <a:t>-</a:t>
            </a:r>
            <a:r>
              <a:rPr lang="zh-TW" altLang="en-US" dirty="0" smtClean="0"/>
              <a:t>江璟亮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https://www.youtube.com/watch?v=7z--VP2hgQw&amp;list=PLjcCm9Gf4c40ZBwk6rUnw2vDAHAEdii-m&amp;index=17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55</a:t>
            </a:r>
            <a:r>
              <a:rPr lang="zh-TW" altLang="en-US" dirty="0" smtClean="0"/>
              <a:t>所學 校</a:t>
            </a:r>
            <a:r>
              <a:rPr lang="en-US" altLang="zh-TW" smtClean="0"/>
              <a:t/>
            </a:r>
            <a:br>
              <a:rPr lang="en-US" altLang="zh-TW" smtClean="0"/>
            </a:b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https://tw.news.yahoo.com/17%E6%AD%B2%E5%A5%B3%E5%AD%B8%E9%9C%B839%E9%96%93%E5%A4%A7%E5%AD%B8%E6%90%B6%E8%91%97%E8%A6%81-%E7%8D%8E%E5%AD%B8%E9%87%91%E9%AB%98%E9%81%945%E5%8D%83%E8%90%AC-002300206.html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對象課程規劃需求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學習功能無缺損領域</a:t>
            </a:r>
            <a:endParaRPr lang="en-US" altLang="zh-TW" dirty="0" smtClean="0"/>
          </a:p>
          <a:p>
            <a:r>
              <a:rPr lang="zh-TW" altLang="en-US" dirty="0" smtClean="0"/>
              <a:t>學習功能輕微缺損領域</a:t>
            </a:r>
            <a:endParaRPr lang="en-US" altLang="zh-TW" dirty="0" smtClean="0"/>
          </a:p>
          <a:p>
            <a:r>
              <a:rPr lang="zh-TW" altLang="en-US" dirty="0" smtClean="0"/>
              <a:t>學習功能嚴重缺損領域</a:t>
            </a:r>
            <a:endParaRPr lang="en-US" altLang="zh-TW" dirty="0" smtClean="0"/>
          </a:p>
          <a:p>
            <a:r>
              <a:rPr lang="zh-TW" altLang="en-US" dirty="0" smtClean="0"/>
              <a:t>學習功能優異領域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課程調整原則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「學習內容的調整原則與作法</a:t>
            </a:r>
            <a:endParaRPr lang="en-US" altLang="zh-TW" dirty="0" smtClean="0"/>
          </a:p>
          <a:p>
            <a:r>
              <a:rPr lang="zh-TW" altLang="en-US" dirty="0" smtClean="0"/>
              <a:t>「學習歷程的調整原則與作法」</a:t>
            </a:r>
            <a:endParaRPr lang="en-US" altLang="zh-TW" dirty="0" smtClean="0"/>
          </a:p>
          <a:p>
            <a:r>
              <a:rPr lang="zh-TW" altLang="en-US" dirty="0" smtClean="0"/>
              <a:t>「學習環境的調整原則 與作法」</a:t>
            </a:r>
            <a:endParaRPr lang="en-US" altLang="zh-TW" dirty="0" smtClean="0"/>
          </a:p>
          <a:p>
            <a:r>
              <a:rPr lang="zh-TW" altLang="en-US" dirty="0" smtClean="0"/>
              <a:t>「學習評量的調整原則與作法」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學習內容的調整原則與作法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• </a:t>
            </a:r>
            <a:r>
              <a:rPr lang="zh-TW" altLang="en-US" dirty="0" smtClean="0"/>
              <a:t>採</a:t>
            </a:r>
            <a:r>
              <a:rPr lang="zh-TW" altLang="en-US" b="1" dirty="0" smtClean="0">
                <a:solidFill>
                  <a:srgbClr val="FF0000"/>
                </a:solidFill>
              </a:rPr>
              <a:t>「簡化」、「減量」、「分解」、「替代」、「重整」、「加深 」、「加廣」及「濃縮」</a:t>
            </a:r>
            <a:r>
              <a:rPr lang="zh-TW" altLang="en-US" dirty="0" smtClean="0"/>
              <a:t>的方式調整各教育階段之各領域</a:t>
            </a:r>
            <a:r>
              <a:rPr lang="en-US" altLang="zh-TW" dirty="0" smtClean="0"/>
              <a:t>/</a:t>
            </a:r>
            <a:r>
              <a:rPr lang="zh-TW" altLang="en-US" dirty="0" smtClean="0"/>
              <a:t>科目核心 素養及學習重點</a:t>
            </a:r>
            <a:r>
              <a:rPr lang="en-US" altLang="zh-TW" dirty="0" smtClean="0"/>
              <a:t>(</a:t>
            </a:r>
            <a:r>
              <a:rPr lang="zh-TW" altLang="en-US" dirty="0" smtClean="0"/>
              <a:t>含學習表現與學習內容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，再根據調整過後之核心 素養及學習重點，以課程與教材鬆綁的方式安排學習節數</a:t>
            </a:r>
            <a:r>
              <a:rPr lang="en-US" altLang="zh-TW" dirty="0" smtClean="0"/>
              <a:t>/</a:t>
            </a:r>
            <a:r>
              <a:rPr lang="zh-TW" altLang="en-US" dirty="0" smtClean="0"/>
              <a:t>學分數與 決定學習內容。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學習內容的調整原則與作法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根據總綱之規定，特殊教育學生（含安置在不同教育情境中的身心障礙 或資賦優異學生）經專業評估後，得外加其所需之特殊需求領域課程， 包括：</a:t>
            </a:r>
            <a:r>
              <a:rPr lang="zh-TW" altLang="en-US" dirty="0" smtClean="0">
                <a:solidFill>
                  <a:srgbClr val="FF0000"/>
                </a:solidFill>
              </a:rPr>
              <a:t>生活管理、社會技巧、學習策略、職業教育、溝通訓練、點字、 定向行動、功能性動作訓練、輔助科技應用、創造力、領導才能、情意 發展、獨立研究或專長領域</a:t>
            </a:r>
            <a:r>
              <a:rPr lang="zh-TW" altLang="en-US" dirty="0" smtClean="0"/>
              <a:t>等。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                最難上的一堂課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>
                <a:hlinkClick r:id="rId2"/>
              </a:rPr>
              <a:t>https://www.youtube.com/watch?v=TGhhxP_Q9aI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諾瓦小學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https://www.youtube.com/watch?v=nbzZvfiZR68&amp;list=PLjcCm9Gf4c40ZBwk6rUnw2vDAHAEdii-m&amp;index=23&amp;t=0s</a:t>
            </a:r>
            <a:endParaRPr lang="zh-TW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弱勢學生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hlinkClick r:id="rId2"/>
              </a:rPr>
              <a:t>https://www.youtube.com/watch?v=vYKumzdZprk&amp;list=PLjcCm9Gf4c40ZBwk6rUnw2vDAHAEdii-m&amp;index=19&amp;t=0s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特殊生就業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>
                <a:hlinkClick r:id="rId2"/>
              </a:rPr>
              <a:t>https://www.youtube.com/watch?v=Rmd8zZkJa3I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5288" y="2133600"/>
            <a:ext cx="2592387" cy="2879725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6156325" y="2133600"/>
            <a:ext cx="2592388" cy="28797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3276600" y="2133600"/>
            <a:ext cx="2590800" cy="2879725"/>
          </a:xfrm>
          <a:prstGeom prst="rect">
            <a:avLst/>
          </a:prstGeom>
          <a:solidFill>
            <a:srgbClr val="CC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075" y="2205038"/>
            <a:ext cx="2436813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0900" y="2403475"/>
            <a:ext cx="2362200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0150" y="2379663"/>
            <a:ext cx="2344738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文字方塊 12"/>
          <p:cNvSpPr txBox="1">
            <a:spLocks noChangeArrowheads="1"/>
          </p:cNvSpPr>
          <p:nvPr/>
        </p:nvSpPr>
        <p:spPr bwMode="auto">
          <a:xfrm>
            <a:off x="714348" y="571480"/>
            <a:ext cx="2071702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zh-TW" altLang="en-US" sz="6600" b="1" dirty="0" smtClean="0">
                <a:solidFill>
                  <a:srgbClr val="CC6600"/>
                </a:solidFill>
                <a:latin typeface="華康雅藝體W6(P)" pitchFamily="82" charset="-120"/>
                <a:ea typeface="華康雅藝體W6(P)" pitchFamily="82" charset="-120"/>
              </a:rPr>
              <a:t>自發</a:t>
            </a:r>
            <a:endParaRPr lang="en-US" altLang="zh-TW" sz="6600" b="1" dirty="0" smtClean="0">
              <a:solidFill>
                <a:srgbClr val="CC6600"/>
              </a:solidFill>
              <a:latin typeface="華康雅藝體W6(P)" pitchFamily="82" charset="-120"/>
              <a:ea typeface="華康雅藝體W6(P)" pitchFamily="82" charset="-120"/>
            </a:endParaRPr>
          </a:p>
          <a:p>
            <a:pPr eaLnBrk="1" hangingPunct="1"/>
            <a:endParaRPr lang="zh-TW" altLang="en-US" sz="6600" b="1" dirty="0">
              <a:latin typeface="華康雅藝體W6(P)" pitchFamily="82" charset="-120"/>
              <a:ea typeface="華康雅藝體W6(P)" pitchFamily="82" charset="-120"/>
            </a:endParaRPr>
          </a:p>
        </p:txBody>
      </p:sp>
      <p:sp>
        <p:nvSpPr>
          <p:cNvPr id="14" name="文字方塊 13"/>
          <p:cNvSpPr txBox="1">
            <a:spLocks noChangeArrowheads="1"/>
          </p:cNvSpPr>
          <p:nvPr/>
        </p:nvSpPr>
        <p:spPr bwMode="auto">
          <a:xfrm>
            <a:off x="3490914" y="585399"/>
            <a:ext cx="2117129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rgbClr val="CC6600"/>
                </a:solidFill>
                <a:latin typeface="華康雅藝體W6(P)" pitchFamily="82" charset="-120"/>
                <a:ea typeface="華康雅藝體W6(P)" pitchFamily="82" charset="-120"/>
              </a:rPr>
              <a:t>互動</a:t>
            </a:r>
            <a:endParaRPr lang="en-US" altLang="zh-TW" sz="6600" b="1" dirty="0" smtClean="0">
              <a:solidFill>
                <a:srgbClr val="CC6600"/>
              </a:solidFill>
              <a:latin typeface="華康雅藝體W6(P)" pitchFamily="82" charset="-120"/>
              <a:ea typeface="華康雅藝體W6(P)" pitchFamily="82" charset="-120"/>
            </a:endParaRPr>
          </a:p>
          <a:p>
            <a:endParaRPr lang="zh-TW" altLang="en-US" sz="6600" b="1" dirty="0">
              <a:solidFill>
                <a:srgbClr val="CC6600"/>
              </a:solidFill>
              <a:latin typeface="華康雅藝體W6(P)" pitchFamily="82" charset="-120"/>
              <a:ea typeface="華康雅藝體W6(P)" pitchFamily="82" charset="-120"/>
            </a:endParaRPr>
          </a:p>
        </p:txBody>
      </p:sp>
      <p:sp>
        <p:nvSpPr>
          <p:cNvPr id="15" name="文字方塊 14"/>
          <p:cNvSpPr txBox="1">
            <a:spLocks noChangeArrowheads="1"/>
          </p:cNvSpPr>
          <p:nvPr/>
        </p:nvSpPr>
        <p:spPr bwMode="auto">
          <a:xfrm>
            <a:off x="6556554" y="571480"/>
            <a:ext cx="1908856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zh-TW" altLang="en-US" sz="6600" b="1" dirty="0">
                <a:solidFill>
                  <a:srgbClr val="CC6600"/>
                </a:solidFill>
                <a:latin typeface="華康雅藝體W6(P)" pitchFamily="82" charset="-120"/>
                <a:ea typeface="華康雅藝體W6(P)" pitchFamily="82" charset="-120"/>
              </a:rPr>
              <a:t>共</a:t>
            </a:r>
            <a:r>
              <a:rPr lang="zh-TW" altLang="en-US" sz="6600" b="1" dirty="0" smtClean="0">
                <a:solidFill>
                  <a:srgbClr val="CC6600"/>
                </a:solidFill>
                <a:latin typeface="華康雅藝體W6(P)" pitchFamily="82" charset="-120"/>
                <a:ea typeface="華康雅藝體W6(P)" pitchFamily="82" charset="-120"/>
              </a:rPr>
              <a:t>好</a:t>
            </a:r>
            <a:endParaRPr lang="en-US" altLang="zh-TW" sz="6600" b="1" dirty="0" smtClean="0">
              <a:solidFill>
                <a:srgbClr val="CC6600"/>
              </a:solidFill>
              <a:latin typeface="華康雅藝體W6(P)" pitchFamily="82" charset="-120"/>
              <a:ea typeface="華康雅藝體W6(P)" pitchFamily="82" charset="-120"/>
            </a:endParaRPr>
          </a:p>
          <a:p>
            <a:pPr eaLnBrk="1" hangingPunct="1"/>
            <a:endParaRPr lang="zh-TW" altLang="en-US" sz="6600" b="1" dirty="0">
              <a:solidFill>
                <a:srgbClr val="CC6600"/>
              </a:solidFill>
              <a:latin typeface="華康雅藝體W6(P)" pitchFamily="82" charset="-120"/>
              <a:ea typeface="華康雅藝體W6(P)" pitchFamily="82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500034" y="5429264"/>
            <a:ext cx="2428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有意願、有動力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3357554" y="5429264"/>
            <a:ext cx="24288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有知識、有方法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215074" y="5429264"/>
            <a:ext cx="25003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有善念、能活用</a:t>
            </a:r>
            <a:endParaRPr lang="en-US" altLang="zh-TW" sz="2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     </a:t>
            </a:r>
            <a:r>
              <a:rPr lang="en-US" altLang="zh-TW" dirty="0" smtClean="0"/>
              <a:t>12</a:t>
            </a:r>
            <a:r>
              <a:rPr lang="zh-TW" altLang="en-US" dirty="0" smtClean="0"/>
              <a:t>年國教下的困難處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https://www.youtube.com/watch?v=FJiaFQeGATE&amp;list=PLjcCm9Gf4c40ZBwk6rUnw2vDAHAEdii-m&amp;index=15&amp;t=182s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12</a:t>
            </a:r>
            <a:r>
              <a:rPr lang="zh-TW" altLang="en-US" dirty="0" smtClean="0"/>
              <a:t>年國教下的特殊教育課程運作建議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過去特殊教育學生接受的課程</a:t>
            </a:r>
            <a:r>
              <a:rPr lang="en-US" altLang="zh-TW" dirty="0" smtClean="0"/>
              <a:t>~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1900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內容版面配置區 5"/>
          <p:cNvGraphicFramePr>
            <a:graphicFrameLocks/>
          </p:cNvGraphicFramePr>
          <p:nvPr/>
        </p:nvGraphicFramePr>
        <p:xfrm>
          <a:off x="395536" y="4221088"/>
          <a:ext cx="8229600" cy="1900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過去課綱問題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爐台華，</a:t>
            </a:r>
            <a:r>
              <a:rPr lang="en-US" altLang="zh-TW" dirty="0" smtClean="0"/>
              <a:t>2004)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以教材內容為主，而非能力指標，較缺乏課程與教材鬆綁的彈性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未分階段，且未能符合學生生理年齡之需求˙，較強調基礎認知技能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以學生障礙類別決定課程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過去課綱問題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zh-TW" altLang="en-US" dirty="0" smtClean="0"/>
              <a:t>沒有輕度認知功能缺損</a:t>
            </a:r>
            <a:r>
              <a:rPr lang="en-US" altLang="zh-TW" dirty="0" smtClean="0"/>
              <a:t>(</a:t>
            </a:r>
            <a:r>
              <a:rPr lang="zh-TW" altLang="en-US" dirty="0" smtClean="0"/>
              <a:t>輕度障礙</a:t>
            </a:r>
            <a:r>
              <a:rPr lang="en-US" altLang="zh-TW" dirty="0" smtClean="0"/>
              <a:t>)</a:t>
            </a:r>
            <a:r>
              <a:rPr lang="zh-TW" altLang="en-US" dirty="0" smtClean="0"/>
              <a:t>學生的課程</a:t>
            </a:r>
            <a:endParaRPr lang="en-US" altLang="zh-TW" dirty="0" smtClean="0"/>
          </a:p>
          <a:p>
            <a:endParaRPr lang="en-US" altLang="zh-TW" dirty="0" smtClean="0"/>
          </a:p>
        </p:txBody>
      </p:sp>
      <p:graphicFrame>
        <p:nvGraphicFramePr>
          <p:cNvPr id="6" name="資料庫圖表 5"/>
          <p:cNvGraphicFramePr/>
          <p:nvPr/>
        </p:nvGraphicFramePr>
        <p:xfrm>
          <a:off x="3995936" y="3140968"/>
          <a:ext cx="3791744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資料庫圖表 6"/>
          <p:cNvGraphicFramePr/>
          <p:nvPr/>
        </p:nvGraphicFramePr>
        <p:xfrm>
          <a:off x="-108520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0" y="3175"/>
            <a:ext cx="2357422" cy="6854825"/>
          </a:xfrm>
          <a:solidFill>
            <a:srgbClr val="002F8E"/>
          </a:solidFill>
        </p:spPr>
        <p:txBody>
          <a:bodyPr/>
          <a:lstStyle/>
          <a:p>
            <a:pPr marL="93663" algn="ct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altLang="zh-TW" sz="2400" b="1" dirty="0">
                <a:solidFill>
                  <a:srgbClr val="C00000"/>
                </a:solidFill>
                <a:latin typeface="Calibri"/>
              </a:rPr>
              <a:t/>
            </a:r>
            <a:br>
              <a:rPr lang="en-US" altLang="zh-TW" sz="2400" b="1" dirty="0">
                <a:solidFill>
                  <a:srgbClr val="C00000"/>
                </a:solidFill>
                <a:latin typeface="Calibri"/>
              </a:rPr>
            </a:br>
            <a:r>
              <a:rPr lang="zh-TW" alt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新課綱強調</a:t>
            </a:r>
            <a:r>
              <a:rPr lang="en-US" altLang="zh-TW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國中小學校本位課程的</a:t>
            </a:r>
            <a:r>
              <a:rPr lang="zh-TW" altLang="en-US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發展</a:t>
            </a:r>
            <a:endParaRPr lang="zh-TW" altLang="en-US" sz="4400" dirty="0">
              <a:solidFill>
                <a:schemeClr val="accent4">
                  <a:lumMod val="60000"/>
                  <a:lumOff val="4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483" name="投影片編號版面配置區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C29421C-1006-41F8-886E-A990FC845E49}" type="slidenum">
              <a:rPr lang="en-US" altLang="zh-TW">
                <a:solidFill>
                  <a:srgbClr val="898989"/>
                </a:solidFill>
              </a:rPr>
              <a:pPr/>
              <a:t>9</a:t>
            </a:fld>
            <a:endParaRPr lang="en-US" altLang="zh-TW" dirty="0">
              <a:solidFill>
                <a:srgbClr val="898989"/>
              </a:solidFill>
            </a:endParaRPr>
          </a:p>
        </p:txBody>
      </p:sp>
      <p:grpSp>
        <p:nvGrpSpPr>
          <p:cNvPr id="2" name="群組 35"/>
          <p:cNvGrpSpPr>
            <a:grpSpLocks/>
          </p:cNvGrpSpPr>
          <p:nvPr/>
        </p:nvGrpSpPr>
        <p:grpSpPr bwMode="auto">
          <a:xfrm>
            <a:off x="2471737" y="-14288"/>
            <a:ext cx="6672263" cy="6735764"/>
            <a:chOff x="1139323" y="1341813"/>
            <a:chExt cx="8989610" cy="5465876"/>
          </a:xfrm>
        </p:grpSpPr>
        <p:grpSp>
          <p:nvGrpSpPr>
            <p:cNvPr id="3" name="群組 6"/>
            <p:cNvGrpSpPr>
              <a:grpSpLocks/>
            </p:cNvGrpSpPr>
            <p:nvPr/>
          </p:nvGrpSpPr>
          <p:grpSpPr bwMode="auto">
            <a:xfrm>
              <a:off x="1139323" y="1341813"/>
              <a:ext cx="8989610" cy="5465876"/>
              <a:chOff x="1139323" y="1453509"/>
              <a:chExt cx="8989610" cy="5465876"/>
            </a:xfrm>
          </p:grpSpPr>
          <p:sp>
            <p:nvSpPr>
              <p:cNvPr id="47" name="圓角矩形 46"/>
              <p:cNvSpPr/>
              <p:nvPr/>
            </p:nvSpPr>
            <p:spPr bwMode="auto">
              <a:xfrm>
                <a:off x="1139323" y="3591938"/>
                <a:ext cx="8989610" cy="1075655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zh-TW" altLang="en-US" sz="2400" b="1" dirty="0" smtClean="0">
                    <a:solidFill>
                      <a:prstClr val="black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主要</a:t>
                </a:r>
                <a:endParaRPr lang="en-US" altLang="zh-TW" sz="2400" b="1" dirty="0" smtClean="0">
                  <a:solidFill>
                    <a:prstClr val="black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>
                  <a:defRPr/>
                </a:pPr>
                <a:r>
                  <a:rPr lang="zh-TW" altLang="en-US" sz="2400" b="1" dirty="0" smtClean="0">
                    <a:solidFill>
                      <a:prstClr val="black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項目</a:t>
                </a:r>
                <a:endParaRPr lang="zh-TW" altLang="en-US" sz="2400" b="1" dirty="0">
                  <a:solidFill>
                    <a:prstClr val="black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8" name="圓角矩形 47"/>
              <p:cNvSpPr/>
              <p:nvPr/>
            </p:nvSpPr>
            <p:spPr bwMode="auto">
              <a:xfrm>
                <a:off x="1139323" y="2482789"/>
                <a:ext cx="8989610" cy="933953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zh-TW" altLang="en-US" sz="2400" b="1" dirty="0" smtClean="0">
                    <a:solidFill>
                      <a:prstClr val="black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課程</a:t>
                </a:r>
                <a:endParaRPr lang="en-US" altLang="zh-TW" sz="2400" b="1" dirty="0" smtClean="0">
                  <a:solidFill>
                    <a:prstClr val="black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>
                  <a:defRPr/>
                </a:pPr>
                <a:r>
                  <a:rPr lang="zh-TW" altLang="en-US" sz="2400" b="1" dirty="0" smtClean="0">
                    <a:solidFill>
                      <a:prstClr val="black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類型</a:t>
                </a:r>
                <a:endParaRPr lang="zh-TW" altLang="en-US" sz="2400" b="1" dirty="0">
                  <a:solidFill>
                    <a:prstClr val="black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sp>
            <p:nvSpPr>
              <p:cNvPr id="49" name="圓角矩形 48"/>
              <p:cNvSpPr/>
              <p:nvPr/>
            </p:nvSpPr>
            <p:spPr bwMode="auto">
              <a:xfrm>
                <a:off x="1139323" y="1467680"/>
                <a:ext cx="8989610" cy="775502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zh-TW" altLang="en-US" sz="2400" b="1" dirty="0" smtClean="0">
                    <a:solidFill>
                      <a:prstClr val="black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教育</a:t>
                </a:r>
                <a:endParaRPr lang="en-US" altLang="zh-TW" sz="2400" b="1" dirty="0" smtClean="0">
                  <a:solidFill>
                    <a:prstClr val="black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>
                  <a:defRPr/>
                </a:pPr>
                <a:r>
                  <a:rPr lang="zh-TW" altLang="en-US" sz="2400" b="1" dirty="0" smtClean="0">
                    <a:solidFill>
                      <a:prstClr val="black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階段</a:t>
                </a:r>
                <a:endParaRPr lang="zh-TW" altLang="en-US" sz="2400" b="1" dirty="0">
                  <a:solidFill>
                    <a:prstClr val="black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grpSp>
            <p:nvGrpSpPr>
              <p:cNvPr id="6" name="群組 5"/>
              <p:cNvGrpSpPr>
                <a:grpSpLocks/>
              </p:cNvGrpSpPr>
              <p:nvPr/>
            </p:nvGrpSpPr>
            <p:grpSpPr bwMode="auto">
              <a:xfrm>
                <a:off x="1265849" y="1453509"/>
                <a:ext cx="8699092" cy="5465876"/>
                <a:chOff x="1265849" y="1131285"/>
                <a:chExt cx="8699092" cy="5800997"/>
              </a:xfrm>
            </p:grpSpPr>
            <p:sp>
              <p:nvSpPr>
                <p:cNvPr id="52" name="圓角矩形 51"/>
                <p:cNvSpPr/>
                <p:nvPr/>
              </p:nvSpPr>
              <p:spPr bwMode="auto">
                <a:xfrm>
                  <a:off x="5797764" y="3456878"/>
                  <a:ext cx="1443738" cy="992581"/>
                </a:xfrm>
                <a:prstGeom prst="roundRect">
                  <a:avLst/>
                </a:prstGeom>
                <a:solidFill>
                  <a:srgbClr val="079D0E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TW" altLang="en-US" b="1" dirty="0">
                    <a:solidFill>
                      <a:prstClr val="white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grpSp>
              <p:nvGrpSpPr>
                <p:cNvPr id="7" name="群組 19"/>
                <p:cNvGrpSpPr>
                  <a:grpSpLocks/>
                </p:cNvGrpSpPr>
                <p:nvPr/>
              </p:nvGrpSpPr>
              <p:grpSpPr bwMode="auto">
                <a:xfrm>
                  <a:off x="1265849" y="1131285"/>
                  <a:ext cx="8699092" cy="5800997"/>
                  <a:chOff x="1073386" y="1426606"/>
                  <a:chExt cx="7768407" cy="5456282"/>
                </a:xfrm>
              </p:grpSpPr>
              <p:sp>
                <p:nvSpPr>
                  <p:cNvPr id="20505" name="圓角矩形圖說文字 10"/>
                  <p:cNvSpPr>
                    <a:spLocks noChangeArrowheads="1"/>
                  </p:cNvSpPr>
                  <p:nvPr/>
                </p:nvSpPr>
                <p:spPr bwMode="auto">
                  <a:xfrm>
                    <a:off x="1073386" y="4745690"/>
                    <a:ext cx="3531350" cy="2137197"/>
                  </a:xfrm>
                  <a:prstGeom prst="wedgeRoundRectCallout">
                    <a:avLst>
                      <a:gd name="adj1" fmla="val 8263"/>
                      <a:gd name="adj2" fmla="val -63611"/>
                      <a:gd name="adj3" fmla="val 16667"/>
                    </a:avLst>
                  </a:prstGeom>
                  <a:solidFill>
                    <a:schemeClr val="bg1"/>
                  </a:solidFill>
                  <a:ln w="25400" algn="ctr">
                    <a:solidFill>
                      <a:srgbClr val="385D8A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r>
                      <a:rPr lang="zh-TW" altLang="en-US" sz="2000" b="1" dirty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部定課程</a:t>
                    </a:r>
                    <a:endParaRPr lang="en-US" altLang="zh-TW" sz="2000" b="1" dirty="0">
                      <a:solidFill>
                        <a:srgbClr val="C00000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>
                      <a:spcBef>
                        <a:spcPts val="600"/>
                      </a:spcBef>
                      <a:buClr>
                        <a:srgbClr val="C00000"/>
                      </a:buClr>
                      <a:buFont typeface="Arial" pitchFamily="34" charset="0"/>
                      <a:buChar char="•"/>
                    </a:pPr>
                    <a:r>
                      <a:rPr lang="zh-TW" altLang="en-US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 可混齡、班群學習</a:t>
                    </a:r>
                    <a:endParaRPr lang="en-US" altLang="zh-TW" sz="20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>
                      <a:buClr>
                        <a:srgbClr val="C00000"/>
                      </a:buClr>
                      <a:buFont typeface="Arial" pitchFamily="34" charset="0"/>
                      <a:buChar char="•"/>
                    </a:pPr>
                    <a:r>
                      <a: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 </a:t>
                    </a:r>
                    <a:r>
                      <a:rPr lang="zh-TW" altLang="en-US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鼓勵</a:t>
                    </a:r>
                    <a:r>
                      <a: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跨領域統</a:t>
                    </a:r>
                    <a:r>
                      <a:rPr lang="zh-TW" altLang="en-US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整</a:t>
                    </a:r>
                    <a:endParaRPr lang="en-US" altLang="zh-TW" sz="20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>
                      <a:buClr>
                        <a:srgbClr val="C00000"/>
                      </a:buClr>
                      <a:buFont typeface="Arial" pitchFamily="34" charset="0"/>
                      <a:buChar char="•"/>
                    </a:pPr>
                    <a:r>
                      <a:rPr lang="zh-TW" altLang="en-US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 課程</a:t>
                    </a:r>
                    <a:r>
                      <a: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的彈性</a:t>
                    </a:r>
                    <a:r>
                      <a:rPr lang="zh-TW" altLang="en-US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組合</a:t>
                    </a:r>
                    <a:endParaRPr lang="en-US" altLang="zh-TW" sz="20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>
                      <a:buClr>
                        <a:srgbClr val="C00000"/>
                      </a:buClr>
                    </a:pPr>
                    <a:r>
                      <a:rPr lang="zh-TW" altLang="en-US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  減少每週學習科目數</a:t>
                    </a:r>
                    <a:endParaRPr lang="en-US" altLang="zh-TW" dirty="0" smtClean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marL="90488" indent="-90488">
                      <a:buClr>
                        <a:srgbClr val="C00000"/>
                      </a:buClr>
                      <a:buFont typeface="Arial" pitchFamily="34" charset="0"/>
                      <a:buChar char="•"/>
                    </a:pPr>
                    <a:r>
                      <a:rPr lang="zh-TW" altLang="en-US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 適性分組學習</a:t>
                    </a:r>
                    <a:endParaRPr lang="en-US" altLang="zh-TW" sz="2000" dirty="0" smtClean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marL="90488" indent="-90488">
                      <a:buClr>
                        <a:srgbClr val="C00000"/>
                      </a:buClr>
                      <a:buFont typeface="Arial" pitchFamily="34" charset="0"/>
                      <a:buChar char="•"/>
                    </a:pPr>
                    <a:r>
                      <a:rPr lang="zh-TW" altLang="en-US" sz="2000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 鼓勵</a:t>
                    </a:r>
                    <a:r>
                      <a:rPr lang="zh-TW" altLang="en-US" sz="2000" dirty="0"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協同教學</a:t>
                    </a:r>
                    <a:endParaRPr lang="en-US" altLang="zh-TW" sz="2000" dirty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marL="90488" indent="-90488">
                      <a:buClr>
                        <a:srgbClr val="C00000"/>
                      </a:buClr>
                      <a:buFont typeface="Arial" pitchFamily="34" charset="0"/>
                      <a:buChar char="•"/>
                    </a:pPr>
                    <a:endParaRPr lang="en-US" altLang="zh-TW" sz="2000" dirty="0"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p:txBody>
              </p:sp>
              <p:grpSp>
                <p:nvGrpSpPr>
                  <p:cNvPr id="8" name="群組 18"/>
                  <p:cNvGrpSpPr>
                    <a:grpSpLocks/>
                  </p:cNvGrpSpPr>
                  <p:nvPr/>
                </p:nvGrpSpPr>
                <p:grpSpPr bwMode="auto">
                  <a:xfrm>
                    <a:off x="2101163" y="2555669"/>
                    <a:ext cx="6128085" cy="1991934"/>
                    <a:chOff x="2101163" y="2555669"/>
                    <a:chExt cx="6128085" cy="1991934"/>
                  </a:xfrm>
                </p:grpSpPr>
                <p:sp>
                  <p:nvSpPr>
                    <p:cNvPr id="59" name="圓角矩形 58"/>
                    <p:cNvSpPr/>
                    <p:nvPr/>
                  </p:nvSpPr>
                  <p:spPr bwMode="auto">
                    <a:xfrm>
                      <a:off x="2612153" y="2573672"/>
                      <a:ext cx="2122076" cy="730419"/>
                    </a:xfrm>
                    <a:prstGeom prst="roundRect">
                      <a:avLst/>
                    </a:prstGeom>
                    <a:solidFill>
                      <a:srgbClr val="C00000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zh-TW" altLang="en-US" sz="2400" dirty="0">
                        <a:solidFill>
                          <a:prstClr val="white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p:txBody>
                </p:sp>
                <p:sp>
                  <p:nvSpPr>
                    <p:cNvPr id="61" name="圓角矩形 60"/>
                    <p:cNvSpPr/>
                    <p:nvPr/>
                  </p:nvSpPr>
                  <p:spPr bwMode="auto">
                    <a:xfrm>
                      <a:off x="3796403" y="3580570"/>
                      <a:ext cx="1250550" cy="967033"/>
                    </a:xfrm>
                    <a:prstGeom prst="roundRect">
                      <a:avLst/>
                    </a:prstGeom>
                    <a:solidFill>
                      <a:srgbClr val="079D0E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lvl="0"/>
                      <a:r>
                        <a:rPr lang="en-US" altLang="zh-TW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zh-TW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主題</a:t>
                      </a:r>
                      <a:r>
                        <a:rPr lang="en-US" altLang="zh-TW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zh-TW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專題</a:t>
                      </a:r>
                      <a:r>
                        <a:rPr lang="en-US" altLang="zh-TW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議題</a:t>
                      </a:r>
                      <a:r>
                        <a:rPr lang="zh-TW" altLang="zh-TW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探究課程</a:t>
                      </a:r>
                      <a:endParaRPr lang="zh-TW" altLang="en-US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p:txBody>
                </p:sp>
                <p:sp>
                  <p:nvSpPr>
                    <p:cNvPr id="63" name="圓角矩形 16"/>
                    <p:cNvSpPr/>
                    <p:nvPr/>
                  </p:nvSpPr>
                  <p:spPr bwMode="auto">
                    <a:xfrm>
                      <a:off x="2101163" y="3596001"/>
                      <a:ext cx="1605120" cy="892448"/>
                    </a:xfrm>
                    <a:prstGeom prst="roundRect">
                      <a:avLst/>
                    </a:prstGeom>
                    <a:solidFill>
                      <a:srgbClr val="FB5837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zh-TW" altLang="en-US" sz="20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八大領域</a:t>
                      </a:r>
                      <a:endParaRPr lang="zh-TW" altLang="en-US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4" name="圓角矩形 15"/>
                    <p:cNvSpPr/>
                    <p:nvPr/>
                  </p:nvSpPr>
                  <p:spPr bwMode="auto">
                    <a:xfrm>
                      <a:off x="5379160" y="2555669"/>
                      <a:ext cx="2850088" cy="748422"/>
                    </a:xfrm>
                    <a:prstGeom prst="roundRect">
                      <a:avLst/>
                    </a:prstGeom>
                    <a:solidFill>
                      <a:schemeClr val="accent3">
                        <a:lumMod val="50000"/>
                      </a:schemeClr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zh-TW" altLang="en-US" sz="20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校訂課程</a:t>
                      </a:r>
                      <a:r>
                        <a:rPr lang="en-US" altLang="zh-TW" sz="2000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:</a:t>
                      </a:r>
                      <a:endParaRPr lang="en-US" altLang="zh-TW" sz="2000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zh-TW" altLang="en-US" sz="2000" b="1" dirty="0" smtClean="0">
                          <a:solidFill>
                            <a:schemeClr val="bg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彈性學習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p:txBody>
                </p:sp>
              </p:grpSp>
              <p:sp>
                <p:nvSpPr>
                  <p:cNvPr id="56" name="圓角矩形 55"/>
                  <p:cNvSpPr/>
                  <p:nvPr/>
                </p:nvSpPr>
                <p:spPr bwMode="auto">
                  <a:xfrm>
                    <a:off x="2572725" y="1426606"/>
                    <a:ext cx="5510076" cy="775427"/>
                  </a:xfrm>
                  <a:prstGeom prst="roundRect">
                    <a:avLst/>
                  </a:prstGeom>
                  <a:solidFill>
                    <a:srgbClr val="000099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zh-TW" altLang="en-US" sz="3600" dirty="0" smtClean="0">
                        <a:solidFill>
                          <a:prstClr val="white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國民中小學</a:t>
                    </a:r>
                    <a:endParaRPr lang="zh-TW" altLang="en-US" sz="3600" dirty="0">
                      <a:solidFill>
                        <a:prstClr val="white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p:txBody>
              </p:sp>
              <p:sp>
                <p:nvSpPr>
                  <p:cNvPr id="57" name="圓角矩形圖說文字 56"/>
                  <p:cNvSpPr/>
                  <p:nvPr/>
                </p:nvSpPr>
                <p:spPr bwMode="auto">
                  <a:xfrm>
                    <a:off x="4734229" y="4745691"/>
                    <a:ext cx="4107564" cy="2137197"/>
                  </a:xfrm>
                  <a:prstGeom prst="wedgeRoundRectCallout">
                    <a:avLst>
                      <a:gd name="adj1" fmla="val -11780"/>
                      <a:gd name="adj2" fmla="val -57659"/>
                      <a:gd name="adj3" fmla="val 16667"/>
                    </a:avLst>
                  </a:prstGeom>
                  <a:solidFill>
                    <a:schemeClr val="bg1"/>
                  </a:solidFill>
                  <a:ln w="22225">
                    <a:solidFill>
                      <a:srgbClr val="385D8A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>
                      <a:defRPr/>
                    </a:pPr>
                    <a:r>
                      <a:rPr lang="zh-TW" altLang="en-US" sz="2000" b="1" dirty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校訂課程</a:t>
                    </a:r>
                    <a:endParaRPr lang="en-US" altLang="zh-TW" sz="2000" b="1" dirty="0">
                      <a:solidFill>
                        <a:srgbClr val="C00000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marL="180975" indent="-180975">
                      <a:spcBef>
                        <a:spcPts val="600"/>
                      </a:spcBef>
                      <a:buClr>
                        <a:srgbClr val="C00000"/>
                      </a:buClr>
                      <a:buFont typeface="Arial" pitchFamily="34" charset="0"/>
                      <a:buChar char="•"/>
                      <a:defRPr/>
                    </a:pPr>
                    <a:r>
                      <a:rPr lang="zh-TW" altLang="en-US" sz="20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訂</a:t>
                    </a:r>
                    <a:r>
                      <a:rPr lang="zh-TW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有四類</a:t>
                    </a:r>
                    <a:r>
                      <a:rPr lang="zh-TW" altLang="en-US" sz="20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課程來</a:t>
                    </a:r>
                    <a:r>
                      <a:rPr lang="zh-TW" altLang="en-US" sz="20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引導學校</a:t>
                    </a:r>
                    <a:r>
                      <a:rPr lang="zh-TW" altLang="en-US" sz="20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規劃</a:t>
                    </a:r>
                    <a:endParaRPr lang="en-US" altLang="zh-TW" sz="20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marL="180975" indent="-180975">
                      <a:buClr>
                        <a:srgbClr val="C00000"/>
                      </a:buClr>
                      <a:buFont typeface="Arial" pitchFamily="34" charset="0"/>
                      <a:buChar char="•"/>
                      <a:defRPr/>
                    </a:pPr>
                    <a:r>
                      <a:rPr lang="zh-TW" altLang="en-US" sz="20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鼓勵跨領域探究及自主學習</a:t>
                    </a:r>
                    <a:endParaRPr lang="en-US" altLang="zh-TW" sz="20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>
                      <a:buClr>
                        <a:srgbClr val="C00000"/>
                      </a:buClr>
                      <a:buFont typeface="Arial" pitchFamily="34" charset="0"/>
                      <a:buChar char="•"/>
                      <a:defRPr/>
                    </a:pPr>
                    <a:r>
                      <a:rPr lang="zh-TW" altLang="en-US" sz="20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 促進適性學習的發展</a:t>
                    </a:r>
                    <a:endParaRPr lang="en-US" altLang="zh-TW" sz="2000" dirty="0" smtClean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  <a:p>
                    <a:pPr marL="180975" indent="-180975">
                      <a:buClr>
                        <a:srgbClr val="C00000"/>
                      </a:buClr>
                      <a:buFont typeface="Arial" pitchFamily="34" charset="0"/>
                      <a:buChar char="•"/>
                      <a:defRPr/>
                    </a:pPr>
                    <a:r>
                      <a:rPr lang="zh-TW" altLang="en-US" sz="20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rPr>
                      <a:t>活化領域學習</a:t>
                    </a:r>
                    <a:endParaRPr lang="en-US" altLang="zh-TW" sz="2000" dirty="0">
                      <a:solidFill>
                        <a:schemeClr val="tx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endParaRPr>
                  </a:p>
                </p:txBody>
              </p:sp>
            </p:grpSp>
          </p:grpSp>
        </p:grpSp>
        <p:cxnSp>
          <p:nvCxnSpPr>
            <p:cNvPr id="38" name="直線接點 37"/>
            <p:cNvCxnSpPr/>
            <p:nvPr/>
          </p:nvCxnSpPr>
          <p:spPr>
            <a:xfrm>
              <a:off x="5653839" y="2118604"/>
              <a:ext cx="0" cy="21641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4214176" y="2309259"/>
              <a:ext cx="3670902" cy="1030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7888232" y="2300242"/>
              <a:ext cx="0" cy="21641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接點 40"/>
            <p:cNvCxnSpPr/>
            <p:nvPr/>
          </p:nvCxnSpPr>
          <p:spPr>
            <a:xfrm flipH="1">
              <a:off x="4214176" y="2300242"/>
              <a:ext cx="7885" cy="21641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接點 42"/>
            <p:cNvCxnSpPr/>
            <p:nvPr/>
          </p:nvCxnSpPr>
          <p:spPr>
            <a:xfrm>
              <a:off x="3263338" y="3222600"/>
              <a:ext cx="6307" cy="3104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V="1">
              <a:off x="4819686" y="3406814"/>
              <a:ext cx="4676931" cy="180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9496617" y="3397797"/>
              <a:ext cx="0" cy="2151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7889809" y="3226464"/>
              <a:ext cx="1576" cy="1687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85" name="矩形 64"/>
          <p:cNvSpPr>
            <a:spLocks noChangeArrowheads="1"/>
          </p:cNvSpPr>
          <p:nvPr/>
        </p:nvSpPr>
        <p:spPr bwMode="auto">
          <a:xfrm>
            <a:off x="3875480" y="1500174"/>
            <a:ext cx="187047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zh-TW" altLang="en-US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部定課程</a:t>
            </a:r>
            <a:r>
              <a:rPr lang="en-US" altLang="zh-TW" sz="2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endParaRPr lang="en-US" altLang="zh-TW" sz="2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zh-TW" altLang="en-US" sz="2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領域學習</a:t>
            </a:r>
            <a:r>
              <a:rPr lang="en-US" altLang="zh-TW" sz="2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2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6" name="圓角矩形 65"/>
          <p:cNvSpPr/>
          <p:nvPr/>
        </p:nvSpPr>
        <p:spPr bwMode="auto">
          <a:xfrm>
            <a:off x="7104184" y="2695576"/>
            <a:ext cx="1057575" cy="1090615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特殊需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求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領域課程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487" name="矩形 67"/>
          <p:cNvSpPr>
            <a:spLocks noChangeArrowheads="1"/>
          </p:cNvSpPr>
          <p:nvPr/>
        </p:nvSpPr>
        <p:spPr bwMode="auto">
          <a:xfrm>
            <a:off x="5995229" y="2660784"/>
            <a:ext cx="100013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en-US" altLang="zh-TW" b="1" dirty="0" smtClean="0">
                <a:solidFill>
                  <a:schemeClr val="l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b="1" dirty="0" smtClean="0">
                <a:solidFill>
                  <a:schemeClr val="lt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社團活動與技藝課程</a:t>
            </a:r>
            <a:endParaRPr lang="en-US" altLang="zh-TW" b="1" dirty="0">
              <a:solidFill>
                <a:schemeClr val="lt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9" name="圓角矩形 68"/>
          <p:cNvSpPr/>
          <p:nvPr/>
        </p:nvSpPr>
        <p:spPr bwMode="auto">
          <a:xfrm>
            <a:off x="8215338" y="2730501"/>
            <a:ext cx="920329" cy="1071563"/>
          </a:xfrm>
          <a:prstGeom prst="roundRect">
            <a:avLst/>
          </a:prstGeom>
          <a:solidFill>
            <a:srgbClr val="079D0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其他類課程</a:t>
            </a: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5250656" y="2532063"/>
            <a:ext cx="0" cy="1016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0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2848</TotalTime>
  <Words>657</Words>
  <Application>Microsoft Office PowerPoint</Application>
  <PresentationFormat>如螢幕大小 (4:3)</PresentationFormat>
  <Paragraphs>100</Paragraphs>
  <Slides>22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流線</vt:lpstr>
      <vt:lpstr>PowerPoint 簡報</vt:lpstr>
      <vt:lpstr>                最難上的一堂課 </vt:lpstr>
      <vt:lpstr>PowerPoint 簡報</vt:lpstr>
      <vt:lpstr>     12年國教下的困難處</vt:lpstr>
      <vt:lpstr>12年國教下的特殊教育課程運作建議</vt:lpstr>
      <vt:lpstr>過去特殊教育學生接受的課程~</vt:lpstr>
      <vt:lpstr>過去課綱問題(爐台華，2004)</vt:lpstr>
      <vt:lpstr>過去課綱問題(續)</vt:lpstr>
      <vt:lpstr> 新課綱強調 國中小學校本位課程的發展</vt:lpstr>
      <vt:lpstr>重質不重量的考試</vt:lpstr>
      <vt:lpstr>十二年國民基本教育 特殊類型教育課程實施規範(草案)</vt:lpstr>
      <vt:lpstr>實施規範之課程目標 </vt:lpstr>
      <vt:lpstr>實施規範之適用對象 </vt:lpstr>
      <vt:lpstr>資賦優異學生-江璟亮</vt:lpstr>
      <vt:lpstr>55所學 校 </vt:lpstr>
      <vt:lpstr>對象課程規劃需求</vt:lpstr>
      <vt:lpstr>課程調整原則</vt:lpstr>
      <vt:lpstr>學習內容的調整原則與作法 1</vt:lpstr>
      <vt:lpstr>學習內容的調整原則與作法 2</vt:lpstr>
      <vt:lpstr>諾瓦小學</vt:lpstr>
      <vt:lpstr>弱勢學生</vt:lpstr>
      <vt:lpstr>特殊生就業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冠鑫</cp:lastModifiedBy>
  <cp:revision>259</cp:revision>
  <cp:lastPrinted>2019-06-11T06:23:03Z</cp:lastPrinted>
  <dcterms:created xsi:type="dcterms:W3CDTF">2019-03-05T03:54:18Z</dcterms:created>
  <dcterms:modified xsi:type="dcterms:W3CDTF">2019-06-11T06:23:10Z</dcterms:modified>
</cp:coreProperties>
</file>