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266" r:id="rId3"/>
    <p:sldId id="269" r:id="rId4"/>
    <p:sldId id="300" r:id="rId5"/>
    <p:sldId id="298" r:id="rId6"/>
    <p:sldId id="271" r:id="rId7"/>
    <p:sldId id="265" r:id="rId8"/>
  </p:sldIdLst>
  <p:sldSz cx="12195175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CBE"/>
    <a:srgbClr val="0099CC"/>
    <a:srgbClr val="FF9933"/>
    <a:srgbClr val="CC0099"/>
    <a:srgbClr val="F8353D"/>
    <a:srgbClr val="FFB850"/>
    <a:srgbClr val="F45058"/>
    <a:srgbClr val="01C8DD"/>
    <a:srgbClr val="7F7F7F"/>
    <a:srgbClr val="F8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howGuides="1">
      <p:cViewPr varScale="1">
        <p:scale>
          <a:sx n="86" d="100"/>
          <a:sy n="86" d="100"/>
        </p:scale>
        <p:origin x="533" y="6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25A8-F083-469E-8899-342F99D7B339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AEF20-8040-4861-AE3B-16115F61F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2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53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7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37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73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EF20-8040-4861-AE3B-16115F61F45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6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9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8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9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8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3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89D4-9897-4AD5-AA83-2E08D6D6B6C7}" type="datetimeFigureOut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0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 advTm="0">
        <p14:switch dir="r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&#36039;&#26009;/&#34081;&#20339;&#23195;&#24107;&#31777;&#22577;&#37325;&#40670;.pptm" TargetMode="External"/><Relationship Id="rId10" Type="http://schemas.openxmlformats.org/officeDocument/2006/relationships/hyperlink" Target="&#36039;&#26009;/&#21040;&#24213;&#21969;&#20102;&#22810;&#23569;&#36339;&#36339;&#31958;&#65372;uHandy%20&#24494;&#27138;&#36259;&#31995;&#21015;.mp4" TargetMode="External"/><Relationship Id="rId4" Type="http://schemas.openxmlformats.org/officeDocument/2006/relationships/hyperlink" Target="&#36039;&#26009;/&#34081;&#25935;&#29787;&#25945;&#25480;&#31777;&#22577;&#37325;&#40670;.pptm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039;&#26009;/&#30123;&#22914;&#21453;&#25484;-&#25945;&#26696;&#35373;&#35336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36039;&#26009;/&#38450;&#30123;&#22823;&#20316;&#25136;-&#35506;&#31243;&#35373;&#35336;.docx" TargetMode="External"/><Relationship Id="rId4" Type="http://schemas.openxmlformats.org/officeDocument/2006/relationships/hyperlink" Target="&#36039;&#26009;/&#30149;&#27602;BANG-&#25945;&#26696;&#35373;&#35336;.doc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30123;&#22914;&#21453;&#25484;-&#30740;&#32722;.pptx" TargetMode="External"/><Relationship Id="rId3" Type="http://schemas.openxmlformats.org/officeDocument/2006/relationships/image" Target="../media/image1.png"/><Relationship Id="rId7" Type="http://schemas.openxmlformats.org/officeDocument/2006/relationships/hyperlink" Target="&#36039;&#26009;/&#27491;&#30906;&#27927;&#25163;(COVID-19).mp4" TargetMode="External"/><Relationship Id="rId12" Type="http://schemas.openxmlformats.org/officeDocument/2006/relationships/hyperlink" Target="&#36039;&#26009;/03&#30149;&#27602;&#20043;&#29579;&#34649;&#34656;%20&#9654;%20&#21371;&#30334;&#27602;&#19981;&#20405;%20&#26159;&#22914;&#20309;&#32244;&#25104;&#30340;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36039;&#26009;/&#12304;&#38450;&#30123;&#25945;&#25136;&#12305;&#21475;&#32617;2.0&#65306;&#23526;&#28204;APP&#19977;&#20998;&#37912;&#23436;&#25104;&#21475;&#32617;&#38928;&#36092;.mp4" TargetMode="External"/><Relationship Id="rId11" Type="http://schemas.openxmlformats.org/officeDocument/2006/relationships/hyperlink" Target="&#36039;&#26009;/02&#26032;&#20896;&#30149;&#27602;-&#28154;&#39023;&#26131;&#25026;&#30340;&#21345;&#36890;&#24433;&#29255;&#35498;&#26126;.mp4" TargetMode="External"/><Relationship Id="rId5" Type="http://schemas.openxmlformats.org/officeDocument/2006/relationships/hyperlink" Target="&#36039;&#26009;/&#30123;&#22914;&#21453;&#25484;-&#23416;&#32722;&#21934;2.docx" TargetMode="External"/><Relationship Id="rId10" Type="http://schemas.openxmlformats.org/officeDocument/2006/relationships/image" Target="../media/image7.png"/><Relationship Id="rId4" Type="http://schemas.openxmlformats.org/officeDocument/2006/relationships/hyperlink" Target="&#36039;&#26009;/&#30123;&#22914;&#21453;&#25484;-&#23416;&#32722;&#21934;1.doc" TargetMode="External"/><Relationship Id="rId9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36039;&#26009;/&#30149;&#27602;BANG-&#33258;&#28982;&#31185;&#23416;&#32722;&#21934;.docx" TargetMode="External"/><Relationship Id="rId5" Type="http://schemas.openxmlformats.org/officeDocument/2006/relationships/hyperlink" Target="&#36039;&#26009;/&#30149;&#27602;BANG-&#25976;&#23416;&#31185;&#23416;&#32722;&#21934;.docx" TargetMode="External"/><Relationship Id="rId4" Type="http://schemas.openxmlformats.org/officeDocument/2006/relationships/hyperlink" Target="&#36039;&#26009;/&#38263;&#26149;&#34276;&#25991;&#31456;-&#37202;&#31934;.&#28418;&#30333;&#27700;&#21450;&#20108;&#27687;&#21270;&#27695;&#30340;&#24046;&#21029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淘宝网Chenying0907出品 5"/>
          <p:cNvSpPr>
            <a:spLocks/>
          </p:cNvSpPr>
          <p:nvPr/>
        </p:nvSpPr>
        <p:spPr bwMode="auto">
          <a:xfrm rot="5400000">
            <a:off x="3961065" y="1005159"/>
            <a:ext cx="825442" cy="7315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淘宝网Chenying0907出品 5"/>
          <p:cNvSpPr>
            <a:spLocks/>
          </p:cNvSpPr>
          <p:nvPr/>
        </p:nvSpPr>
        <p:spPr bwMode="auto">
          <a:xfrm rot="4819857">
            <a:off x="1889542" y="3643888"/>
            <a:ext cx="1282472" cy="113664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淘宝网Chenying0907出品 5"/>
          <p:cNvSpPr>
            <a:spLocks/>
          </p:cNvSpPr>
          <p:nvPr/>
        </p:nvSpPr>
        <p:spPr bwMode="auto">
          <a:xfrm rot="5400000">
            <a:off x="2561683" y="1371081"/>
            <a:ext cx="1281674" cy="11359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淘宝网Chenying0907出品 5"/>
          <p:cNvSpPr>
            <a:spLocks/>
          </p:cNvSpPr>
          <p:nvPr/>
        </p:nvSpPr>
        <p:spPr bwMode="auto">
          <a:xfrm rot="5400000">
            <a:off x="202381" y="2032119"/>
            <a:ext cx="1549136" cy="13729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淘宝网Chenying0907出品 5"/>
          <p:cNvSpPr>
            <a:spLocks/>
          </p:cNvSpPr>
          <p:nvPr/>
        </p:nvSpPr>
        <p:spPr bwMode="auto">
          <a:xfrm rot="5400000">
            <a:off x="988618" y="1841755"/>
            <a:ext cx="2521481" cy="223477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淘宝网Chenying0907出品 3"/>
          <p:cNvSpPr txBox="1">
            <a:spLocks noChangeArrowheads="1"/>
          </p:cNvSpPr>
          <p:nvPr/>
        </p:nvSpPr>
        <p:spPr bwMode="auto">
          <a:xfrm>
            <a:off x="3981809" y="2132855"/>
            <a:ext cx="8119987" cy="117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zh-TW" altLang="en-US" sz="6000" b="1" dirty="0">
                <a:solidFill>
                  <a:srgbClr val="01ACB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素養導向的教學與評量</a:t>
            </a:r>
            <a:endParaRPr lang="zh-CN" sz="6000" b="1" dirty="0">
              <a:solidFill>
                <a:srgbClr val="F8353D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六边形 14"/>
          <p:cNvSpPr/>
          <p:nvPr/>
        </p:nvSpPr>
        <p:spPr>
          <a:xfrm flipH="1">
            <a:off x="4945459" y="4265888"/>
            <a:ext cx="2016224" cy="432048"/>
          </a:xfrm>
          <a:prstGeom prst="hexagon">
            <a:avLst/>
          </a:prstGeom>
          <a:solidFill>
            <a:srgbClr val="01ACBE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淘宝网Chenying0907出品 4"/>
          <p:cNvSpPr txBox="1">
            <a:spLocks noChangeArrowheads="1"/>
          </p:cNvSpPr>
          <p:nvPr/>
        </p:nvSpPr>
        <p:spPr bwMode="auto">
          <a:xfrm>
            <a:off x="4909455" y="4212211"/>
            <a:ext cx="2160240" cy="4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TW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龍華國中</a:t>
            </a:r>
            <a:endParaRPr lang="zh-CN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六边形 16"/>
          <p:cNvSpPr/>
          <p:nvPr/>
        </p:nvSpPr>
        <p:spPr>
          <a:xfrm flipH="1">
            <a:off x="7105699" y="4265888"/>
            <a:ext cx="2016224" cy="432048"/>
          </a:xfrm>
          <a:prstGeom prst="hexagon">
            <a:avLst/>
          </a:prstGeom>
          <a:solidFill>
            <a:srgbClr val="F8353D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淘宝网Chenying0907出品 4"/>
          <p:cNvSpPr txBox="1">
            <a:spLocks noChangeArrowheads="1"/>
          </p:cNvSpPr>
          <p:nvPr/>
        </p:nvSpPr>
        <p:spPr bwMode="auto">
          <a:xfrm>
            <a:off x="7033691" y="4261094"/>
            <a:ext cx="2160240" cy="4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TW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特教團隊</a:t>
            </a:r>
            <a:endParaRPr lang="zh-CN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淘宝网Chenying0907出品 18"/>
          <p:cNvSpPr/>
          <p:nvPr/>
        </p:nvSpPr>
        <p:spPr>
          <a:xfrm>
            <a:off x="1993131" y="6597352"/>
            <a:ext cx="8424936" cy="576064"/>
          </a:xfrm>
          <a:prstGeom prst="roundRect">
            <a:avLst>
              <a:gd name="adj" fmla="val 50000"/>
            </a:avLst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淘宝网Chenying0907出品 5"/>
          <p:cNvSpPr>
            <a:spLocks/>
          </p:cNvSpPr>
          <p:nvPr/>
        </p:nvSpPr>
        <p:spPr bwMode="auto">
          <a:xfrm rot="5400000">
            <a:off x="801076" y="4507886"/>
            <a:ext cx="843727" cy="7477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淘宝网Chenying0907出品 5"/>
          <p:cNvSpPr>
            <a:spLocks/>
          </p:cNvSpPr>
          <p:nvPr/>
        </p:nvSpPr>
        <p:spPr bwMode="auto">
          <a:xfrm rot="5400000">
            <a:off x="3559637" y="3256981"/>
            <a:ext cx="570200" cy="5053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淘宝网Chenying0907出品 5"/>
          <p:cNvSpPr>
            <a:spLocks/>
          </p:cNvSpPr>
          <p:nvPr/>
        </p:nvSpPr>
        <p:spPr bwMode="auto">
          <a:xfrm rot="5400000">
            <a:off x="1575467" y="-294692"/>
            <a:ext cx="1403170" cy="12436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2E068FB-ACC3-4955-A11D-27CBE13612DA}"/>
              </a:ext>
            </a:extLst>
          </p:cNvPr>
          <p:cNvSpPr txBox="1"/>
          <p:nvPr/>
        </p:nvSpPr>
        <p:spPr>
          <a:xfrm>
            <a:off x="5017467" y="491052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蔡佳玲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張雅萍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陳瑩津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鄭玉汶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張媛婷</a:t>
            </a:r>
          </a:p>
        </p:txBody>
      </p:sp>
    </p:spTree>
    <p:extLst>
      <p:ext uri="{BB962C8B-B14F-4D97-AF65-F5344CB8AC3E}">
        <p14:creationId xmlns:p14="http://schemas.microsoft.com/office/powerpoint/2010/main" val="28083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實施</a:t>
            </a:r>
            <a:r>
              <a:rPr lang="zh-CN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2400" b="1" dirty="0">
              <a:solidFill>
                <a:srgbClr val="FFB8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latin typeface="Impact MT Std" pitchFamily="34" charset="0"/>
              </a:rPr>
              <a:t>01</a:t>
            </a:r>
            <a:endParaRPr lang="zh-CN" altLang="en-US" sz="1600" dirty="0">
              <a:latin typeface="Impact MT St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93373" y="4480016"/>
            <a:ext cx="3297000" cy="77417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4533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lvl="0" algn="ctr" defTabSz="914400">
              <a:spcBef>
                <a:spcPts val="0"/>
              </a:spcBef>
            </a:pPr>
            <a:r>
              <a:rPr lang="zh-TW" altLang="en-US" sz="4800" b="1" dirty="0">
                <a:solidFill>
                  <a:schemeClr val="tx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Impact MT Std" pitchFamily="34" charset="0"/>
                <a:ea typeface="微软雅黑" panose="020B0503020204020204" pitchFamily="34" charset="-122"/>
              </a:rPr>
              <a:t>特教充電站</a:t>
            </a:r>
            <a:endParaRPr lang="zh-CN" altLang="en-US" sz="4800" b="1" dirty="0">
              <a:solidFill>
                <a:schemeClr val="tx1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淘宝网Chenying0907出品 29"/>
          <p:cNvGrpSpPr/>
          <p:nvPr/>
        </p:nvGrpSpPr>
        <p:grpSpPr>
          <a:xfrm>
            <a:off x="4930340" y="1126911"/>
            <a:ext cx="1160077" cy="1028169"/>
            <a:chOff x="3295850" y="2263222"/>
            <a:chExt cx="2643765" cy="2343151"/>
          </a:xfrm>
        </p:grpSpPr>
        <p:sp>
          <p:nvSpPr>
            <p:cNvPr id="32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淘宝网Chenying0907出品 34"/>
          <p:cNvGrpSpPr/>
          <p:nvPr/>
        </p:nvGrpSpPr>
        <p:grpSpPr>
          <a:xfrm>
            <a:off x="4979094" y="3834033"/>
            <a:ext cx="1160076" cy="1028168"/>
            <a:chOff x="3295850" y="2263222"/>
            <a:chExt cx="2643765" cy="2343151"/>
          </a:xfrm>
        </p:grpSpPr>
        <p:sp>
          <p:nvSpPr>
            <p:cNvPr id="37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淘宝网Chenying0907出品 39"/>
          <p:cNvGrpSpPr/>
          <p:nvPr/>
        </p:nvGrpSpPr>
        <p:grpSpPr>
          <a:xfrm>
            <a:off x="4916720" y="2448208"/>
            <a:ext cx="1160076" cy="1028168"/>
            <a:chOff x="3295850" y="2263222"/>
            <a:chExt cx="2643765" cy="2343151"/>
          </a:xfrm>
        </p:grpSpPr>
        <p:sp>
          <p:nvSpPr>
            <p:cNvPr id="42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淘宝网Chenying0907出品 44"/>
          <p:cNvGrpSpPr/>
          <p:nvPr/>
        </p:nvGrpSpPr>
        <p:grpSpPr>
          <a:xfrm>
            <a:off x="6246512" y="2539196"/>
            <a:ext cx="4968551" cy="960891"/>
            <a:chOff x="2866051" y="3834928"/>
            <a:chExt cx="4031065" cy="960891"/>
          </a:xfrm>
        </p:grpSpPr>
        <p:sp>
          <p:nvSpPr>
            <p:cNvPr id="46" name="淘宝网Chenying0907出品 77"/>
            <p:cNvSpPr txBox="1"/>
            <p:nvPr/>
          </p:nvSpPr>
          <p:spPr>
            <a:xfrm>
              <a:off x="2866051" y="3834928"/>
              <a:ext cx="403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資源班語文教學核心思考</a:t>
              </a:r>
              <a:r>
                <a:rPr lang="en-US" altLang="zh-TW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閱讀策略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淘宝网Chenying0907出品 78"/>
            <p:cNvSpPr txBox="1"/>
            <p:nvPr/>
          </p:nvSpPr>
          <p:spPr>
            <a:xfrm>
              <a:off x="2875384" y="4395709"/>
              <a:ext cx="2680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明義國中  蔡佳媛老師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淘宝网Chenying0907出品 79"/>
          <p:cNvSpPr txBox="1"/>
          <p:nvPr/>
        </p:nvSpPr>
        <p:spPr>
          <a:xfrm>
            <a:off x="5254331" y="404521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49" name="淘宝网Chenying0907出品 48"/>
          <p:cNvGrpSpPr/>
          <p:nvPr/>
        </p:nvGrpSpPr>
        <p:grpSpPr>
          <a:xfrm>
            <a:off x="6315799" y="3919914"/>
            <a:ext cx="4598273" cy="790066"/>
            <a:chOff x="3211231" y="3537735"/>
            <a:chExt cx="3730653" cy="790066"/>
          </a:xfrm>
        </p:grpSpPr>
        <p:sp>
          <p:nvSpPr>
            <p:cNvPr id="50" name="淘宝网Chenying0907出品 81"/>
            <p:cNvSpPr txBox="1"/>
            <p:nvPr/>
          </p:nvSpPr>
          <p:spPr>
            <a:xfrm>
              <a:off x="3211231" y="3537735"/>
              <a:ext cx="3730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跨域設計</a:t>
              </a:r>
              <a:r>
                <a:rPr lang="en-US" altLang="zh-TW" sz="24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24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微觀世界</a:t>
              </a:r>
              <a:r>
                <a:rPr lang="en-US" altLang="zh-TW" sz="24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400" b="1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美食鑑賞家</a:t>
              </a:r>
              <a:endParaRPr lang="zh-CN" altLang="en-US" sz="24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淘宝网Chenying0907出品 82"/>
            <p:cNvSpPr txBox="1"/>
            <p:nvPr/>
          </p:nvSpPr>
          <p:spPr>
            <a:xfrm>
              <a:off x="3215518" y="3927691"/>
              <a:ext cx="2680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Uhandy</a:t>
              </a:r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團隊  林建明博士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淘宝网Chenying0907出品 83"/>
          <p:cNvSpPr txBox="1"/>
          <p:nvPr/>
        </p:nvSpPr>
        <p:spPr>
          <a:xfrm>
            <a:off x="5191957" y="26837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53" name="淘宝网Chenying0907出品 52"/>
          <p:cNvGrpSpPr/>
          <p:nvPr/>
        </p:nvGrpSpPr>
        <p:grpSpPr>
          <a:xfrm>
            <a:off x="6332126" y="1045771"/>
            <a:ext cx="4565621" cy="1284004"/>
            <a:chOff x="2573436" y="3831674"/>
            <a:chExt cx="3476827" cy="1041449"/>
          </a:xfrm>
        </p:grpSpPr>
        <p:sp>
          <p:nvSpPr>
            <p:cNvPr id="54" name="淘宝网Chenying0907出品 85"/>
            <p:cNvSpPr txBox="1"/>
            <p:nvPr/>
          </p:nvSpPr>
          <p:spPr>
            <a:xfrm>
              <a:off x="2573436" y="3831674"/>
              <a:ext cx="3476827" cy="67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9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TW" altLang="en-US" sz="2400" b="1" dirty="0">
                  <a:solidFill>
                    <a:srgbClr val="FF9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年國教特教課程實施規範理念精神與核心素養教學與評量</a:t>
              </a:r>
              <a:endParaRPr lang="zh-CN" altLang="en-US" sz="2400" b="1" dirty="0">
                <a:solidFill>
                  <a:srgbClr val="FF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淘宝网Chenying0907出品 86"/>
            <p:cNvSpPr txBox="1"/>
            <p:nvPr/>
          </p:nvSpPr>
          <p:spPr>
            <a:xfrm>
              <a:off x="2573436" y="4548596"/>
              <a:ext cx="2680450" cy="32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屏東大學  蔡敏瑛教授  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淘宝网Chenying0907出品 87"/>
          <p:cNvSpPr txBox="1"/>
          <p:nvPr/>
        </p:nvSpPr>
        <p:spPr>
          <a:xfrm>
            <a:off x="5247462" y="135358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57" name="淘宝网Chenying0907出品 1"/>
          <p:cNvGrpSpPr/>
          <p:nvPr/>
        </p:nvGrpSpPr>
        <p:grpSpPr>
          <a:xfrm>
            <a:off x="684505" y="1140372"/>
            <a:ext cx="3705868" cy="3259142"/>
            <a:chOff x="3392486" y="1165291"/>
            <a:chExt cx="5736833" cy="5045287"/>
          </a:xfrm>
        </p:grpSpPr>
        <p:pic>
          <p:nvPicPr>
            <p:cNvPr id="58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486" y="4406005"/>
              <a:ext cx="5736833" cy="1804573"/>
            </a:xfrm>
            <a:prstGeom prst="rect">
              <a:avLst/>
            </a:prstGeom>
          </p:spPr>
        </p:pic>
        <p:sp>
          <p:nvSpPr>
            <p:cNvPr id="59" name="淘宝网Chenying0907出品 5619"/>
            <p:cNvSpPr>
              <a:spLocks/>
            </p:cNvSpPr>
            <p:nvPr/>
          </p:nvSpPr>
          <p:spPr bwMode="auto">
            <a:xfrm>
              <a:off x="4628132" y="2901027"/>
              <a:ext cx="621387" cy="2839449"/>
            </a:xfrm>
            <a:custGeom>
              <a:avLst/>
              <a:gdLst>
                <a:gd name="T0" fmla="*/ 147 w 151"/>
                <a:gd name="T1" fmla="*/ 690 h 690"/>
                <a:gd name="T2" fmla="*/ 13 w 151"/>
                <a:gd name="T3" fmla="*/ 389 h 690"/>
                <a:gd name="T4" fmla="*/ 0 w 151"/>
                <a:gd name="T5" fmla="*/ 0 h 690"/>
                <a:gd name="T6" fmla="*/ 151 w 151"/>
                <a:gd name="T7" fmla="*/ 241 h 690"/>
                <a:gd name="T8" fmla="*/ 147 w 151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690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淘宝网Chenying0907出品 5627"/>
            <p:cNvSpPr>
              <a:spLocks/>
            </p:cNvSpPr>
            <p:nvPr/>
          </p:nvSpPr>
          <p:spPr bwMode="auto">
            <a:xfrm>
              <a:off x="4479241" y="2068614"/>
              <a:ext cx="2329169" cy="868296"/>
            </a:xfrm>
            <a:custGeom>
              <a:avLst/>
              <a:gdLst>
                <a:gd name="T0" fmla="*/ 52 w 566"/>
                <a:gd name="T1" fmla="*/ 211 h 211"/>
                <a:gd name="T2" fmla="*/ 0 w 566"/>
                <a:gd name="T3" fmla="*/ 41 h 211"/>
                <a:gd name="T4" fmla="*/ 485 w 566"/>
                <a:gd name="T5" fmla="*/ 0 h 211"/>
                <a:gd name="T6" fmla="*/ 566 w 566"/>
                <a:gd name="T7" fmla="*/ 155 h 211"/>
                <a:gd name="T8" fmla="*/ 52 w 566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211">
                  <a:moveTo>
                    <a:pt x="52" y="211"/>
                  </a:moveTo>
                  <a:lnTo>
                    <a:pt x="0" y="41"/>
                  </a:lnTo>
                  <a:lnTo>
                    <a:pt x="485" y="0"/>
                  </a:lnTo>
                  <a:lnTo>
                    <a:pt x="566" y="155"/>
                  </a:lnTo>
                  <a:lnTo>
                    <a:pt x="52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127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淘宝网Chenying0907出品 5631"/>
            <p:cNvSpPr>
              <a:spLocks/>
            </p:cNvSpPr>
            <p:nvPr/>
          </p:nvSpPr>
          <p:spPr bwMode="auto">
            <a:xfrm>
              <a:off x="6776641" y="2242559"/>
              <a:ext cx="2234521" cy="1304502"/>
            </a:xfrm>
            <a:custGeom>
              <a:avLst/>
              <a:gdLst>
                <a:gd name="T0" fmla="*/ 0 w 543"/>
                <a:gd name="T1" fmla="*/ 109 h 317"/>
                <a:gd name="T2" fmla="*/ 230 w 543"/>
                <a:gd name="T3" fmla="*/ 0 h 317"/>
                <a:gd name="T4" fmla="*/ 543 w 543"/>
                <a:gd name="T5" fmla="*/ 182 h 317"/>
                <a:gd name="T6" fmla="*/ 264 w 543"/>
                <a:gd name="T7" fmla="*/ 317 h 317"/>
                <a:gd name="T8" fmla="*/ 0 w 543"/>
                <a:gd name="T9" fmla="*/ 10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317">
                  <a:moveTo>
                    <a:pt x="0" y="109"/>
                  </a:moveTo>
                  <a:lnTo>
                    <a:pt x="230" y="0"/>
                  </a:lnTo>
                  <a:lnTo>
                    <a:pt x="543" y="182"/>
                  </a:lnTo>
                  <a:lnTo>
                    <a:pt x="264" y="31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127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淘宝网Chenying0907出品 5619"/>
            <p:cNvSpPr>
              <a:spLocks/>
            </p:cNvSpPr>
            <p:nvPr/>
          </p:nvSpPr>
          <p:spPr bwMode="auto">
            <a:xfrm>
              <a:off x="4645530" y="2961587"/>
              <a:ext cx="621387" cy="2839451"/>
            </a:xfrm>
            <a:custGeom>
              <a:avLst/>
              <a:gdLst>
                <a:gd name="T0" fmla="*/ 147 w 151"/>
                <a:gd name="T1" fmla="*/ 690 h 690"/>
                <a:gd name="T2" fmla="*/ 13 w 151"/>
                <a:gd name="T3" fmla="*/ 389 h 690"/>
                <a:gd name="T4" fmla="*/ 0 w 151"/>
                <a:gd name="T5" fmla="*/ 0 h 690"/>
                <a:gd name="T6" fmla="*/ 151 w 151"/>
                <a:gd name="T7" fmla="*/ 241 h 690"/>
                <a:gd name="T8" fmla="*/ 147 w 151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690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gradFill flip="none" rotWithShape="1">
              <a:gsLst>
                <a:gs pos="92000">
                  <a:schemeClr val="bg1">
                    <a:lumMod val="65000"/>
                    <a:alpha val="50000"/>
                  </a:schemeClr>
                </a:gs>
                <a:gs pos="40000">
                  <a:schemeClr val="bg1">
                    <a:alpha val="0"/>
                  </a:schemeClr>
                </a:gs>
                <a:gs pos="8000">
                  <a:schemeClr val="bg1">
                    <a:lumMod val="65000"/>
                    <a:alpha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淘宝网Chenying0907出品 5623"/>
            <p:cNvSpPr>
              <a:spLocks/>
            </p:cNvSpPr>
            <p:nvPr/>
          </p:nvSpPr>
          <p:spPr bwMode="auto">
            <a:xfrm>
              <a:off x="3536391" y="2622965"/>
              <a:ext cx="1757163" cy="1312730"/>
            </a:xfrm>
            <a:custGeom>
              <a:avLst/>
              <a:gdLst>
                <a:gd name="T0" fmla="*/ 178 w 178"/>
                <a:gd name="T1" fmla="*/ 131 h 132"/>
                <a:gd name="T2" fmla="*/ 119 w 178"/>
                <a:gd name="T3" fmla="*/ 30 h 132"/>
                <a:gd name="T4" fmla="*/ 0 w 178"/>
                <a:gd name="T5" fmla="*/ 0 h 132"/>
                <a:gd name="T6" fmla="*/ 31 w 178"/>
                <a:gd name="T7" fmla="*/ 98 h 132"/>
                <a:gd name="T8" fmla="*/ 177 w 178"/>
                <a:gd name="T9" fmla="*/ 131 h 132"/>
                <a:gd name="T10" fmla="*/ 178 w 178"/>
                <a:gd name="T11" fmla="*/ 132 h 132"/>
                <a:gd name="T12" fmla="*/ 178 w 178"/>
                <a:gd name="T13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32">
                  <a:moveTo>
                    <a:pt x="178" y="131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176" y="130"/>
                    <a:pt x="177" y="131"/>
                  </a:cubicBezTo>
                  <a:cubicBezTo>
                    <a:pt x="178" y="131"/>
                    <a:pt x="178" y="132"/>
                    <a:pt x="178" y="132"/>
                  </a:cubicBezTo>
                  <a:lnTo>
                    <a:pt x="17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12700"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4" name="Group 5788"/>
            <p:cNvGrpSpPr>
              <a:grpSpLocks noChangeAspect="1"/>
            </p:cNvGrpSpPr>
            <p:nvPr/>
          </p:nvGrpSpPr>
          <p:grpSpPr bwMode="auto">
            <a:xfrm>
              <a:off x="4674924" y="3788296"/>
              <a:ext cx="571108" cy="1947511"/>
              <a:chOff x="2534" y="2472"/>
              <a:chExt cx="139" cy="474"/>
            </a:xfr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lumMod val="65000"/>
                    <a:alpha val="32000"/>
                  </a:schemeClr>
                </a:gs>
              </a:gsLst>
              <a:lin ang="5400000" scaled="0"/>
            </a:gradFill>
          </p:grpSpPr>
          <p:sp>
            <p:nvSpPr>
              <p:cNvPr id="103" name="淘宝网Chenying0907出品 5789"/>
              <p:cNvSpPr>
                <a:spLocks/>
              </p:cNvSpPr>
              <p:nvPr/>
            </p:nvSpPr>
            <p:spPr bwMode="auto">
              <a:xfrm>
                <a:off x="2534" y="2472"/>
                <a:ext cx="139" cy="474"/>
              </a:xfrm>
              <a:custGeom>
                <a:avLst/>
                <a:gdLst>
                  <a:gd name="T0" fmla="*/ 0 w 139"/>
                  <a:gd name="T1" fmla="*/ 0 h 474"/>
                  <a:gd name="T2" fmla="*/ 5 w 139"/>
                  <a:gd name="T3" fmla="*/ 175 h 474"/>
                  <a:gd name="T4" fmla="*/ 139 w 139"/>
                  <a:gd name="T5" fmla="*/ 474 h 474"/>
                  <a:gd name="T6" fmla="*/ 139 w 139"/>
                  <a:gd name="T7" fmla="*/ 29 h 474"/>
                  <a:gd name="T8" fmla="*/ 0 w 139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474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淘宝网Chenying0907出品 5790"/>
              <p:cNvSpPr>
                <a:spLocks/>
              </p:cNvSpPr>
              <p:nvPr/>
            </p:nvSpPr>
            <p:spPr bwMode="auto">
              <a:xfrm>
                <a:off x="2534" y="2472"/>
                <a:ext cx="139" cy="474"/>
              </a:xfrm>
              <a:custGeom>
                <a:avLst/>
                <a:gdLst>
                  <a:gd name="T0" fmla="*/ 0 w 139"/>
                  <a:gd name="T1" fmla="*/ 0 h 474"/>
                  <a:gd name="T2" fmla="*/ 5 w 139"/>
                  <a:gd name="T3" fmla="*/ 175 h 474"/>
                  <a:gd name="T4" fmla="*/ 139 w 139"/>
                  <a:gd name="T5" fmla="*/ 474 h 474"/>
                  <a:gd name="T6" fmla="*/ 139 w 139"/>
                  <a:gd name="T7" fmla="*/ 29 h 474"/>
                  <a:gd name="T8" fmla="*/ 0 w 139"/>
                  <a:gd name="T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474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5" name="Group 5638"/>
            <p:cNvGrpSpPr>
              <a:grpSpLocks noChangeAspect="1"/>
            </p:cNvGrpSpPr>
            <p:nvPr/>
          </p:nvGrpSpPr>
          <p:grpSpPr bwMode="auto">
            <a:xfrm>
              <a:off x="4702621" y="2696801"/>
              <a:ext cx="3176887" cy="1242773"/>
              <a:chOff x="3454" y="2010"/>
              <a:chExt cx="772" cy="302"/>
            </a:xfrm>
            <a:solidFill>
              <a:schemeClr val="bg1">
                <a:lumMod val="85000"/>
              </a:schemeClr>
            </a:solidFill>
          </p:grpSpPr>
          <p:sp>
            <p:nvSpPr>
              <p:cNvPr id="101" name="淘宝网Chenying0907出品 5639"/>
              <p:cNvSpPr>
                <a:spLocks/>
              </p:cNvSpPr>
              <p:nvPr/>
            </p:nvSpPr>
            <p:spPr bwMode="auto">
              <a:xfrm>
                <a:off x="3454" y="2010"/>
                <a:ext cx="772" cy="302"/>
              </a:xfrm>
              <a:custGeom>
                <a:avLst/>
                <a:gdLst>
                  <a:gd name="T0" fmla="*/ 510 w 772"/>
                  <a:gd name="T1" fmla="*/ 0 h 302"/>
                  <a:gd name="T2" fmla="*/ 0 w 772"/>
                  <a:gd name="T3" fmla="*/ 56 h 302"/>
                  <a:gd name="T4" fmla="*/ 141 w 772"/>
                  <a:gd name="T5" fmla="*/ 302 h 302"/>
                  <a:gd name="T6" fmla="*/ 772 w 772"/>
                  <a:gd name="T7" fmla="*/ 208 h 302"/>
                  <a:gd name="T8" fmla="*/ 510 w 772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2" h="30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淘宝网Chenying0907出品 5640"/>
              <p:cNvSpPr>
                <a:spLocks/>
              </p:cNvSpPr>
              <p:nvPr/>
            </p:nvSpPr>
            <p:spPr bwMode="auto">
              <a:xfrm>
                <a:off x="3454" y="2010"/>
                <a:ext cx="772" cy="302"/>
              </a:xfrm>
              <a:custGeom>
                <a:avLst/>
                <a:gdLst>
                  <a:gd name="T0" fmla="*/ 510 w 772"/>
                  <a:gd name="T1" fmla="*/ 0 h 302"/>
                  <a:gd name="T2" fmla="*/ 0 w 772"/>
                  <a:gd name="T3" fmla="*/ 56 h 302"/>
                  <a:gd name="T4" fmla="*/ 141 w 772"/>
                  <a:gd name="T5" fmla="*/ 302 h 302"/>
                  <a:gd name="T6" fmla="*/ 772 w 772"/>
                  <a:gd name="T7" fmla="*/ 208 h 302"/>
                  <a:gd name="T8" fmla="*/ 510 w 772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2" h="30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6" name="淘宝网Chenying0907出品 10"/>
            <p:cNvGrpSpPr/>
            <p:nvPr/>
          </p:nvGrpSpPr>
          <p:grpSpPr>
            <a:xfrm>
              <a:off x="4585523" y="1271914"/>
              <a:ext cx="4353645" cy="3457512"/>
              <a:chOff x="4585524" y="1271913"/>
              <a:chExt cx="4353648" cy="3457509"/>
            </a:xfrm>
          </p:grpSpPr>
          <p:grpSp>
            <p:nvGrpSpPr>
              <p:cNvPr id="73" name="淘宝网Chenying0907出品 17"/>
              <p:cNvGrpSpPr/>
              <p:nvPr/>
            </p:nvGrpSpPr>
            <p:grpSpPr>
              <a:xfrm>
                <a:off x="4585524" y="1778245"/>
                <a:ext cx="1411857" cy="2951177"/>
                <a:chOff x="4400552" y="1170243"/>
                <a:chExt cx="1411857" cy="2951180"/>
              </a:xfrm>
            </p:grpSpPr>
            <p:sp>
              <p:nvSpPr>
                <p:cNvPr id="95" name="淘宝网Chenying0907出品 5702"/>
                <p:cNvSpPr>
                  <a:spLocks/>
                </p:cNvSpPr>
                <p:nvPr/>
              </p:nvSpPr>
              <p:spPr bwMode="auto">
                <a:xfrm>
                  <a:off x="5450459" y="3873773"/>
                  <a:ext cx="361950" cy="247650"/>
                </a:xfrm>
                <a:custGeom>
                  <a:avLst/>
                  <a:gdLst>
                    <a:gd name="T0" fmla="*/ 39 w 39"/>
                    <a:gd name="T1" fmla="*/ 11 h 27"/>
                    <a:gd name="T2" fmla="*/ 39 w 39"/>
                    <a:gd name="T3" fmla="*/ 12 h 27"/>
                    <a:gd name="T4" fmla="*/ 38 w 39"/>
                    <a:gd name="T5" fmla="*/ 13 h 27"/>
                    <a:gd name="T6" fmla="*/ 31 w 39"/>
                    <a:gd name="T7" fmla="*/ 19 h 27"/>
                    <a:gd name="T8" fmla="*/ 30 w 39"/>
                    <a:gd name="T9" fmla="*/ 20 h 27"/>
                    <a:gd name="T10" fmla="*/ 29 w 39"/>
                    <a:gd name="T11" fmla="*/ 21 h 27"/>
                    <a:gd name="T12" fmla="*/ 19 w 39"/>
                    <a:gd name="T13" fmla="*/ 25 h 27"/>
                    <a:gd name="T14" fmla="*/ 17 w 39"/>
                    <a:gd name="T15" fmla="*/ 26 h 27"/>
                    <a:gd name="T16" fmla="*/ 16 w 39"/>
                    <a:gd name="T17" fmla="*/ 26 h 27"/>
                    <a:gd name="T18" fmla="*/ 7 w 39"/>
                    <a:gd name="T19" fmla="*/ 27 h 27"/>
                    <a:gd name="T20" fmla="*/ 6 w 39"/>
                    <a:gd name="T21" fmla="*/ 26 h 27"/>
                    <a:gd name="T22" fmla="*/ 5 w 39"/>
                    <a:gd name="T23" fmla="*/ 26 h 27"/>
                    <a:gd name="T24" fmla="*/ 0 w 39"/>
                    <a:gd name="T25" fmla="*/ 15 h 27"/>
                    <a:gd name="T26" fmla="*/ 11 w 39"/>
                    <a:gd name="T27" fmla="*/ 14 h 27"/>
                    <a:gd name="T28" fmla="*/ 11 w 39"/>
                    <a:gd name="T29" fmla="*/ 15 h 27"/>
                    <a:gd name="T30" fmla="*/ 12 w 39"/>
                    <a:gd name="T31" fmla="*/ 14 h 27"/>
                    <a:gd name="T32" fmla="*/ 26 w 39"/>
                    <a:gd name="T33" fmla="*/ 8 h 27"/>
                    <a:gd name="T34" fmla="*/ 26 w 39"/>
                    <a:gd name="T35" fmla="*/ 8 h 27"/>
                    <a:gd name="T36" fmla="*/ 34 w 39"/>
                    <a:gd name="T37" fmla="*/ 0 h 27"/>
                    <a:gd name="T38" fmla="*/ 39 w 39"/>
                    <a:gd name="T39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27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96" name="淘宝网Chenying0907出品 5704"/>
                <p:cNvSpPr>
                  <a:spLocks/>
                </p:cNvSpPr>
                <p:nvPr/>
              </p:nvSpPr>
              <p:spPr bwMode="auto">
                <a:xfrm>
                  <a:off x="4400552" y="1170243"/>
                  <a:ext cx="493713" cy="893763"/>
                </a:xfrm>
                <a:custGeom>
                  <a:avLst/>
                  <a:gdLst>
                    <a:gd name="T0" fmla="*/ 27 w 54"/>
                    <a:gd name="T1" fmla="*/ 95 h 96"/>
                    <a:gd name="T2" fmla="*/ 39 w 54"/>
                    <a:gd name="T3" fmla="*/ 90 h 96"/>
                    <a:gd name="T4" fmla="*/ 50 w 54"/>
                    <a:gd name="T5" fmla="*/ 85 h 96"/>
                    <a:gd name="T6" fmla="*/ 50 w 54"/>
                    <a:gd name="T7" fmla="*/ 67 h 96"/>
                    <a:gd name="T8" fmla="*/ 43 w 54"/>
                    <a:gd name="T9" fmla="*/ 51 h 96"/>
                    <a:gd name="T10" fmla="*/ 37 w 54"/>
                    <a:gd name="T11" fmla="*/ 41 h 96"/>
                    <a:gd name="T12" fmla="*/ 37 w 54"/>
                    <a:gd name="T13" fmla="*/ 41 h 96"/>
                    <a:gd name="T14" fmla="*/ 2 w 54"/>
                    <a:gd name="T15" fmla="*/ 1 h 96"/>
                    <a:gd name="T16" fmla="*/ 0 w 54"/>
                    <a:gd name="T17" fmla="*/ 0 h 96"/>
                    <a:gd name="T18" fmla="*/ 0 w 54"/>
                    <a:gd name="T19" fmla="*/ 2 h 96"/>
                    <a:gd name="T20" fmla="*/ 5 w 54"/>
                    <a:gd name="T21" fmla="*/ 56 h 96"/>
                    <a:gd name="T22" fmla="*/ 7 w 54"/>
                    <a:gd name="T23" fmla="*/ 66 h 96"/>
                    <a:gd name="T24" fmla="*/ 14 w 54"/>
                    <a:gd name="T25" fmla="*/ 82 h 96"/>
                    <a:gd name="T26" fmla="*/ 27 w 54"/>
                    <a:gd name="T27" fmla="*/ 95 h 96"/>
                    <a:gd name="connsiteX0" fmla="*/ 5000 w 9814"/>
                    <a:gd name="connsiteY0" fmla="*/ 9896 h 9909"/>
                    <a:gd name="connsiteX1" fmla="*/ 7222 w 9814"/>
                    <a:gd name="connsiteY1" fmla="*/ 9375 h 9909"/>
                    <a:gd name="connsiteX2" fmla="*/ 9259 w 9814"/>
                    <a:gd name="connsiteY2" fmla="*/ 8854 h 9909"/>
                    <a:gd name="connsiteX3" fmla="*/ 9259 w 9814"/>
                    <a:gd name="connsiteY3" fmla="*/ 6979 h 9909"/>
                    <a:gd name="connsiteX4" fmla="*/ 7963 w 9814"/>
                    <a:gd name="connsiteY4" fmla="*/ 5313 h 9909"/>
                    <a:gd name="connsiteX5" fmla="*/ 6852 w 9814"/>
                    <a:gd name="connsiteY5" fmla="*/ 4271 h 9909"/>
                    <a:gd name="connsiteX6" fmla="*/ 6852 w 9814"/>
                    <a:gd name="connsiteY6" fmla="*/ 4271 h 9909"/>
                    <a:gd name="connsiteX7" fmla="*/ 370 w 9814"/>
                    <a:gd name="connsiteY7" fmla="*/ 104 h 9909"/>
                    <a:gd name="connsiteX8" fmla="*/ 0 w 9814"/>
                    <a:gd name="connsiteY8" fmla="*/ 0 h 9909"/>
                    <a:gd name="connsiteX9" fmla="*/ 0 w 9814"/>
                    <a:gd name="connsiteY9" fmla="*/ 208 h 9909"/>
                    <a:gd name="connsiteX10" fmla="*/ 926 w 9814"/>
                    <a:gd name="connsiteY10" fmla="*/ 5833 h 9909"/>
                    <a:gd name="connsiteX11" fmla="*/ 1486 w 9814"/>
                    <a:gd name="connsiteY11" fmla="*/ 6875 h 9909"/>
                    <a:gd name="connsiteX12" fmla="*/ 2593 w 9814"/>
                    <a:gd name="connsiteY12" fmla="*/ 8542 h 9909"/>
                    <a:gd name="connsiteX13" fmla="*/ 5000 w 9814"/>
                    <a:gd name="connsiteY13" fmla="*/ 9896 h 9909"/>
                    <a:gd name="connsiteX0" fmla="*/ 5095 w 10001"/>
                    <a:gd name="connsiteY0" fmla="*/ 9987 h 10000"/>
                    <a:gd name="connsiteX1" fmla="*/ 7359 w 10001"/>
                    <a:gd name="connsiteY1" fmla="*/ 9461 h 10000"/>
                    <a:gd name="connsiteX2" fmla="*/ 9434 w 10001"/>
                    <a:gd name="connsiteY2" fmla="*/ 8935 h 10000"/>
                    <a:gd name="connsiteX3" fmla="*/ 9434 w 10001"/>
                    <a:gd name="connsiteY3" fmla="*/ 7043 h 10000"/>
                    <a:gd name="connsiteX4" fmla="*/ 8114 w 10001"/>
                    <a:gd name="connsiteY4" fmla="*/ 5362 h 10000"/>
                    <a:gd name="connsiteX5" fmla="*/ 6982 w 10001"/>
                    <a:gd name="connsiteY5" fmla="*/ 4310 h 10000"/>
                    <a:gd name="connsiteX6" fmla="*/ 6982 w 10001"/>
                    <a:gd name="connsiteY6" fmla="*/ 4310 h 10000"/>
                    <a:gd name="connsiteX7" fmla="*/ 377 w 10001"/>
                    <a:gd name="connsiteY7" fmla="*/ 105 h 10000"/>
                    <a:gd name="connsiteX8" fmla="*/ 0 w 10001"/>
                    <a:gd name="connsiteY8" fmla="*/ 0 h 10000"/>
                    <a:gd name="connsiteX9" fmla="*/ 0 w 10001"/>
                    <a:gd name="connsiteY9" fmla="*/ 210 h 10000"/>
                    <a:gd name="connsiteX10" fmla="*/ 944 w 10001"/>
                    <a:gd name="connsiteY10" fmla="*/ 5887 h 10000"/>
                    <a:gd name="connsiteX11" fmla="*/ 1514 w 10001"/>
                    <a:gd name="connsiteY11" fmla="*/ 6938 h 10000"/>
                    <a:gd name="connsiteX12" fmla="*/ 2739 w 10001"/>
                    <a:gd name="connsiteY12" fmla="*/ 8620 h 10000"/>
                    <a:gd name="connsiteX13" fmla="*/ 5095 w 10001"/>
                    <a:gd name="connsiteY13" fmla="*/ 9987 h 10000"/>
                    <a:gd name="connsiteX0" fmla="*/ 5168 w 10074"/>
                    <a:gd name="connsiteY0" fmla="*/ 10248 h 10261"/>
                    <a:gd name="connsiteX1" fmla="*/ 7432 w 10074"/>
                    <a:gd name="connsiteY1" fmla="*/ 9722 h 10261"/>
                    <a:gd name="connsiteX2" fmla="*/ 9507 w 10074"/>
                    <a:gd name="connsiteY2" fmla="*/ 9196 h 10261"/>
                    <a:gd name="connsiteX3" fmla="*/ 9507 w 10074"/>
                    <a:gd name="connsiteY3" fmla="*/ 7304 h 10261"/>
                    <a:gd name="connsiteX4" fmla="*/ 8187 w 10074"/>
                    <a:gd name="connsiteY4" fmla="*/ 5623 h 10261"/>
                    <a:gd name="connsiteX5" fmla="*/ 7055 w 10074"/>
                    <a:gd name="connsiteY5" fmla="*/ 4571 h 10261"/>
                    <a:gd name="connsiteX6" fmla="*/ 7055 w 10074"/>
                    <a:gd name="connsiteY6" fmla="*/ 4571 h 10261"/>
                    <a:gd name="connsiteX7" fmla="*/ 450 w 10074"/>
                    <a:gd name="connsiteY7" fmla="*/ 366 h 10261"/>
                    <a:gd name="connsiteX8" fmla="*/ 73 w 10074"/>
                    <a:gd name="connsiteY8" fmla="*/ 261 h 10261"/>
                    <a:gd name="connsiteX9" fmla="*/ 73 w 10074"/>
                    <a:gd name="connsiteY9" fmla="*/ 471 h 10261"/>
                    <a:gd name="connsiteX10" fmla="*/ 1066 w 10074"/>
                    <a:gd name="connsiteY10" fmla="*/ 6039 h 10261"/>
                    <a:gd name="connsiteX11" fmla="*/ 1587 w 10074"/>
                    <a:gd name="connsiteY11" fmla="*/ 7199 h 10261"/>
                    <a:gd name="connsiteX12" fmla="*/ 2812 w 10074"/>
                    <a:gd name="connsiteY12" fmla="*/ 8881 h 10261"/>
                    <a:gd name="connsiteX13" fmla="*/ 5168 w 10074"/>
                    <a:gd name="connsiteY13" fmla="*/ 10248 h 1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74" h="10261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97" name="淘宝网Chenying0907出品 5715"/>
                <p:cNvSpPr>
                  <a:spLocks/>
                </p:cNvSpPr>
                <p:nvPr/>
              </p:nvSpPr>
              <p:spPr bwMode="auto">
                <a:xfrm>
                  <a:off x="4476484" y="1752667"/>
                  <a:ext cx="1084263" cy="2273301"/>
                </a:xfrm>
                <a:custGeom>
                  <a:avLst/>
                  <a:gdLst>
                    <a:gd name="T0" fmla="*/ 105 w 117"/>
                    <a:gd name="T1" fmla="*/ 248 h 248"/>
                    <a:gd name="T2" fmla="*/ 1 w 117"/>
                    <a:gd name="T3" fmla="*/ 8 h 248"/>
                    <a:gd name="T4" fmla="*/ 3 w 117"/>
                    <a:gd name="T5" fmla="*/ 2 h 248"/>
                    <a:gd name="T6" fmla="*/ 13 w 117"/>
                    <a:gd name="T7" fmla="*/ 5 h 248"/>
                    <a:gd name="T8" fmla="*/ 117 w 117"/>
                    <a:gd name="T9" fmla="*/ 247 h 248"/>
                    <a:gd name="T10" fmla="*/ 105 w 117"/>
                    <a:gd name="T11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248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淘宝网Chenying0907出品 5716"/>
                <p:cNvSpPr>
                  <a:spLocks/>
                </p:cNvSpPr>
                <p:nvPr/>
              </p:nvSpPr>
              <p:spPr bwMode="auto">
                <a:xfrm>
                  <a:off x="4713020" y="1641541"/>
                  <a:ext cx="1055688" cy="2328864"/>
                </a:xfrm>
                <a:custGeom>
                  <a:avLst/>
                  <a:gdLst>
                    <a:gd name="T0" fmla="*/ 105 w 114"/>
                    <a:gd name="T1" fmla="*/ 254 h 254"/>
                    <a:gd name="T2" fmla="*/ 0 w 114"/>
                    <a:gd name="T3" fmla="*/ 12 h 254"/>
                    <a:gd name="T4" fmla="*/ 6 w 114"/>
                    <a:gd name="T5" fmla="*/ 2 h 254"/>
                    <a:gd name="T6" fmla="*/ 11 w 114"/>
                    <a:gd name="T7" fmla="*/ 5 h 254"/>
                    <a:gd name="T8" fmla="*/ 114 w 114"/>
                    <a:gd name="T9" fmla="*/ 245 h 254"/>
                    <a:gd name="T10" fmla="*/ 105 w 114"/>
                    <a:gd name="T11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25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淘宝网Chenying0907出品 5717"/>
                <p:cNvSpPr>
                  <a:spLocks/>
                </p:cNvSpPr>
                <p:nvPr/>
              </p:nvSpPr>
              <p:spPr bwMode="auto">
                <a:xfrm>
                  <a:off x="4597132" y="1733617"/>
                  <a:ext cx="1093788" cy="2282828"/>
                </a:xfrm>
                <a:custGeom>
                  <a:avLst/>
                  <a:gdLst>
                    <a:gd name="T0" fmla="*/ 104 w 118"/>
                    <a:gd name="T1" fmla="*/ 249 h 249"/>
                    <a:gd name="T2" fmla="*/ 1 w 118"/>
                    <a:gd name="T3" fmla="*/ 10 h 249"/>
                    <a:gd name="T4" fmla="*/ 5 w 118"/>
                    <a:gd name="T5" fmla="*/ 2 h 249"/>
                    <a:gd name="T6" fmla="*/ 14 w 118"/>
                    <a:gd name="T7" fmla="*/ 4 h 249"/>
                    <a:gd name="T8" fmla="*/ 118 w 118"/>
                    <a:gd name="T9" fmla="*/ 244 h 249"/>
                    <a:gd name="T10" fmla="*/ 104 w 118"/>
                    <a:gd name="T11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249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淘宝网Chenying0907出品 5703"/>
                <p:cNvSpPr>
                  <a:spLocks/>
                </p:cNvSpPr>
                <p:nvPr/>
              </p:nvSpPr>
              <p:spPr bwMode="auto">
                <a:xfrm>
                  <a:off x="4405578" y="1186854"/>
                  <a:ext cx="189438" cy="312121"/>
                </a:xfrm>
                <a:custGeom>
                  <a:avLst/>
                  <a:gdLst>
                    <a:gd name="T0" fmla="*/ 18 w 18"/>
                    <a:gd name="T1" fmla="*/ 22 h 30"/>
                    <a:gd name="T2" fmla="*/ 0 w 18"/>
                    <a:gd name="T3" fmla="*/ 0 h 30"/>
                    <a:gd name="T4" fmla="*/ 4 w 18"/>
                    <a:gd name="T5" fmla="*/ 28 h 30"/>
                    <a:gd name="T6" fmla="*/ 12 w 18"/>
                    <a:gd name="T7" fmla="*/ 29 h 30"/>
                    <a:gd name="T8" fmla="*/ 18 w 18"/>
                    <a:gd name="T9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" name="淘宝网Chenying0907出品 18"/>
              <p:cNvGrpSpPr/>
              <p:nvPr/>
            </p:nvGrpSpPr>
            <p:grpSpPr>
              <a:xfrm rot="781172">
                <a:off x="5242049" y="1323326"/>
                <a:ext cx="1411857" cy="2951177"/>
                <a:chOff x="4400552" y="1170242"/>
                <a:chExt cx="1411857" cy="2951181"/>
              </a:xfrm>
            </p:grpSpPr>
            <p:sp>
              <p:nvSpPr>
                <p:cNvPr id="89" name="淘宝网Chenying0907出品 5702"/>
                <p:cNvSpPr>
                  <a:spLocks/>
                </p:cNvSpPr>
                <p:nvPr/>
              </p:nvSpPr>
              <p:spPr bwMode="auto">
                <a:xfrm>
                  <a:off x="5450459" y="3873773"/>
                  <a:ext cx="361950" cy="247650"/>
                </a:xfrm>
                <a:custGeom>
                  <a:avLst/>
                  <a:gdLst>
                    <a:gd name="T0" fmla="*/ 39 w 39"/>
                    <a:gd name="T1" fmla="*/ 11 h 27"/>
                    <a:gd name="T2" fmla="*/ 39 w 39"/>
                    <a:gd name="T3" fmla="*/ 12 h 27"/>
                    <a:gd name="T4" fmla="*/ 38 w 39"/>
                    <a:gd name="T5" fmla="*/ 13 h 27"/>
                    <a:gd name="T6" fmla="*/ 31 w 39"/>
                    <a:gd name="T7" fmla="*/ 19 h 27"/>
                    <a:gd name="T8" fmla="*/ 30 w 39"/>
                    <a:gd name="T9" fmla="*/ 20 h 27"/>
                    <a:gd name="T10" fmla="*/ 29 w 39"/>
                    <a:gd name="T11" fmla="*/ 21 h 27"/>
                    <a:gd name="T12" fmla="*/ 19 w 39"/>
                    <a:gd name="T13" fmla="*/ 25 h 27"/>
                    <a:gd name="T14" fmla="*/ 17 w 39"/>
                    <a:gd name="T15" fmla="*/ 26 h 27"/>
                    <a:gd name="T16" fmla="*/ 16 w 39"/>
                    <a:gd name="T17" fmla="*/ 26 h 27"/>
                    <a:gd name="T18" fmla="*/ 7 w 39"/>
                    <a:gd name="T19" fmla="*/ 27 h 27"/>
                    <a:gd name="T20" fmla="*/ 6 w 39"/>
                    <a:gd name="T21" fmla="*/ 26 h 27"/>
                    <a:gd name="T22" fmla="*/ 5 w 39"/>
                    <a:gd name="T23" fmla="*/ 26 h 27"/>
                    <a:gd name="T24" fmla="*/ 0 w 39"/>
                    <a:gd name="T25" fmla="*/ 15 h 27"/>
                    <a:gd name="T26" fmla="*/ 11 w 39"/>
                    <a:gd name="T27" fmla="*/ 14 h 27"/>
                    <a:gd name="T28" fmla="*/ 11 w 39"/>
                    <a:gd name="T29" fmla="*/ 15 h 27"/>
                    <a:gd name="T30" fmla="*/ 12 w 39"/>
                    <a:gd name="T31" fmla="*/ 14 h 27"/>
                    <a:gd name="T32" fmla="*/ 26 w 39"/>
                    <a:gd name="T33" fmla="*/ 8 h 27"/>
                    <a:gd name="T34" fmla="*/ 26 w 39"/>
                    <a:gd name="T35" fmla="*/ 8 h 27"/>
                    <a:gd name="T36" fmla="*/ 34 w 39"/>
                    <a:gd name="T37" fmla="*/ 0 h 27"/>
                    <a:gd name="T38" fmla="*/ 39 w 39"/>
                    <a:gd name="T39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27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90" name="淘宝网Chenying0907出品 5704"/>
                <p:cNvSpPr>
                  <a:spLocks/>
                </p:cNvSpPr>
                <p:nvPr/>
              </p:nvSpPr>
              <p:spPr bwMode="auto">
                <a:xfrm>
                  <a:off x="4400552" y="1170242"/>
                  <a:ext cx="493713" cy="893764"/>
                </a:xfrm>
                <a:custGeom>
                  <a:avLst/>
                  <a:gdLst>
                    <a:gd name="T0" fmla="*/ 27 w 54"/>
                    <a:gd name="T1" fmla="*/ 95 h 96"/>
                    <a:gd name="T2" fmla="*/ 39 w 54"/>
                    <a:gd name="T3" fmla="*/ 90 h 96"/>
                    <a:gd name="T4" fmla="*/ 50 w 54"/>
                    <a:gd name="T5" fmla="*/ 85 h 96"/>
                    <a:gd name="T6" fmla="*/ 50 w 54"/>
                    <a:gd name="T7" fmla="*/ 67 h 96"/>
                    <a:gd name="T8" fmla="*/ 43 w 54"/>
                    <a:gd name="T9" fmla="*/ 51 h 96"/>
                    <a:gd name="T10" fmla="*/ 37 w 54"/>
                    <a:gd name="T11" fmla="*/ 41 h 96"/>
                    <a:gd name="T12" fmla="*/ 37 w 54"/>
                    <a:gd name="T13" fmla="*/ 41 h 96"/>
                    <a:gd name="T14" fmla="*/ 2 w 54"/>
                    <a:gd name="T15" fmla="*/ 1 h 96"/>
                    <a:gd name="T16" fmla="*/ 0 w 54"/>
                    <a:gd name="T17" fmla="*/ 0 h 96"/>
                    <a:gd name="T18" fmla="*/ 0 w 54"/>
                    <a:gd name="T19" fmla="*/ 2 h 96"/>
                    <a:gd name="T20" fmla="*/ 5 w 54"/>
                    <a:gd name="T21" fmla="*/ 56 h 96"/>
                    <a:gd name="T22" fmla="*/ 7 w 54"/>
                    <a:gd name="T23" fmla="*/ 66 h 96"/>
                    <a:gd name="T24" fmla="*/ 14 w 54"/>
                    <a:gd name="T25" fmla="*/ 82 h 96"/>
                    <a:gd name="T26" fmla="*/ 27 w 54"/>
                    <a:gd name="T27" fmla="*/ 95 h 96"/>
                    <a:gd name="connsiteX0" fmla="*/ 5000 w 9814"/>
                    <a:gd name="connsiteY0" fmla="*/ 9896 h 9909"/>
                    <a:gd name="connsiteX1" fmla="*/ 7222 w 9814"/>
                    <a:gd name="connsiteY1" fmla="*/ 9375 h 9909"/>
                    <a:gd name="connsiteX2" fmla="*/ 9259 w 9814"/>
                    <a:gd name="connsiteY2" fmla="*/ 8854 h 9909"/>
                    <a:gd name="connsiteX3" fmla="*/ 9259 w 9814"/>
                    <a:gd name="connsiteY3" fmla="*/ 6979 h 9909"/>
                    <a:gd name="connsiteX4" fmla="*/ 7963 w 9814"/>
                    <a:gd name="connsiteY4" fmla="*/ 5313 h 9909"/>
                    <a:gd name="connsiteX5" fmla="*/ 6852 w 9814"/>
                    <a:gd name="connsiteY5" fmla="*/ 4271 h 9909"/>
                    <a:gd name="connsiteX6" fmla="*/ 6852 w 9814"/>
                    <a:gd name="connsiteY6" fmla="*/ 4271 h 9909"/>
                    <a:gd name="connsiteX7" fmla="*/ 370 w 9814"/>
                    <a:gd name="connsiteY7" fmla="*/ 104 h 9909"/>
                    <a:gd name="connsiteX8" fmla="*/ 0 w 9814"/>
                    <a:gd name="connsiteY8" fmla="*/ 0 h 9909"/>
                    <a:gd name="connsiteX9" fmla="*/ 0 w 9814"/>
                    <a:gd name="connsiteY9" fmla="*/ 208 h 9909"/>
                    <a:gd name="connsiteX10" fmla="*/ 926 w 9814"/>
                    <a:gd name="connsiteY10" fmla="*/ 5833 h 9909"/>
                    <a:gd name="connsiteX11" fmla="*/ 1486 w 9814"/>
                    <a:gd name="connsiteY11" fmla="*/ 6875 h 9909"/>
                    <a:gd name="connsiteX12" fmla="*/ 2593 w 9814"/>
                    <a:gd name="connsiteY12" fmla="*/ 8542 h 9909"/>
                    <a:gd name="connsiteX13" fmla="*/ 5000 w 9814"/>
                    <a:gd name="connsiteY13" fmla="*/ 9896 h 9909"/>
                    <a:gd name="connsiteX0" fmla="*/ 5095 w 10001"/>
                    <a:gd name="connsiteY0" fmla="*/ 9987 h 10000"/>
                    <a:gd name="connsiteX1" fmla="*/ 7359 w 10001"/>
                    <a:gd name="connsiteY1" fmla="*/ 9461 h 10000"/>
                    <a:gd name="connsiteX2" fmla="*/ 9434 w 10001"/>
                    <a:gd name="connsiteY2" fmla="*/ 8935 h 10000"/>
                    <a:gd name="connsiteX3" fmla="*/ 9434 w 10001"/>
                    <a:gd name="connsiteY3" fmla="*/ 7043 h 10000"/>
                    <a:gd name="connsiteX4" fmla="*/ 8114 w 10001"/>
                    <a:gd name="connsiteY4" fmla="*/ 5362 h 10000"/>
                    <a:gd name="connsiteX5" fmla="*/ 6982 w 10001"/>
                    <a:gd name="connsiteY5" fmla="*/ 4310 h 10000"/>
                    <a:gd name="connsiteX6" fmla="*/ 6982 w 10001"/>
                    <a:gd name="connsiteY6" fmla="*/ 4310 h 10000"/>
                    <a:gd name="connsiteX7" fmla="*/ 377 w 10001"/>
                    <a:gd name="connsiteY7" fmla="*/ 105 h 10000"/>
                    <a:gd name="connsiteX8" fmla="*/ 0 w 10001"/>
                    <a:gd name="connsiteY8" fmla="*/ 0 h 10000"/>
                    <a:gd name="connsiteX9" fmla="*/ 0 w 10001"/>
                    <a:gd name="connsiteY9" fmla="*/ 210 h 10000"/>
                    <a:gd name="connsiteX10" fmla="*/ 944 w 10001"/>
                    <a:gd name="connsiteY10" fmla="*/ 5887 h 10000"/>
                    <a:gd name="connsiteX11" fmla="*/ 1514 w 10001"/>
                    <a:gd name="connsiteY11" fmla="*/ 6938 h 10000"/>
                    <a:gd name="connsiteX12" fmla="*/ 2739 w 10001"/>
                    <a:gd name="connsiteY12" fmla="*/ 8620 h 10000"/>
                    <a:gd name="connsiteX13" fmla="*/ 5095 w 10001"/>
                    <a:gd name="connsiteY13" fmla="*/ 9987 h 10000"/>
                    <a:gd name="connsiteX0" fmla="*/ 5168 w 10074"/>
                    <a:gd name="connsiteY0" fmla="*/ 10248 h 10261"/>
                    <a:gd name="connsiteX1" fmla="*/ 7432 w 10074"/>
                    <a:gd name="connsiteY1" fmla="*/ 9722 h 10261"/>
                    <a:gd name="connsiteX2" fmla="*/ 9507 w 10074"/>
                    <a:gd name="connsiteY2" fmla="*/ 9196 h 10261"/>
                    <a:gd name="connsiteX3" fmla="*/ 9507 w 10074"/>
                    <a:gd name="connsiteY3" fmla="*/ 7304 h 10261"/>
                    <a:gd name="connsiteX4" fmla="*/ 8187 w 10074"/>
                    <a:gd name="connsiteY4" fmla="*/ 5623 h 10261"/>
                    <a:gd name="connsiteX5" fmla="*/ 7055 w 10074"/>
                    <a:gd name="connsiteY5" fmla="*/ 4571 h 10261"/>
                    <a:gd name="connsiteX6" fmla="*/ 7055 w 10074"/>
                    <a:gd name="connsiteY6" fmla="*/ 4571 h 10261"/>
                    <a:gd name="connsiteX7" fmla="*/ 450 w 10074"/>
                    <a:gd name="connsiteY7" fmla="*/ 366 h 10261"/>
                    <a:gd name="connsiteX8" fmla="*/ 73 w 10074"/>
                    <a:gd name="connsiteY8" fmla="*/ 261 h 10261"/>
                    <a:gd name="connsiteX9" fmla="*/ 73 w 10074"/>
                    <a:gd name="connsiteY9" fmla="*/ 471 h 10261"/>
                    <a:gd name="connsiteX10" fmla="*/ 1066 w 10074"/>
                    <a:gd name="connsiteY10" fmla="*/ 6039 h 10261"/>
                    <a:gd name="connsiteX11" fmla="*/ 1587 w 10074"/>
                    <a:gd name="connsiteY11" fmla="*/ 7199 h 10261"/>
                    <a:gd name="connsiteX12" fmla="*/ 2812 w 10074"/>
                    <a:gd name="connsiteY12" fmla="*/ 8881 h 10261"/>
                    <a:gd name="connsiteX13" fmla="*/ 5168 w 10074"/>
                    <a:gd name="connsiteY13" fmla="*/ 10248 h 1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74" h="10261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91" name="淘宝网Chenying0907出品 5715"/>
                <p:cNvSpPr>
                  <a:spLocks/>
                </p:cNvSpPr>
                <p:nvPr/>
              </p:nvSpPr>
              <p:spPr bwMode="auto">
                <a:xfrm>
                  <a:off x="4476483" y="1752666"/>
                  <a:ext cx="1084263" cy="2273302"/>
                </a:xfrm>
                <a:custGeom>
                  <a:avLst/>
                  <a:gdLst>
                    <a:gd name="T0" fmla="*/ 105 w 117"/>
                    <a:gd name="T1" fmla="*/ 248 h 248"/>
                    <a:gd name="T2" fmla="*/ 1 w 117"/>
                    <a:gd name="T3" fmla="*/ 8 h 248"/>
                    <a:gd name="T4" fmla="*/ 3 w 117"/>
                    <a:gd name="T5" fmla="*/ 2 h 248"/>
                    <a:gd name="T6" fmla="*/ 13 w 117"/>
                    <a:gd name="T7" fmla="*/ 5 h 248"/>
                    <a:gd name="T8" fmla="*/ 117 w 117"/>
                    <a:gd name="T9" fmla="*/ 247 h 248"/>
                    <a:gd name="T10" fmla="*/ 105 w 117"/>
                    <a:gd name="T11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248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淘宝网Chenying0907出品 5716"/>
                <p:cNvSpPr>
                  <a:spLocks/>
                </p:cNvSpPr>
                <p:nvPr/>
              </p:nvSpPr>
              <p:spPr bwMode="auto">
                <a:xfrm>
                  <a:off x="4713021" y="1641541"/>
                  <a:ext cx="1055688" cy="2328865"/>
                </a:xfrm>
                <a:custGeom>
                  <a:avLst/>
                  <a:gdLst>
                    <a:gd name="T0" fmla="*/ 105 w 114"/>
                    <a:gd name="T1" fmla="*/ 254 h 254"/>
                    <a:gd name="T2" fmla="*/ 0 w 114"/>
                    <a:gd name="T3" fmla="*/ 12 h 254"/>
                    <a:gd name="T4" fmla="*/ 6 w 114"/>
                    <a:gd name="T5" fmla="*/ 2 h 254"/>
                    <a:gd name="T6" fmla="*/ 11 w 114"/>
                    <a:gd name="T7" fmla="*/ 5 h 254"/>
                    <a:gd name="T8" fmla="*/ 114 w 114"/>
                    <a:gd name="T9" fmla="*/ 245 h 254"/>
                    <a:gd name="T10" fmla="*/ 105 w 114"/>
                    <a:gd name="T11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25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淘宝网Chenying0907出品 5717"/>
                <p:cNvSpPr>
                  <a:spLocks/>
                </p:cNvSpPr>
                <p:nvPr/>
              </p:nvSpPr>
              <p:spPr bwMode="auto">
                <a:xfrm>
                  <a:off x="4597132" y="1733617"/>
                  <a:ext cx="1093788" cy="2282828"/>
                </a:xfrm>
                <a:custGeom>
                  <a:avLst/>
                  <a:gdLst>
                    <a:gd name="T0" fmla="*/ 104 w 118"/>
                    <a:gd name="T1" fmla="*/ 249 h 249"/>
                    <a:gd name="T2" fmla="*/ 1 w 118"/>
                    <a:gd name="T3" fmla="*/ 10 h 249"/>
                    <a:gd name="T4" fmla="*/ 5 w 118"/>
                    <a:gd name="T5" fmla="*/ 2 h 249"/>
                    <a:gd name="T6" fmla="*/ 14 w 118"/>
                    <a:gd name="T7" fmla="*/ 4 h 249"/>
                    <a:gd name="T8" fmla="*/ 118 w 118"/>
                    <a:gd name="T9" fmla="*/ 244 h 249"/>
                    <a:gd name="T10" fmla="*/ 104 w 118"/>
                    <a:gd name="T11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249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淘宝网Chenying0907出品 5703"/>
                <p:cNvSpPr>
                  <a:spLocks/>
                </p:cNvSpPr>
                <p:nvPr/>
              </p:nvSpPr>
              <p:spPr bwMode="auto">
                <a:xfrm>
                  <a:off x="4405578" y="1186853"/>
                  <a:ext cx="189438" cy="312121"/>
                </a:xfrm>
                <a:custGeom>
                  <a:avLst/>
                  <a:gdLst>
                    <a:gd name="T0" fmla="*/ 18 w 18"/>
                    <a:gd name="T1" fmla="*/ 22 h 30"/>
                    <a:gd name="T2" fmla="*/ 0 w 18"/>
                    <a:gd name="T3" fmla="*/ 0 h 30"/>
                    <a:gd name="T4" fmla="*/ 4 w 18"/>
                    <a:gd name="T5" fmla="*/ 28 h 30"/>
                    <a:gd name="T6" fmla="*/ 12 w 18"/>
                    <a:gd name="T7" fmla="*/ 29 h 30"/>
                    <a:gd name="T8" fmla="*/ 18 w 18"/>
                    <a:gd name="T9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" name="淘宝网Chenying0907出品 19"/>
              <p:cNvGrpSpPr/>
              <p:nvPr/>
            </p:nvGrpSpPr>
            <p:grpSpPr>
              <a:xfrm rot="1701895">
                <a:off x="6140258" y="1271913"/>
                <a:ext cx="1411857" cy="2951177"/>
                <a:chOff x="4400548" y="1170243"/>
                <a:chExt cx="1411855" cy="2951179"/>
              </a:xfrm>
            </p:grpSpPr>
            <p:sp>
              <p:nvSpPr>
                <p:cNvPr id="83" name="淘宝网Chenying0907出品 5702"/>
                <p:cNvSpPr>
                  <a:spLocks/>
                </p:cNvSpPr>
                <p:nvPr/>
              </p:nvSpPr>
              <p:spPr bwMode="auto">
                <a:xfrm>
                  <a:off x="5450453" y="3873772"/>
                  <a:ext cx="361950" cy="247650"/>
                </a:xfrm>
                <a:custGeom>
                  <a:avLst/>
                  <a:gdLst>
                    <a:gd name="T0" fmla="*/ 39 w 39"/>
                    <a:gd name="T1" fmla="*/ 11 h 27"/>
                    <a:gd name="T2" fmla="*/ 39 w 39"/>
                    <a:gd name="T3" fmla="*/ 12 h 27"/>
                    <a:gd name="T4" fmla="*/ 38 w 39"/>
                    <a:gd name="T5" fmla="*/ 13 h 27"/>
                    <a:gd name="T6" fmla="*/ 31 w 39"/>
                    <a:gd name="T7" fmla="*/ 19 h 27"/>
                    <a:gd name="T8" fmla="*/ 30 w 39"/>
                    <a:gd name="T9" fmla="*/ 20 h 27"/>
                    <a:gd name="T10" fmla="*/ 29 w 39"/>
                    <a:gd name="T11" fmla="*/ 21 h 27"/>
                    <a:gd name="T12" fmla="*/ 19 w 39"/>
                    <a:gd name="T13" fmla="*/ 25 h 27"/>
                    <a:gd name="T14" fmla="*/ 17 w 39"/>
                    <a:gd name="T15" fmla="*/ 26 h 27"/>
                    <a:gd name="T16" fmla="*/ 16 w 39"/>
                    <a:gd name="T17" fmla="*/ 26 h 27"/>
                    <a:gd name="T18" fmla="*/ 7 w 39"/>
                    <a:gd name="T19" fmla="*/ 27 h 27"/>
                    <a:gd name="T20" fmla="*/ 6 w 39"/>
                    <a:gd name="T21" fmla="*/ 26 h 27"/>
                    <a:gd name="T22" fmla="*/ 5 w 39"/>
                    <a:gd name="T23" fmla="*/ 26 h 27"/>
                    <a:gd name="T24" fmla="*/ 0 w 39"/>
                    <a:gd name="T25" fmla="*/ 15 h 27"/>
                    <a:gd name="T26" fmla="*/ 11 w 39"/>
                    <a:gd name="T27" fmla="*/ 14 h 27"/>
                    <a:gd name="T28" fmla="*/ 11 w 39"/>
                    <a:gd name="T29" fmla="*/ 15 h 27"/>
                    <a:gd name="T30" fmla="*/ 12 w 39"/>
                    <a:gd name="T31" fmla="*/ 14 h 27"/>
                    <a:gd name="T32" fmla="*/ 26 w 39"/>
                    <a:gd name="T33" fmla="*/ 8 h 27"/>
                    <a:gd name="T34" fmla="*/ 26 w 39"/>
                    <a:gd name="T35" fmla="*/ 8 h 27"/>
                    <a:gd name="T36" fmla="*/ 34 w 39"/>
                    <a:gd name="T37" fmla="*/ 0 h 27"/>
                    <a:gd name="T38" fmla="*/ 39 w 39"/>
                    <a:gd name="T39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27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84" name="淘宝网Chenying0907出品 5704"/>
                <p:cNvSpPr>
                  <a:spLocks/>
                </p:cNvSpPr>
                <p:nvPr/>
              </p:nvSpPr>
              <p:spPr bwMode="auto">
                <a:xfrm>
                  <a:off x="4400548" y="1170243"/>
                  <a:ext cx="493712" cy="893763"/>
                </a:xfrm>
                <a:custGeom>
                  <a:avLst/>
                  <a:gdLst>
                    <a:gd name="T0" fmla="*/ 27 w 54"/>
                    <a:gd name="T1" fmla="*/ 95 h 96"/>
                    <a:gd name="T2" fmla="*/ 39 w 54"/>
                    <a:gd name="T3" fmla="*/ 90 h 96"/>
                    <a:gd name="T4" fmla="*/ 50 w 54"/>
                    <a:gd name="T5" fmla="*/ 85 h 96"/>
                    <a:gd name="T6" fmla="*/ 50 w 54"/>
                    <a:gd name="T7" fmla="*/ 67 h 96"/>
                    <a:gd name="T8" fmla="*/ 43 w 54"/>
                    <a:gd name="T9" fmla="*/ 51 h 96"/>
                    <a:gd name="T10" fmla="*/ 37 w 54"/>
                    <a:gd name="T11" fmla="*/ 41 h 96"/>
                    <a:gd name="T12" fmla="*/ 37 w 54"/>
                    <a:gd name="T13" fmla="*/ 41 h 96"/>
                    <a:gd name="T14" fmla="*/ 2 w 54"/>
                    <a:gd name="T15" fmla="*/ 1 h 96"/>
                    <a:gd name="T16" fmla="*/ 0 w 54"/>
                    <a:gd name="T17" fmla="*/ 0 h 96"/>
                    <a:gd name="T18" fmla="*/ 0 w 54"/>
                    <a:gd name="T19" fmla="*/ 2 h 96"/>
                    <a:gd name="T20" fmla="*/ 5 w 54"/>
                    <a:gd name="T21" fmla="*/ 56 h 96"/>
                    <a:gd name="T22" fmla="*/ 7 w 54"/>
                    <a:gd name="T23" fmla="*/ 66 h 96"/>
                    <a:gd name="T24" fmla="*/ 14 w 54"/>
                    <a:gd name="T25" fmla="*/ 82 h 96"/>
                    <a:gd name="T26" fmla="*/ 27 w 54"/>
                    <a:gd name="T27" fmla="*/ 95 h 96"/>
                    <a:gd name="connsiteX0" fmla="*/ 5000 w 9814"/>
                    <a:gd name="connsiteY0" fmla="*/ 9896 h 9909"/>
                    <a:gd name="connsiteX1" fmla="*/ 7222 w 9814"/>
                    <a:gd name="connsiteY1" fmla="*/ 9375 h 9909"/>
                    <a:gd name="connsiteX2" fmla="*/ 9259 w 9814"/>
                    <a:gd name="connsiteY2" fmla="*/ 8854 h 9909"/>
                    <a:gd name="connsiteX3" fmla="*/ 9259 w 9814"/>
                    <a:gd name="connsiteY3" fmla="*/ 6979 h 9909"/>
                    <a:gd name="connsiteX4" fmla="*/ 7963 w 9814"/>
                    <a:gd name="connsiteY4" fmla="*/ 5313 h 9909"/>
                    <a:gd name="connsiteX5" fmla="*/ 6852 w 9814"/>
                    <a:gd name="connsiteY5" fmla="*/ 4271 h 9909"/>
                    <a:gd name="connsiteX6" fmla="*/ 6852 w 9814"/>
                    <a:gd name="connsiteY6" fmla="*/ 4271 h 9909"/>
                    <a:gd name="connsiteX7" fmla="*/ 370 w 9814"/>
                    <a:gd name="connsiteY7" fmla="*/ 104 h 9909"/>
                    <a:gd name="connsiteX8" fmla="*/ 0 w 9814"/>
                    <a:gd name="connsiteY8" fmla="*/ 0 h 9909"/>
                    <a:gd name="connsiteX9" fmla="*/ 0 w 9814"/>
                    <a:gd name="connsiteY9" fmla="*/ 208 h 9909"/>
                    <a:gd name="connsiteX10" fmla="*/ 926 w 9814"/>
                    <a:gd name="connsiteY10" fmla="*/ 5833 h 9909"/>
                    <a:gd name="connsiteX11" fmla="*/ 1486 w 9814"/>
                    <a:gd name="connsiteY11" fmla="*/ 6875 h 9909"/>
                    <a:gd name="connsiteX12" fmla="*/ 2593 w 9814"/>
                    <a:gd name="connsiteY12" fmla="*/ 8542 h 9909"/>
                    <a:gd name="connsiteX13" fmla="*/ 5000 w 9814"/>
                    <a:gd name="connsiteY13" fmla="*/ 9896 h 9909"/>
                    <a:gd name="connsiteX0" fmla="*/ 5095 w 10001"/>
                    <a:gd name="connsiteY0" fmla="*/ 9987 h 10000"/>
                    <a:gd name="connsiteX1" fmla="*/ 7359 w 10001"/>
                    <a:gd name="connsiteY1" fmla="*/ 9461 h 10000"/>
                    <a:gd name="connsiteX2" fmla="*/ 9434 w 10001"/>
                    <a:gd name="connsiteY2" fmla="*/ 8935 h 10000"/>
                    <a:gd name="connsiteX3" fmla="*/ 9434 w 10001"/>
                    <a:gd name="connsiteY3" fmla="*/ 7043 h 10000"/>
                    <a:gd name="connsiteX4" fmla="*/ 8114 w 10001"/>
                    <a:gd name="connsiteY4" fmla="*/ 5362 h 10000"/>
                    <a:gd name="connsiteX5" fmla="*/ 6982 w 10001"/>
                    <a:gd name="connsiteY5" fmla="*/ 4310 h 10000"/>
                    <a:gd name="connsiteX6" fmla="*/ 6982 w 10001"/>
                    <a:gd name="connsiteY6" fmla="*/ 4310 h 10000"/>
                    <a:gd name="connsiteX7" fmla="*/ 377 w 10001"/>
                    <a:gd name="connsiteY7" fmla="*/ 105 h 10000"/>
                    <a:gd name="connsiteX8" fmla="*/ 0 w 10001"/>
                    <a:gd name="connsiteY8" fmla="*/ 0 h 10000"/>
                    <a:gd name="connsiteX9" fmla="*/ 0 w 10001"/>
                    <a:gd name="connsiteY9" fmla="*/ 210 h 10000"/>
                    <a:gd name="connsiteX10" fmla="*/ 944 w 10001"/>
                    <a:gd name="connsiteY10" fmla="*/ 5887 h 10000"/>
                    <a:gd name="connsiteX11" fmla="*/ 1514 w 10001"/>
                    <a:gd name="connsiteY11" fmla="*/ 6938 h 10000"/>
                    <a:gd name="connsiteX12" fmla="*/ 2739 w 10001"/>
                    <a:gd name="connsiteY12" fmla="*/ 8620 h 10000"/>
                    <a:gd name="connsiteX13" fmla="*/ 5095 w 10001"/>
                    <a:gd name="connsiteY13" fmla="*/ 9987 h 10000"/>
                    <a:gd name="connsiteX0" fmla="*/ 5168 w 10074"/>
                    <a:gd name="connsiteY0" fmla="*/ 10248 h 10261"/>
                    <a:gd name="connsiteX1" fmla="*/ 7432 w 10074"/>
                    <a:gd name="connsiteY1" fmla="*/ 9722 h 10261"/>
                    <a:gd name="connsiteX2" fmla="*/ 9507 w 10074"/>
                    <a:gd name="connsiteY2" fmla="*/ 9196 h 10261"/>
                    <a:gd name="connsiteX3" fmla="*/ 9507 w 10074"/>
                    <a:gd name="connsiteY3" fmla="*/ 7304 h 10261"/>
                    <a:gd name="connsiteX4" fmla="*/ 8187 w 10074"/>
                    <a:gd name="connsiteY4" fmla="*/ 5623 h 10261"/>
                    <a:gd name="connsiteX5" fmla="*/ 7055 w 10074"/>
                    <a:gd name="connsiteY5" fmla="*/ 4571 h 10261"/>
                    <a:gd name="connsiteX6" fmla="*/ 7055 w 10074"/>
                    <a:gd name="connsiteY6" fmla="*/ 4571 h 10261"/>
                    <a:gd name="connsiteX7" fmla="*/ 450 w 10074"/>
                    <a:gd name="connsiteY7" fmla="*/ 366 h 10261"/>
                    <a:gd name="connsiteX8" fmla="*/ 73 w 10074"/>
                    <a:gd name="connsiteY8" fmla="*/ 261 h 10261"/>
                    <a:gd name="connsiteX9" fmla="*/ 73 w 10074"/>
                    <a:gd name="connsiteY9" fmla="*/ 471 h 10261"/>
                    <a:gd name="connsiteX10" fmla="*/ 1066 w 10074"/>
                    <a:gd name="connsiteY10" fmla="*/ 6039 h 10261"/>
                    <a:gd name="connsiteX11" fmla="*/ 1587 w 10074"/>
                    <a:gd name="connsiteY11" fmla="*/ 7199 h 10261"/>
                    <a:gd name="connsiteX12" fmla="*/ 2812 w 10074"/>
                    <a:gd name="connsiteY12" fmla="*/ 8881 h 10261"/>
                    <a:gd name="connsiteX13" fmla="*/ 5168 w 10074"/>
                    <a:gd name="connsiteY13" fmla="*/ 10248 h 1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74" h="10261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5" name="淘宝网Chenying0907出品 5715"/>
                <p:cNvSpPr>
                  <a:spLocks/>
                </p:cNvSpPr>
                <p:nvPr/>
              </p:nvSpPr>
              <p:spPr bwMode="auto">
                <a:xfrm>
                  <a:off x="4476479" y="1752665"/>
                  <a:ext cx="1084262" cy="2273302"/>
                </a:xfrm>
                <a:custGeom>
                  <a:avLst/>
                  <a:gdLst>
                    <a:gd name="T0" fmla="*/ 105 w 117"/>
                    <a:gd name="T1" fmla="*/ 248 h 248"/>
                    <a:gd name="T2" fmla="*/ 1 w 117"/>
                    <a:gd name="T3" fmla="*/ 8 h 248"/>
                    <a:gd name="T4" fmla="*/ 3 w 117"/>
                    <a:gd name="T5" fmla="*/ 2 h 248"/>
                    <a:gd name="T6" fmla="*/ 13 w 117"/>
                    <a:gd name="T7" fmla="*/ 5 h 248"/>
                    <a:gd name="T8" fmla="*/ 117 w 117"/>
                    <a:gd name="T9" fmla="*/ 247 h 248"/>
                    <a:gd name="T10" fmla="*/ 105 w 117"/>
                    <a:gd name="T11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248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淘宝网Chenying0907出品 5716"/>
                <p:cNvSpPr>
                  <a:spLocks/>
                </p:cNvSpPr>
                <p:nvPr/>
              </p:nvSpPr>
              <p:spPr bwMode="auto">
                <a:xfrm>
                  <a:off x="4713018" y="1641539"/>
                  <a:ext cx="1055688" cy="2328864"/>
                </a:xfrm>
                <a:custGeom>
                  <a:avLst/>
                  <a:gdLst>
                    <a:gd name="T0" fmla="*/ 105 w 114"/>
                    <a:gd name="T1" fmla="*/ 254 h 254"/>
                    <a:gd name="T2" fmla="*/ 0 w 114"/>
                    <a:gd name="T3" fmla="*/ 12 h 254"/>
                    <a:gd name="T4" fmla="*/ 6 w 114"/>
                    <a:gd name="T5" fmla="*/ 2 h 254"/>
                    <a:gd name="T6" fmla="*/ 11 w 114"/>
                    <a:gd name="T7" fmla="*/ 5 h 254"/>
                    <a:gd name="T8" fmla="*/ 114 w 114"/>
                    <a:gd name="T9" fmla="*/ 245 h 254"/>
                    <a:gd name="T10" fmla="*/ 105 w 114"/>
                    <a:gd name="T11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25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淘宝网Chenying0907出品 5717"/>
                <p:cNvSpPr>
                  <a:spLocks/>
                </p:cNvSpPr>
                <p:nvPr/>
              </p:nvSpPr>
              <p:spPr bwMode="auto">
                <a:xfrm>
                  <a:off x="4597131" y="1733615"/>
                  <a:ext cx="1093788" cy="2282828"/>
                </a:xfrm>
                <a:custGeom>
                  <a:avLst/>
                  <a:gdLst>
                    <a:gd name="T0" fmla="*/ 104 w 118"/>
                    <a:gd name="T1" fmla="*/ 249 h 249"/>
                    <a:gd name="T2" fmla="*/ 1 w 118"/>
                    <a:gd name="T3" fmla="*/ 10 h 249"/>
                    <a:gd name="T4" fmla="*/ 5 w 118"/>
                    <a:gd name="T5" fmla="*/ 2 h 249"/>
                    <a:gd name="T6" fmla="*/ 14 w 118"/>
                    <a:gd name="T7" fmla="*/ 4 h 249"/>
                    <a:gd name="T8" fmla="*/ 118 w 118"/>
                    <a:gd name="T9" fmla="*/ 244 h 249"/>
                    <a:gd name="T10" fmla="*/ 104 w 118"/>
                    <a:gd name="T11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249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淘宝网Chenying0907出品 5703"/>
                <p:cNvSpPr>
                  <a:spLocks/>
                </p:cNvSpPr>
                <p:nvPr/>
              </p:nvSpPr>
              <p:spPr bwMode="auto">
                <a:xfrm>
                  <a:off x="4405578" y="1186853"/>
                  <a:ext cx="189438" cy="312121"/>
                </a:xfrm>
                <a:custGeom>
                  <a:avLst/>
                  <a:gdLst>
                    <a:gd name="T0" fmla="*/ 18 w 18"/>
                    <a:gd name="T1" fmla="*/ 22 h 30"/>
                    <a:gd name="T2" fmla="*/ 0 w 18"/>
                    <a:gd name="T3" fmla="*/ 0 h 30"/>
                    <a:gd name="T4" fmla="*/ 4 w 18"/>
                    <a:gd name="T5" fmla="*/ 28 h 30"/>
                    <a:gd name="T6" fmla="*/ 12 w 18"/>
                    <a:gd name="T7" fmla="*/ 29 h 30"/>
                    <a:gd name="T8" fmla="*/ 18 w 18"/>
                    <a:gd name="T9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" name="淘宝网Chenying0907出品 20"/>
              <p:cNvGrpSpPr/>
              <p:nvPr/>
            </p:nvGrpSpPr>
            <p:grpSpPr>
              <a:xfrm rot="2920266">
                <a:off x="6757655" y="1950494"/>
                <a:ext cx="1411858" cy="2951176"/>
                <a:chOff x="4400552" y="1170242"/>
                <a:chExt cx="1411857" cy="2951182"/>
              </a:xfrm>
            </p:grpSpPr>
            <p:sp>
              <p:nvSpPr>
                <p:cNvPr id="77" name="淘宝网Chenying0907出品 5702"/>
                <p:cNvSpPr>
                  <a:spLocks/>
                </p:cNvSpPr>
                <p:nvPr/>
              </p:nvSpPr>
              <p:spPr bwMode="auto">
                <a:xfrm>
                  <a:off x="5450459" y="3873774"/>
                  <a:ext cx="361950" cy="247650"/>
                </a:xfrm>
                <a:custGeom>
                  <a:avLst/>
                  <a:gdLst>
                    <a:gd name="T0" fmla="*/ 39 w 39"/>
                    <a:gd name="T1" fmla="*/ 11 h 27"/>
                    <a:gd name="T2" fmla="*/ 39 w 39"/>
                    <a:gd name="T3" fmla="*/ 12 h 27"/>
                    <a:gd name="T4" fmla="*/ 38 w 39"/>
                    <a:gd name="T5" fmla="*/ 13 h 27"/>
                    <a:gd name="T6" fmla="*/ 31 w 39"/>
                    <a:gd name="T7" fmla="*/ 19 h 27"/>
                    <a:gd name="T8" fmla="*/ 30 w 39"/>
                    <a:gd name="T9" fmla="*/ 20 h 27"/>
                    <a:gd name="T10" fmla="*/ 29 w 39"/>
                    <a:gd name="T11" fmla="*/ 21 h 27"/>
                    <a:gd name="T12" fmla="*/ 19 w 39"/>
                    <a:gd name="T13" fmla="*/ 25 h 27"/>
                    <a:gd name="T14" fmla="*/ 17 w 39"/>
                    <a:gd name="T15" fmla="*/ 26 h 27"/>
                    <a:gd name="T16" fmla="*/ 16 w 39"/>
                    <a:gd name="T17" fmla="*/ 26 h 27"/>
                    <a:gd name="T18" fmla="*/ 7 w 39"/>
                    <a:gd name="T19" fmla="*/ 27 h 27"/>
                    <a:gd name="T20" fmla="*/ 6 w 39"/>
                    <a:gd name="T21" fmla="*/ 26 h 27"/>
                    <a:gd name="T22" fmla="*/ 5 w 39"/>
                    <a:gd name="T23" fmla="*/ 26 h 27"/>
                    <a:gd name="T24" fmla="*/ 0 w 39"/>
                    <a:gd name="T25" fmla="*/ 15 h 27"/>
                    <a:gd name="T26" fmla="*/ 11 w 39"/>
                    <a:gd name="T27" fmla="*/ 14 h 27"/>
                    <a:gd name="T28" fmla="*/ 11 w 39"/>
                    <a:gd name="T29" fmla="*/ 15 h 27"/>
                    <a:gd name="T30" fmla="*/ 12 w 39"/>
                    <a:gd name="T31" fmla="*/ 14 h 27"/>
                    <a:gd name="T32" fmla="*/ 26 w 39"/>
                    <a:gd name="T33" fmla="*/ 8 h 27"/>
                    <a:gd name="T34" fmla="*/ 26 w 39"/>
                    <a:gd name="T35" fmla="*/ 8 h 27"/>
                    <a:gd name="T36" fmla="*/ 34 w 39"/>
                    <a:gd name="T37" fmla="*/ 0 h 27"/>
                    <a:gd name="T38" fmla="*/ 39 w 39"/>
                    <a:gd name="T39" fmla="*/ 1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27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78" name="淘宝网Chenying0907出品 5704"/>
                <p:cNvSpPr>
                  <a:spLocks/>
                </p:cNvSpPr>
                <p:nvPr/>
              </p:nvSpPr>
              <p:spPr bwMode="auto">
                <a:xfrm>
                  <a:off x="4400552" y="1170242"/>
                  <a:ext cx="493712" cy="893764"/>
                </a:xfrm>
                <a:custGeom>
                  <a:avLst/>
                  <a:gdLst>
                    <a:gd name="T0" fmla="*/ 27 w 54"/>
                    <a:gd name="T1" fmla="*/ 95 h 96"/>
                    <a:gd name="T2" fmla="*/ 39 w 54"/>
                    <a:gd name="T3" fmla="*/ 90 h 96"/>
                    <a:gd name="T4" fmla="*/ 50 w 54"/>
                    <a:gd name="T5" fmla="*/ 85 h 96"/>
                    <a:gd name="T6" fmla="*/ 50 w 54"/>
                    <a:gd name="T7" fmla="*/ 67 h 96"/>
                    <a:gd name="T8" fmla="*/ 43 w 54"/>
                    <a:gd name="T9" fmla="*/ 51 h 96"/>
                    <a:gd name="T10" fmla="*/ 37 w 54"/>
                    <a:gd name="T11" fmla="*/ 41 h 96"/>
                    <a:gd name="T12" fmla="*/ 37 w 54"/>
                    <a:gd name="T13" fmla="*/ 41 h 96"/>
                    <a:gd name="T14" fmla="*/ 2 w 54"/>
                    <a:gd name="T15" fmla="*/ 1 h 96"/>
                    <a:gd name="T16" fmla="*/ 0 w 54"/>
                    <a:gd name="T17" fmla="*/ 0 h 96"/>
                    <a:gd name="T18" fmla="*/ 0 w 54"/>
                    <a:gd name="T19" fmla="*/ 2 h 96"/>
                    <a:gd name="T20" fmla="*/ 5 w 54"/>
                    <a:gd name="T21" fmla="*/ 56 h 96"/>
                    <a:gd name="T22" fmla="*/ 7 w 54"/>
                    <a:gd name="T23" fmla="*/ 66 h 96"/>
                    <a:gd name="T24" fmla="*/ 14 w 54"/>
                    <a:gd name="T25" fmla="*/ 82 h 96"/>
                    <a:gd name="T26" fmla="*/ 27 w 54"/>
                    <a:gd name="T27" fmla="*/ 95 h 96"/>
                    <a:gd name="connsiteX0" fmla="*/ 5000 w 9814"/>
                    <a:gd name="connsiteY0" fmla="*/ 9896 h 9909"/>
                    <a:gd name="connsiteX1" fmla="*/ 7222 w 9814"/>
                    <a:gd name="connsiteY1" fmla="*/ 9375 h 9909"/>
                    <a:gd name="connsiteX2" fmla="*/ 9259 w 9814"/>
                    <a:gd name="connsiteY2" fmla="*/ 8854 h 9909"/>
                    <a:gd name="connsiteX3" fmla="*/ 9259 w 9814"/>
                    <a:gd name="connsiteY3" fmla="*/ 6979 h 9909"/>
                    <a:gd name="connsiteX4" fmla="*/ 7963 w 9814"/>
                    <a:gd name="connsiteY4" fmla="*/ 5313 h 9909"/>
                    <a:gd name="connsiteX5" fmla="*/ 6852 w 9814"/>
                    <a:gd name="connsiteY5" fmla="*/ 4271 h 9909"/>
                    <a:gd name="connsiteX6" fmla="*/ 6852 w 9814"/>
                    <a:gd name="connsiteY6" fmla="*/ 4271 h 9909"/>
                    <a:gd name="connsiteX7" fmla="*/ 370 w 9814"/>
                    <a:gd name="connsiteY7" fmla="*/ 104 h 9909"/>
                    <a:gd name="connsiteX8" fmla="*/ 0 w 9814"/>
                    <a:gd name="connsiteY8" fmla="*/ 0 h 9909"/>
                    <a:gd name="connsiteX9" fmla="*/ 0 w 9814"/>
                    <a:gd name="connsiteY9" fmla="*/ 208 h 9909"/>
                    <a:gd name="connsiteX10" fmla="*/ 926 w 9814"/>
                    <a:gd name="connsiteY10" fmla="*/ 5833 h 9909"/>
                    <a:gd name="connsiteX11" fmla="*/ 1486 w 9814"/>
                    <a:gd name="connsiteY11" fmla="*/ 6875 h 9909"/>
                    <a:gd name="connsiteX12" fmla="*/ 2593 w 9814"/>
                    <a:gd name="connsiteY12" fmla="*/ 8542 h 9909"/>
                    <a:gd name="connsiteX13" fmla="*/ 5000 w 9814"/>
                    <a:gd name="connsiteY13" fmla="*/ 9896 h 9909"/>
                    <a:gd name="connsiteX0" fmla="*/ 5095 w 10001"/>
                    <a:gd name="connsiteY0" fmla="*/ 9987 h 10000"/>
                    <a:gd name="connsiteX1" fmla="*/ 7359 w 10001"/>
                    <a:gd name="connsiteY1" fmla="*/ 9461 h 10000"/>
                    <a:gd name="connsiteX2" fmla="*/ 9434 w 10001"/>
                    <a:gd name="connsiteY2" fmla="*/ 8935 h 10000"/>
                    <a:gd name="connsiteX3" fmla="*/ 9434 w 10001"/>
                    <a:gd name="connsiteY3" fmla="*/ 7043 h 10000"/>
                    <a:gd name="connsiteX4" fmla="*/ 8114 w 10001"/>
                    <a:gd name="connsiteY4" fmla="*/ 5362 h 10000"/>
                    <a:gd name="connsiteX5" fmla="*/ 6982 w 10001"/>
                    <a:gd name="connsiteY5" fmla="*/ 4310 h 10000"/>
                    <a:gd name="connsiteX6" fmla="*/ 6982 w 10001"/>
                    <a:gd name="connsiteY6" fmla="*/ 4310 h 10000"/>
                    <a:gd name="connsiteX7" fmla="*/ 377 w 10001"/>
                    <a:gd name="connsiteY7" fmla="*/ 105 h 10000"/>
                    <a:gd name="connsiteX8" fmla="*/ 0 w 10001"/>
                    <a:gd name="connsiteY8" fmla="*/ 0 h 10000"/>
                    <a:gd name="connsiteX9" fmla="*/ 0 w 10001"/>
                    <a:gd name="connsiteY9" fmla="*/ 210 h 10000"/>
                    <a:gd name="connsiteX10" fmla="*/ 944 w 10001"/>
                    <a:gd name="connsiteY10" fmla="*/ 5887 h 10000"/>
                    <a:gd name="connsiteX11" fmla="*/ 1514 w 10001"/>
                    <a:gd name="connsiteY11" fmla="*/ 6938 h 10000"/>
                    <a:gd name="connsiteX12" fmla="*/ 2739 w 10001"/>
                    <a:gd name="connsiteY12" fmla="*/ 8620 h 10000"/>
                    <a:gd name="connsiteX13" fmla="*/ 5095 w 10001"/>
                    <a:gd name="connsiteY13" fmla="*/ 9987 h 10000"/>
                    <a:gd name="connsiteX0" fmla="*/ 5168 w 10074"/>
                    <a:gd name="connsiteY0" fmla="*/ 10248 h 10261"/>
                    <a:gd name="connsiteX1" fmla="*/ 7432 w 10074"/>
                    <a:gd name="connsiteY1" fmla="*/ 9722 h 10261"/>
                    <a:gd name="connsiteX2" fmla="*/ 9507 w 10074"/>
                    <a:gd name="connsiteY2" fmla="*/ 9196 h 10261"/>
                    <a:gd name="connsiteX3" fmla="*/ 9507 w 10074"/>
                    <a:gd name="connsiteY3" fmla="*/ 7304 h 10261"/>
                    <a:gd name="connsiteX4" fmla="*/ 8187 w 10074"/>
                    <a:gd name="connsiteY4" fmla="*/ 5623 h 10261"/>
                    <a:gd name="connsiteX5" fmla="*/ 7055 w 10074"/>
                    <a:gd name="connsiteY5" fmla="*/ 4571 h 10261"/>
                    <a:gd name="connsiteX6" fmla="*/ 7055 w 10074"/>
                    <a:gd name="connsiteY6" fmla="*/ 4571 h 10261"/>
                    <a:gd name="connsiteX7" fmla="*/ 450 w 10074"/>
                    <a:gd name="connsiteY7" fmla="*/ 366 h 10261"/>
                    <a:gd name="connsiteX8" fmla="*/ 73 w 10074"/>
                    <a:gd name="connsiteY8" fmla="*/ 261 h 10261"/>
                    <a:gd name="connsiteX9" fmla="*/ 73 w 10074"/>
                    <a:gd name="connsiteY9" fmla="*/ 471 h 10261"/>
                    <a:gd name="connsiteX10" fmla="*/ 1066 w 10074"/>
                    <a:gd name="connsiteY10" fmla="*/ 6039 h 10261"/>
                    <a:gd name="connsiteX11" fmla="*/ 1587 w 10074"/>
                    <a:gd name="connsiteY11" fmla="*/ 7199 h 10261"/>
                    <a:gd name="connsiteX12" fmla="*/ 2812 w 10074"/>
                    <a:gd name="connsiteY12" fmla="*/ 8881 h 10261"/>
                    <a:gd name="connsiteX13" fmla="*/ 5168 w 10074"/>
                    <a:gd name="connsiteY13" fmla="*/ 10248 h 1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74" h="10261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79" name="淘宝网Chenying0907出品 5715"/>
                <p:cNvSpPr>
                  <a:spLocks/>
                </p:cNvSpPr>
                <p:nvPr/>
              </p:nvSpPr>
              <p:spPr bwMode="auto">
                <a:xfrm>
                  <a:off x="4476483" y="1752666"/>
                  <a:ext cx="1084262" cy="2273302"/>
                </a:xfrm>
                <a:custGeom>
                  <a:avLst/>
                  <a:gdLst>
                    <a:gd name="T0" fmla="*/ 105 w 117"/>
                    <a:gd name="T1" fmla="*/ 248 h 248"/>
                    <a:gd name="T2" fmla="*/ 1 w 117"/>
                    <a:gd name="T3" fmla="*/ 8 h 248"/>
                    <a:gd name="T4" fmla="*/ 3 w 117"/>
                    <a:gd name="T5" fmla="*/ 2 h 248"/>
                    <a:gd name="T6" fmla="*/ 13 w 117"/>
                    <a:gd name="T7" fmla="*/ 5 h 248"/>
                    <a:gd name="T8" fmla="*/ 117 w 117"/>
                    <a:gd name="T9" fmla="*/ 247 h 248"/>
                    <a:gd name="T10" fmla="*/ 105 w 117"/>
                    <a:gd name="T11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248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淘宝网Chenying0907出品 5716"/>
                <p:cNvSpPr>
                  <a:spLocks/>
                </p:cNvSpPr>
                <p:nvPr/>
              </p:nvSpPr>
              <p:spPr bwMode="auto">
                <a:xfrm>
                  <a:off x="4713019" y="1641542"/>
                  <a:ext cx="1055688" cy="2328864"/>
                </a:xfrm>
                <a:custGeom>
                  <a:avLst/>
                  <a:gdLst>
                    <a:gd name="T0" fmla="*/ 105 w 114"/>
                    <a:gd name="T1" fmla="*/ 254 h 254"/>
                    <a:gd name="T2" fmla="*/ 0 w 114"/>
                    <a:gd name="T3" fmla="*/ 12 h 254"/>
                    <a:gd name="T4" fmla="*/ 6 w 114"/>
                    <a:gd name="T5" fmla="*/ 2 h 254"/>
                    <a:gd name="T6" fmla="*/ 11 w 114"/>
                    <a:gd name="T7" fmla="*/ 5 h 254"/>
                    <a:gd name="T8" fmla="*/ 114 w 114"/>
                    <a:gd name="T9" fmla="*/ 245 h 254"/>
                    <a:gd name="T10" fmla="*/ 105 w 114"/>
                    <a:gd name="T11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25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淘宝网Chenying0907出品 5717"/>
                <p:cNvSpPr>
                  <a:spLocks/>
                </p:cNvSpPr>
                <p:nvPr/>
              </p:nvSpPr>
              <p:spPr bwMode="auto">
                <a:xfrm>
                  <a:off x="4597131" y="1733615"/>
                  <a:ext cx="1093788" cy="2282828"/>
                </a:xfrm>
                <a:custGeom>
                  <a:avLst/>
                  <a:gdLst>
                    <a:gd name="T0" fmla="*/ 104 w 118"/>
                    <a:gd name="T1" fmla="*/ 249 h 249"/>
                    <a:gd name="T2" fmla="*/ 1 w 118"/>
                    <a:gd name="T3" fmla="*/ 10 h 249"/>
                    <a:gd name="T4" fmla="*/ 5 w 118"/>
                    <a:gd name="T5" fmla="*/ 2 h 249"/>
                    <a:gd name="T6" fmla="*/ 14 w 118"/>
                    <a:gd name="T7" fmla="*/ 4 h 249"/>
                    <a:gd name="T8" fmla="*/ 118 w 118"/>
                    <a:gd name="T9" fmla="*/ 244 h 249"/>
                    <a:gd name="T10" fmla="*/ 104 w 118"/>
                    <a:gd name="T11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249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985C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淘宝网Chenying0907出品 5703"/>
                <p:cNvSpPr>
                  <a:spLocks/>
                </p:cNvSpPr>
                <p:nvPr/>
              </p:nvSpPr>
              <p:spPr bwMode="auto">
                <a:xfrm>
                  <a:off x="4405578" y="1186853"/>
                  <a:ext cx="189438" cy="312121"/>
                </a:xfrm>
                <a:custGeom>
                  <a:avLst/>
                  <a:gdLst>
                    <a:gd name="T0" fmla="*/ 18 w 18"/>
                    <a:gd name="T1" fmla="*/ 22 h 30"/>
                    <a:gd name="T2" fmla="*/ 0 w 18"/>
                    <a:gd name="T3" fmla="*/ 0 h 30"/>
                    <a:gd name="T4" fmla="*/ 4 w 18"/>
                    <a:gd name="T5" fmla="*/ 28 h 30"/>
                    <a:gd name="T6" fmla="*/ 12 w 18"/>
                    <a:gd name="T7" fmla="*/ 29 h 30"/>
                    <a:gd name="T8" fmla="*/ 18 w 18"/>
                    <a:gd name="T9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0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7" name="AutoShape 5699"/>
            <p:cNvSpPr>
              <a:spLocks noChangeAspect="1" noChangeArrowheads="1" noTextEdit="1"/>
            </p:cNvSpPr>
            <p:nvPr/>
          </p:nvSpPr>
          <p:spPr bwMode="auto">
            <a:xfrm>
              <a:off x="4389170" y="1165291"/>
              <a:ext cx="1417638" cy="2970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8" name="淘宝网Chenying0907出品 12"/>
            <p:cNvGrpSpPr/>
            <p:nvPr/>
          </p:nvGrpSpPr>
          <p:grpSpPr>
            <a:xfrm>
              <a:off x="5249118" y="3524742"/>
              <a:ext cx="2602836" cy="2233477"/>
              <a:chOff x="9473194" y="1739131"/>
              <a:chExt cx="2602839" cy="2233476"/>
            </a:xfrm>
          </p:grpSpPr>
          <p:sp>
            <p:nvSpPr>
              <p:cNvPr id="70" name="淘宝网Chenying0907出品 5615"/>
              <p:cNvSpPr>
                <a:spLocks/>
              </p:cNvSpPr>
              <p:nvPr/>
            </p:nvSpPr>
            <p:spPr bwMode="auto">
              <a:xfrm>
                <a:off x="9473194" y="1739131"/>
                <a:ext cx="2600768" cy="2226291"/>
              </a:xfrm>
              <a:custGeom>
                <a:avLst/>
                <a:gdLst>
                  <a:gd name="T0" fmla="*/ 575 w 632"/>
                  <a:gd name="T1" fmla="*/ 435 h 541"/>
                  <a:gd name="T2" fmla="*/ 0 w 632"/>
                  <a:gd name="T3" fmla="*/ 541 h 541"/>
                  <a:gd name="T4" fmla="*/ 0 w 632"/>
                  <a:gd name="T5" fmla="*/ 94 h 541"/>
                  <a:gd name="T6" fmla="*/ 632 w 632"/>
                  <a:gd name="T7" fmla="*/ 0 h 541"/>
                  <a:gd name="T8" fmla="*/ 575 w 632"/>
                  <a:gd name="T9" fmla="*/ 435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541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淘宝网Chenying0907出品 5615"/>
              <p:cNvSpPr>
                <a:spLocks/>
              </p:cNvSpPr>
              <p:nvPr/>
            </p:nvSpPr>
            <p:spPr bwMode="auto">
              <a:xfrm>
                <a:off x="9473195" y="1746316"/>
                <a:ext cx="2600768" cy="2226291"/>
              </a:xfrm>
              <a:custGeom>
                <a:avLst/>
                <a:gdLst>
                  <a:gd name="T0" fmla="*/ 575 w 632"/>
                  <a:gd name="T1" fmla="*/ 435 h 541"/>
                  <a:gd name="T2" fmla="*/ 0 w 632"/>
                  <a:gd name="T3" fmla="*/ 541 h 541"/>
                  <a:gd name="T4" fmla="*/ 0 w 632"/>
                  <a:gd name="T5" fmla="*/ 94 h 541"/>
                  <a:gd name="T6" fmla="*/ 632 w 632"/>
                  <a:gd name="T7" fmla="*/ 0 h 541"/>
                  <a:gd name="T8" fmla="*/ 575 w 632"/>
                  <a:gd name="T9" fmla="*/ 435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541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淘宝网Chenying0907出品 5615"/>
              <p:cNvSpPr>
                <a:spLocks/>
              </p:cNvSpPr>
              <p:nvPr/>
            </p:nvSpPr>
            <p:spPr bwMode="auto">
              <a:xfrm>
                <a:off x="9475265" y="1744163"/>
                <a:ext cx="2600768" cy="2226291"/>
              </a:xfrm>
              <a:custGeom>
                <a:avLst/>
                <a:gdLst>
                  <a:gd name="T0" fmla="*/ 575 w 632"/>
                  <a:gd name="T1" fmla="*/ 435 h 541"/>
                  <a:gd name="T2" fmla="*/ 0 w 632"/>
                  <a:gd name="T3" fmla="*/ 541 h 541"/>
                  <a:gd name="T4" fmla="*/ 0 w 632"/>
                  <a:gd name="T5" fmla="*/ 94 h 541"/>
                  <a:gd name="T6" fmla="*/ 632 w 632"/>
                  <a:gd name="T7" fmla="*/ 0 h 541"/>
                  <a:gd name="T8" fmla="*/ 575 w 632"/>
                  <a:gd name="T9" fmla="*/ 435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2" h="541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27000"/>
                    </a:schemeClr>
                  </a:gs>
                  <a:gs pos="0">
                    <a:schemeClr val="bg1">
                      <a:lumMod val="65000"/>
                      <a:alpha val="6100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9" name="淘宝网Chenying0907出品 5785"/>
            <p:cNvSpPr>
              <a:spLocks/>
            </p:cNvSpPr>
            <p:nvPr/>
          </p:nvSpPr>
          <p:spPr bwMode="auto">
            <a:xfrm>
              <a:off x="5221288" y="3516314"/>
              <a:ext cx="3430587" cy="612775"/>
            </a:xfrm>
            <a:custGeom>
              <a:avLst/>
              <a:gdLst>
                <a:gd name="T0" fmla="*/ 0 w 350"/>
                <a:gd name="T1" fmla="*/ 38 h 60"/>
                <a:gd name="T2" fmla="*/ 266 w 350"/>
                <a:gd name="T3" fmla="*/ 0 h 60"/>
                <a:gd name="T4" fmla="*/ 350 w 350"/>
                <a:gd name="T5" fmla="*/ 12 h 60"/>
                <a:gd name="T6" fmla="*/ 37 w 350"/>
                <a:gd name="T7" fmla="*/ 60 h 60"/>
                <a:gd name="T8" fmla="*/ 1 w 350"/>
                <a:gd name="T9" fmla="*/ 39 h 60"/>
                <a:gd name="T10" fmla="*/ 0 w 350"/>
                <a:gd name="T11" fmla="*/ 39 h 60"/>
                <a:gd name="T12" fmla="*/ 0 w 350"/>
                <a:gd name="T13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60">
                  <a:moveTo>
                    <a:pt x="0" y="38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2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222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2700" h="1270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" name="淘宝网Chenying0907出品 90"/>
          <p:cNvGrpSpPr/>
          <p:nvPr/>
        </p:nvGrpSpPr>
        <p:grpSpPr>
          <a:xfrm>
            <a:off x="4972355" y="5103432"/>
            <a:ext cx="1728192" cy="1983074"/>
            <a:chOff x="3295850" y="1908877"/>
            <a:chExt cx="3738030" cy="4660916"/>
          </a:xfrm>
        </p:grpSpPr>
        <p:sp>
          <p:nvSpPr>
            <p:cNvPr id="106" name="圆角淘宝网Chenying0907出品 91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圆角淘宝网Chenying0907出品 93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35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淘宝网Chenying0907出品 5"/>
            <p:cNvSpPr>
              <a:spLocks/>
            </p:cNvSpPr>
            <p:nvPr/>
          </p:nvSpPr>
          <p:spPr bwMode="auto">
            <a:xfrm rot="10800000">
              <a:off x="3548875" y="2523401"/>
              <a:ext cx="2056649" cy="18227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0" name="淘宝网Chenying0907出品 79"/>
          <p:cNvSpPr txBox="1"/>
          <p:nvPr/>
        </p:nvSpPr>
        <p:spPr>
          <a:xfrm>
            <a:off x="5210486" y="5500042"/>
            <a:ext cx="73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Impact MT Std" pitchFamily="34" charset="0"/>
              </a:rPr>
              <a:t>成果</a:t>
            </a:r>
            <a:endParaRPr lang="zh-CN" altLang="en-US" sz="2000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11" name="淘宝网Chenying0907出品 44"/>
          <p:cNvGrpSpPr/>
          <p:nvPr/>
        </p:nvGrpSpPr>
        <p:grpSpPr>
          <a:xfrm>
            <a:off x="6367369" y="5287607"/>
            <a:ext cx="4968551" cy="960891"/>
            <a:chOff x="2866051" y="3834928"/>
            <a:chExt cx="4031065" cy="960891"/>
          </a:xfrm>
        </p:grpSpPr>
        <p:sp>
          <p:nvSpPr>
            <p:cNvPr id="112" name="淘宝网Chenying0907出品 77"/>
            <p:cNvSpPr txBox="1"/>
            <p:nvPr/>
          </p:nvSpPr>
          <p:spPr>
            <a:xfrm>
              <a:off x="2866051" y="3834928"/>
              <a:ext cx="403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防疫大作戰</a:t>
              </a:r>
              <a:endPara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淘宝网Chenying0907出品 78"/>
            <p:cNvSpPr txBox="1"/>
            <p:nvPr/>
          </p:nvSpPr>
          <p:spPr>
            <a:xfrm>
              <a:off x="2875384" y="4395709"/>
              <a:ext cx="2680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龍華國中  特教團隊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7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/>
      <p:bldP spid="52" grpId="0"/>
      <p:bldP spid="56" grpId="0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特教充電站</a:t>
            </a:r>
            <a:endParaRPr lang="zh-CN" altLang="en-US" sz="2400" b="1" dirty="0">
              <a:solidFill>
                <a:srgbClr val="FFB8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884440" y="278417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5" y="274445"/>
            <a:ext cx="442575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六边形 28"/>
          <p:cNvSpPr/>
          <p:nvPr/>
        </p:nvSpPr>
        <p:spPr>
          <a:xfrm flipH="1">
            <a:off x="1185242" y="3789040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六边形 29"/>
          <p:cNvSpPr/>
          <p:nvPr/>
        </p:nvSpPr>
        <p:spPr>
          <a:xfrm flipH="1">
            <a:off x="4992629" y="3756937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六边形 30"/>
          <p:cNvSpPr/>
          <p:nvPr/>
        </p:nvSpPr>
        <p:spPr>
          <a:xfrm flipH="1">
            <a:off x="8580377" y="3797841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blurRad="1905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淘宝网Chenying0907出品 26"/>
          <p:cNvSpPr txBox="1"/>
          <p:nvPr/>
        </p:nvSpPr>
        <p:spPr>
          <a:xfrm>
            <a:off x="1157329" y="3829749"/>
            <a:ext cx="180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spc="100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蔡敏瑛教授</a:t>
            </a:r>
            <a:endParaRPr lang="zh-CN" altLang="en-US" sz="2000" b="1" spc="100" dirty="0">
              <a:solidFill>
                <a:srgbClr val="F8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淘宝网Chenying0907出品 34"/>
          <p:cNvSpPr/>
          <p:nvPr/>
        </p:nvSpPr>
        <p:spPr>
          <a:xfrm>
            <a:off x="714159" y="4653136"/>
            <a:ext cx="2985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pres?slideindex=1&amp;slidetitle="/>
              </a:rPr>
              <a:t>12</a:t>
            </a:r>
            <a:r>
              <a:rPr lang="zh-TW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pres?slideindex=1&amp;slidetitle="/>
              </a:rPr>
              <a:t>年國教特教課程實施規範理念精神與核心素養教學與評量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淘宝网Chenying0907出品 26"/>
          <p:cNvSpPr txBox="1"/>
          <p:nvPr/>
        </p:nvSpPr>
        <p:spPr>
          <a:xfrm>
            <a:off x="5126556" y="3789040"/>
            <a:ext cx="151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spc="1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蔡佳媛老師</a:t>
            </a:r>
            <a:endParaRPr lang="zh-CN" altLang="en-US" sz="2000" b="1" spc="1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淘宝网Chenying0907出品 36"/>
          <p:cNvSpPr/>
          <p:nvPr/>
        </p:nvSpPr>
        <p:spPr>
          <a:xfrm>
            <a:off x="4585419" y="4723630"/>
            <a:ext cx="2768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pres?slideindex=1&amp;slidetitle="/>
              </a:rPr>
              <a:t>資源班語文教學核心思考</a:t>
            </a:r>
            <a:r>
              <a:rPr lang="en-US" altLang="zh-TW" sz="24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pres?slideindex=1&amp;slidetitle="/>
              </a:rPr>
              <a:t>/</a:t>
            </a:r>
            <a:r>
              <a:rPr lang="zh-TW" altLang="en-US" sz="24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pres?slideindex=1&amp;slidetitle="/>
              </a:rPr>
              <a:t>閱讀策略</a:t>
            </a:r>
            <a:endParaRPr lang="zh-CN" altLang="en-US" sz="24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淘宝网Chenying0907出品 26"/>
          <p:cNvSpPr txBox="1"/>
          <p:nvPr/>
        </p:nvSpPr>
        <p:spPr>
          <a:xfrm>
            <a:off x="8580377" y="3829796"/>
            <a:ext cx="165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spc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林建明博士</a:t>
            </a:r>
            <a:endParaRPr lang="zh-CN" altLang="en-US" sz="2000" b="1" spc="1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CA2DD3D3-C058-49AD-8396-B8AD74CE1D5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3"/>
          <a:stretch/>
        </p:blipFill>
        <p:spPr>
          <a:xfrm>
            <a:off x="8206228" y="852359"/>
            <a:ext cx="2400300" cy="2725895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414B7D88-4F31-4989-AF98-3A81F94D15EB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28077" r="4571" b="2433"/>
          <a:stretch/>
        </p:blipFill>
        <p:spPr bwMode="auto">
          <a:xfrm>
            <a:off x="408955" y="1195114"/>
            <a:ext cx="3019393" cy="204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9E742429-FF4D-4390-9160-64B17344675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r="4110" b="18633"/>
          <a:stretch/>
        </p:blipFill>
        <p:spPr>
          <a:xfrm>
            <a:off x="4097887" y="1291149"/>
            <a:ext cx="3600400" cy="2040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淘宝网Chenying0907出品 36">
            <a:extLst>
              <a:ext uri="{FF2B5EF4-FFF2-40B4-BE49-F238E27FC236}">
                <a16:creationId xmlns:a16="http://schemas.microsoft.com/office/drawing/2014/main" id="{9F83CF47-619C-466E-9DAD-AABF0D55218A}"/>
              </a:ext>
            </a:extLst>
          </p:cNvPr>
          <p:cNvSpPr/>
          <p:nvPr/>
        </p:nvSpPr>
        <p:spPr>
          <a:xfrm>
            <a:off x="8239721" y="4723630"/>
            <a:ext cx="297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file"/>
              </a:rPr>
              <a:t>跨域設計</a:t>
            </a:r>
            <a:r>
              <a:rPr lang="en-US" altLang="zh-TW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file"/>
              </a:rPr>
              <a:t>-</a:t>
            </a:r>
            <a:r>
              <a:rPr lang="zh-TW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file"/>
              </a:rPr>
              <a:t>微觀世界</a:t>
            </a:r>
            <a:r>
              <a:rPr lang="en-US" altLang="zh-TW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file"/>
              </a:rPr>
              <a:t>/</a:t>
            </a:r>
            <a:r>
              <a:rPr lang="zh-TW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file"/>
              </a:rPr>
              <a:t>美食鑑賞家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  <p:bldP spid="35" grpId="0"/>
      <p:bldP spid="36" grpId="0"/>
      <p:bldP spid="37" grpId="0"/>
      <p:bldP spid="3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8" y="243662"/>
            <a:ext cx="263903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實施</a:t>
            </a:r>
            <a:r>
              <a:rPr lang="zh-CN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en-US" altLang="zh-CN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防疫大作戰</a:t>
            </a:r>
            <a:endParaRPr lang="zh-CN" altLang="en-US" sz="2400" b="1" dirty="0">
              <a:solidFill>
                <a:srgbClr val="FFB8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43663"/>
            <a:ext cx="514583" cy="296524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latin typeface="Impact MT Std" pitchFamily="34" charset="0"/>
              </a:rPr>
              <a:t>03</a:t>
            </a:r>
            <a:endParaRPr lang="zh-CN" altLang="en-US" sz="1600" dirty="0">
              <a:latin typeface="Impact MT Std" pitchFamily="34" charset="0"/>
            </a:endParaRPr>
          </a:p>
        </p:txBody>
      </p:sp>
      <p:sp>
        <p:nvSpPr>
          <p:cNvPr id="16" name="淘宝网Chenying0907出品 5"/>
          <p:cNvSpPr>
            <a:spLocks/>
          </p:cNvSpPr>
          <p:nvPr/>
        </p:nvSpPr>
        <p:spPr bwMode="auto">
          <a:xfrm rot="5400000">
            <a:off x="2470357" y="1697976"/>
            <a:ext cx="2282390" cy="202286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淘宝网Chenying0907出品 5"/>
          <p:cNvSpPr>
            <a:spLocks/>
          </p:cNvSpPr>
          <p:nvPr/>
        </p:nvSpPr>
        <p:spPr bwMode="auto">
          <a:xfrm rot="5400000">
            <a:off x="1494227" y="3524273"/>
            <a:ext cx="2282390" cy="202286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淘宝网Chenying0907出品 5"/>
          <p:cNvSpPr>
            <a:spLocks/>
          </p:cNvSpPr>
          <p:nvPr/>
        </p:nvSpPr>
        <p:spPr bwMode="auto">
          <a:xfrm rot="5400000">
            <a:off x="3574378" y="3469861"/>
            <a:ext cx="2282390" cy="202286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淘宝网Chenying0907出品 30"/>
          <p:cNvGrpSpPr/>
          <p:nvPr/>
        </p:nvGrpSpPr>
        <p:grpSpPr>
          <a:xfrm>
            <a:off x="3239011" y="2127165"/>
            <a:ext cx="745081" cy="564041"/>
            <a:chOff x="6274451" y="3104083"/>
            <a:chExt cx="745081" cy="564041"/>
          </a:xfrm>
          <a:solidFill>
            <a:schemeClr val="bg1"/>
          </a:solidFill>
        </p:grpSpPr>
        <p:sp>
          <p:nvSpPr>
            <p:cNvPr id="32" name="淘宝网Chenying0907出品 512"/>
            <p:cNvSpPr>
              <a:spLocks/>
            </p:cNvSpPr>
            <p:nvPr/>
          </p:nvSpPr>
          <p:spPr bwMode="auto">
            <a:xfrm>
              <a:off x="6569454" y="3119230"/>
              <a:ext cx="450078" cy="22360"/>
            </a:xfrm>
            <a:custGeom>
              <a:avLst/>
              <a:gdLst>
                <a:gd name="T0" fmla="*/ 257 w 264"/>
                <a:gd name="T1" fmla="*/ 0 h 13"/>
                <a:gd name="T2" fmla="*/ 6 w 264"/>
                <a:gd name="T3" fmla="*/ 0 h 13"/>
                <a:gd name="T4" fmla="*/ 2 w 264"/>
                <a:gd name="T5" fmla="*/ 2 h 13"/>
                <a:gd name="T6" fmla="*/ 0 w 264"/>
                <a:gd name="T7" fmla="*/ 7 h 13"/>
                <a:gd name="T8" fmla="*/ 6 w 264"/>
                <a:gd name="T9" fmla="*/ 13 h 13"/>
                <a:gd name="T10" fmla="*/ 257 w 264"/>
                <a:gd name="T11" fmla="*/ 13 h 13"/>
                <a:gd name="T12" fmla="*/ 264 w 264"/>
                <a:gd name="T13" fmla="*/ 7 h 13"/>
                <a:gd name="T14" fmla="*/ 257 w 26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3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淘宝网Chenying0907出品 513"/>
            <p:cNvSpPr>
              <a:spLocks noChangeArrowheads="1"/>
            </p:cNvSpPr>
            <p:nvPr/>
          </p:nvSpPr>
          <p:spPr bwMode="auto">
            <a:xfrm>
              <a:off x="6869507" y="3293058"/>
              <a:ext cx="28851" cy="122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淘宝网Chenying0907出品 514"/>
            <p:cNvSpPr>
              <a:spLocks noChangeArrowheads="1"/>
            </p:cNvSpPr>
            <p:nvPr/>
          </p:nvSpPr>
          <p:spPr bwMode="auto">
            <a:xfrm>
              <a:off x="6821902" y="3325516"/>
              <a:ext cx="30294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淘宝网Chenying0907出品 515"/>
            <p:cNvSpPr>
              <a:spLocks noChangeArrowheads="1"/>
            </p:cNvSpPr>
            <p:nvPr/>
          </p:nvSpPr>
          <p:spPr bwMode="auto">
            <a:xfrm>
              <a:off x="6772134" y="3280796"/>
              <a:ext cx="28851" cy="131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淘宝网Chenying0907出品 516"/>
            <p:cNvSpPr>
              <a:spLocks/>
            </p:cNvSpPr>
            <p:nvPr/>
          </p:nvSpPr>
          <p:spPr bwMode="auto">
            <a:xfrm>
              <a:off x="6750496" y="3521704"/>
              <a:ext cx="86554" cy="146420"/>
            </a:xfrm>
            <a:custGeom>
              <a:avLst/>
              <a:gdLst>
                <a:gd name="T0" fmla="*/ 43 w 51"/>
                <a:gd name="T1" fmla="*/ 71 h 86"/>
                <a:gd name="T2" fmla="*/ 36 w 51"/>
                <a:gd name="T3" fmla="*/ 71 h 86"/>
                <a:gd name="T4" fmla="*/ 36 w 51"/>
                <a:gd name="T5" fmla="*/ 0 h 86"/>
                <a:gd name="T6" fmla="*/ 19 w 51"/>
                <a:gd name="T7" fmla="*/ 0 h 86"/>
                <a:gd name="T8" fmla="*/ 19 w 51"/>
                <a:gd name="T9" fmla="*/ 71 h 86"/>
                <a:gd name="T10" fmla="*/ 7 w 51"/>
                <a:gd name="T11" fmla="*/ 71 h 86"/>
                <a:gd name="T12" fmla="*/ 2 w 51"/>
                <a:gd name="T13" fmla="*/ 73 h 86"/>
                <a:gd name="T14" fmla="*/ 0 w 51"/>
                <a:gd name="T15" fmla="*/ 79 h 86"/>
                <a:gd name="T16" fmla="*/ 7 w 51"/>
                <a:gd name="T17" fmla="*/ 86 h 86"/>
                <a:gd name="T18" fmla="*/ 43 w 51"/>
                <a:gd name="T19" fmla="*/ 86 h 86"/>
                <a:gd name="T20" fmla="*/ 51 w 51"/>
                <a:gd name="T21" fmla="*/ 79 h 86"/>
                <a:gd name="T22" fmla="*/ 43 w 51"/>
                <a:gd name="T2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6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淘宝网Chenying0907出品 517"/>
            <p:cNvSpPr>
              <a:spLocks noChangeArrowheads="1"/>
            </p:cNvSpPr>
            <p:nvPr/>
          </p:nvSpPr>
          <p:spPr bwMode="auto">
            <a:xfrm>
              <a:off x="6720923" y="3325516"/>
              <a:ext cx="29573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淘宝网Chenying0907出品 518"/>
            <p:cNvSpPr>
              <a:spLocks noChangeArrowheads="1"/>
            </p:cNvSpPr>
            <p:nvPr/>
          </p:nvSpPr>
          <p:spPr bwMode="auto">
            <a:xfrm>
              <a:off x="6668270" y="3357974"/>
              <a:ext cx="28851" cy="540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淘宝网Chenying0907出品 519"/>
            <p:cNvSpPr>
              <a:spLocks noEditPoints="1"/>
            </p:cNvSpPr>
            <p:nvPr/>
          </p:nvSpPr>
          <p:spPr bwMode="auto">
            <a:xfrm>
              <a:off x="6601912" y="3161786"/>
              <a:ext cx="383721" cy="346214"/>
            </a:xfrm>
            <a:custGeom>
              <a:avLst/>
              <a:gdLst>
                <a:gd name="T0" fmla="*/ 0 w 532"/>
                <a:gd name="T1" fmla="*/ 480 h 480"/>
                <a:gd name="T2" fmla="*/ 532 w 532"/>
                <a:gd name="T3" fmla="*/ 480 h 480"/>
                <a:gd name="T4" fmla="*/ 532 w 532"/>
                <a:gd name="T5" fmla="*/ 0 h 480"/>
                <a:gd name="T6" fmla="*/ 0 w 532"/>
                <a:gd name="T7" fmla="*/ 0 h 480"/>
                <a:gd name="T8" fmla="*/ 0 w 532"/>
                <a:gd name="T9" fmla="*/ 480 h 480"/>
                <a:gd name="T10" fmla="*/ 28 w 532"/>
                <a:gd name="T11" fmla="*/ 28 h 480"/>
                <a:gd name="T12" fmla="*/ 506 w 532"/>
                <a:gd name="T13" fmla="*/ 28 h 480"/>
                <a:gd name="T14" fmla="*/ 506 w 532"/>
                <a:gd name="T15" fmla="*/ 442 h 480"/>
                <a:gd name="T16" fmla="*/ 28 w 532"/>
                <a:gd name="T17" fmla="*/ 442 h 480"/>
                <a:gd name="T18" fmla="*/ 28 w 532"/>
                <a:gd name="T19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2" h="480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淘宝网Chenying0907出品 520"/>
            <p:cNvSpPr>
              <a:spLocks/>
            </p:cNvSpPr>
            <p:nvPr/>
          </p:nvSpPr>
          <p:spPr bwMode="auto">
            <a:xfrm>
              <a:off x="6274451" y="3299550"/>
              <a:ext cx="313757" cy="281299"/>
            </a:xfrm>
            <a:custGeom>
              <a:avLst/>
              <a:gdLst>
                <a:gd name="T0" fmla="*/ 161 w 184"/>
                <a:gd name="T1" fmla="*/ 20 h 165"/>
                <a:gd name="T2" fmla="*/ 119 w 184"/>
                <a:gd name="T3" fmla="*/ 0 h 165"/>
                <a:gd name="T4" fmla="*/ 92 w 184"/>
                <a:gd name="T5" fmla="*/ 11 h 165"/>
                <a:gd name="T6" fmla="*/ 114 w 184"/>
                <a:gd name="T7" fmla="*/ 90 h 165"/>
                <a:gd name="T8" fmla="*/ 92 w 184"/>
                <a:gd name="T9" fmla="*/ 122 h 165"/>
                <a:gd name="T10" fmla="*/ 70 w 184"/>
                <a:gd name="T11" fmla="*/ 90 h 165"/>
                <a:gd name="T12" fmla="*/ 92 w 184"/>
                <a:gd name="T13" fmla="*/ 11 h 165"/>
                <a:gd name="T14" fmla="*/ 65 w 184"/>
                <a:gd name="T15" fmla="*/ 0 h 165"/>
                <a:gd name="T16" fmla="*/ 0 w 184"/>
                <a:gd name="T17" fmla="*/ 65 h 165"/>
                <a:gd name="T18" fmla="*/ 0 w 184"/>
                <a:gd name="T19" fmla="*/ 135 h 165"/>
                <a:gd name="T20" fmla="*/ 84 w 184"/>
                <a:gd name="T21" fmla="*/ 165 h 165"/>
                <a:gd name="T22" fmla="*/ 100 w 184"/>
                <a:gd name="T23" fmla="*/ 165 h 165"/>
                <a:gd name="T24" fmla="*/ 184 w 184"/>
                <a:gd name="T25" fmla="*/ 135 h 165"/>
                <a:gd name="T26" fmla="*/ 184 w 184"/>
                <a:gd name="T27" fmla="*/ 65 h 165"/>
                <a:gd name="T28" fmla="*/ 161 w 184"/>
                <a:gd name="T29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65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521"/>
            <p:cNvSpPr>
              <a:spLocks noChangeArrowheads="1"/>
            </p:cNvSpPr>
            <p:nvPr/>
          </p:nvSpPr>
          <p:spPr bwMode="auto">
            <a:xfrm>
              <a:off x="6353071" y="3104083"/>
              <a:ext cx="156518" cy="1824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淘宝网Chenying0907出品 85"/>
          <p:cNvSpPr txBox="1"/>
          <p:nvPr/>
        </p:nvSpPr>
        <p:spPr>
          <a:xfrm>
            <a:off x="2690840" y="2763144"/>
            <a:ext cx="19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國語文領域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淘宝网Chenying0907出品 86"/>
          <p:cNvSpPr txBox="1"/>
          <p:nvPr/>
        </p:nvSpPr>
        <p:spPr>
          <a:xfrm>
            <a:off x="1614171" y="4573753"/>
            <a:ext cx="19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自然領域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淘宝网Chenying0907出品 87"/>
          <p:cNvSpPr txBox="1"/>
          <p:nvPr/>
        </p:nvSpPr>
        <p:spPr>
          <a:xfrm>
            <a:off x="3750865" y="4573753"/>
            <a:ext cx="19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數學領域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淘宝网Chenying0907出品 89"/>
          <p:cNvSpPr txBox="1"/>
          <p:nvPr/>
        </p:nvSpPr>
        <p:spPr>
          <a:xfrm>
            <a:off x="6036067" y="2627788"/>
            <a:ext cx="452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99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</a:t>
            </a:r>
            <a:r>
              <a:rPr lang="zh-TW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國語文</a:t>
            </a:r>
            <a:r>
              <a:rPr lang="en-US" altLang="zh-TW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~”</a:t>
            </a:r>
            <a:r>
              <a:rPr lang="zh-TW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疫</a:t>
            </a:r>
            <a:r>
              <a:rPr lang="en-US" altLang="zh-TW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”</a:t>
            </a:r>
            <a:r>
              <a:rPr lang="zh-TW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如反掌</a:t>
            </a:r>
            <a:endParaRPr lang="en-US" altLang="zh-TW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3" action="ppaction://hlinkfile"/>
            </a:endParaRPr>
          </a:p>
          <a:p>
            <a:r>
              <a:rPr lang="en-US" altLang="zh-TW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 教案設計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淘宝网Chenying0907出品 100"/>
          <p:cNvSpPr txBox="1"/>
          <p:nvPr/>
        </p:nvSpPr>
        <p:spPr>
          <a:xfrm>
            <a:off x="6020910" y="4291871"/>
            <a:ext cx="576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sym typeface="Wingdings" panose="05000000000000000000" pitchFamily="2" charset="2"/>
              </a:rPr>
              <a:t></a:t>
            </a:r>
            <a:r>
              <a:rPr lang="zh-TW" altLang="en-US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hlinkClick r:id="rId4" action="ppaction://hlinkfile"/>
              </a:rPr>
              <a:t>自然與數學</a:t>
            </a:r>
            <a:r>
              <a:rPr lang="en-US" altLang="zh-TW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hlinkClick r:id="rId4" action="ppaction://hlinkfile"/>
              </a:rPr>
              <a:t>~</a:t>
            </a:r>
            <a:r>
              <a:rPr lang="zh-TW" altLang="en-US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hlinkClick r:id="rId4" action="ppaction://hlinkfile"/>
              </a:rPr>
              <a:t>  </a:t>
            </a:r>
            <a:endParaRPr lang="en-US" altLang="zh-TW" sz="3200" b="1" dirty="0">
              <a:solidFill>
                <a:srgbClr val="0099CC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Iskoola Pota" panose="020B0502040204020203" pitchFamily="34" charset="0"/>
              <a:hlinkClick r:id="rId4" action="ppaction://hlinkfile"/>
            </a:endParaRPr>
          </a:p>
          <a:p>
            <a:r>
              <a:rPr lang="zh-TW" altLang="en-US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hlinkClick r:id="rId4" action="ppaction://hlinkfile"/>
              </a:rPr>
              <a:t>   病毒</a:t>
            </a:r>
            <a:r>
              <a:rPr lang="en-US" altLang="zh-TW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hlinkClick r:id="rId4" action="ppaction://hlinkfile"/>
              </a:rPr>
              <a:t>BANG! BANG! BANG!</a:t>
            </a:r>
          </a:p>
          <a:p>
            <a:r>
              <a:rPr lang="zh-TW" altLang="en-US" sz="3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Iskoola Pota" panose="020B0502040204020203" pitchFamily="34" charset="0"/>
                <a:hlinkClick r:id="rId4" action="ppaction://hlinkfile"/>
              </a:rPr>
              <a:t>   教案設計</a:t>
            </a:r>
            <a:endParaRPr lang="zh-CN" altLang="en-US" sz="3200" b="1" dirty="0">
              <a:solidFill>
                <a:srgbClr val="0099CC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Iskoola Pota" panose="020B0502040204020203" pitchFamily="34" charset="0"/>
            </a:endParaRPr>
          </a:p>
        </p:txBody>
      </p:sp>
      <p:grpSp>
        <p:nvGrpSpPr>
          <p:cNvPr id="70" name="淘宝网Chenying0907出品 45"/>
          <p:cNvGrpSpPr/>
          <p:nvPr/>
        </p:nvGrpSpPr>
        <p:grpSpPr>
          <a:xfrm>
            <a:off x="4491042" y="3869664"/>
            <a:ext cx="495785" cy="493987"/>
            <a:chOff x="6602606" y="810033"/>
            <a:chExt cx="706229" cy="703668"/>
          </a:xfrm>
          <a:solidFill>
            <a:schemeClr val="bg1"/>
          </a:solidFill>
        </p:grpSpPr>
        <p:sp>
          <p:nvSpPr>
            <p:cNvPr id="71" name="淘宝网Chenying0907出品 9"/>
            <p:cNvSpPr>
              <a:spLocks noEditPoints="1"/>
            </p:cNvSpPr>
            <p:nvPr/>
          </p:nvSpPr>
          <p:spPr bwMode="auto">
            <a:xfrm>
              <a:off x="6697696" y="810033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淘宝网Chenying0907出品 10"/>
            <p:cNvSpPr>
              <a:spLocks noEditPoints="1"/>
            </p:cNvSpPr>
            <p:nvPr/>
          </p:nvSpPr>
          <p:spPr bwMode="auto">
            <a:xfrm>
              <a:off x="6602606" y="878425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淘宝网Chenying0907出品 11"/>
            <p:cNvSpPr>
              <a:spLocks/>
            </p:cNvSpPr>
            <p:nvPr/>
          </p:nvSpPr>
          <p:spPr bwMode="auto">
            <a:xfrm>
              <a:off x="6829360" y="958521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4" name="淘宝网Chenying0907出品 62"/>
          <p:cNvGrpSpPr/>
          <p:nvPr/>
        </p:nvGrpSpPr>
        <p:grpSpPr>
          <a:xfrm>
            <a:off x="2342383" y="3917676"/>
            <a:ext cx="586077" cy="553434"/>
            <a:chOff x="6460269" y="872801"/>
            <a:chExt cx="709154" cy="669655"/>
          </a:xfrm>
        </p:grpSpPr>
        <p:sp>
          <p:nvSpPr>
            <p:cNvPr id="75" name="淘宝网Chenying0907出品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淘宝网Chenying0907出品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淘宝网Chenying0907出品 89"/>
          <p:cNvSpPr txBox="1"/>
          <p:nvPr/>
        </p:nvSpPr>
        <p:spPr>
          <a:xfrm>
            <a:off x="6018799" y="1399529"/>
            <a:ext cx="461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</a:t>
            </a:r>
            <a:r>
              <a:rPr lang="zh-TW" altLang="en-US" sz="32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5" action="ppaction://hlinkfile"/>
              </a:rPr>
              <a:t>防疫大作戰</a:t>
            </a:r>
            <a:r>
              <a:rPr lang="en-US" altLang="zh-TW" sz="32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5" action="ppaction://hlinkfile"/>
              </a:rPr>
              <a:t>~</a:t>
            </a:r>
            <a:r>
              <a:rPr lang="zh-TW" altLang="en-US" sz="32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5" action="ppaction://hlinkfile"/>
              </a:rPr>
              <a:t>課程設計</a:t>
            </a:r>
            <a:endParaRPr lang="zh-CN" altLang="en-US" sz="3200" b="1" dirty="0">
              <a:solidFill>
                <a:srgbClr val="F8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53" grpId="0"/>
      <p:bldP spid="54" grpId="0"/>
      <p:bldP spid="55" grpId="0"/>
      <p:bldP spid="57" grpId="0"/>
      <p:bldP spid="67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淘宝网Chenying0907出品 5">
            <a:extLst>
              <a:ext uri="{FF2B5EF4-FFF2-40B4-BE49-F238E27FC236}">
                <a16:creationId xmlns:a16="http://schemas.microsoft.com/office/drawing/2014/main" id="{D863EFE5-068C-4D6C-9895-B89E55EB31CC}"/>
              </a:ext>
            </a:extLst>
          </p:cNvPr>
          <p:cNvSpPr>
            <a:spLocks/>
          </p:cNvSpPr>
          <p:nvPr/>
        </p:nvSpPr>
        <p:spPr bwMode="auto">
          <a:xfrm rot="10800000">
            <a:off x="6686347" y="3068870"/>
            <a:ext cx="1160076" cy="102816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TW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疫</a:t>
            </a:r>
            <a:r>
              <a:rPr lang="en-US" altLang="zh-TW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如反掌</a:t>
            </a:r>
            <a:endParaRPr lang="zh-CN" altLang="en-US" sz="2400" b="1" dirty="0">
              <a:solidFill>
                <a:srgbClr val="FFB8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5" y="274445"/>
            <a:ext cx="442575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4" name="淘宝网Chenying0907出品 53"/>
          <p:cNvGrpSpPr/>
          <p:nvPr/>
        </p:nvGrpSpPr>
        <p:grpSpPr>
          <a:xfrm>
            <a:off x="1228706" y="3170896"/>
            <a:ext cx="6475407" cy="2620425"/>
            <a:chOff x="3295850" y="-1365464"/>
            <a:chExt cx="14757183" cy="5971837"/>
          </a:xfrm>
        </p:grpSpPr>
        <p:sp>
          <p:nvSpPr>
            <p:cNvPr id="56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淘宝网Chenying0907出品 5"/>
            <p:cNvSpPr>
              <a:spLocks/>
            </p:cNvSpPr>
            <p:nvPr/>
          </p:nvSpPr>
          <p:spPr bwMode="auto">
            <a:xfrm rot="10800000">
              <a:off x="15996385" y="-1365464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淘宝网Chenying0907出品 58"/>
          <p:cNvGrpSpPr/>
          <p:nvPr/>
        </p:nvGrpSpPr>
        <p:grpSpPr>
          <a:xfrm>
            <a:off x="6684682" y="1521367"/>
            <a:ext cx="1160076" cy="1028168"/>
            <a:chOff x="3295850" y="2263222"/>
            <a:chExt cx="2643765" cy="2343151"/>
          </a:xfrm>
        </p:grpSpPr>
        <p:sp>
          <p:nvSpPr>
            <p:cNvPr id="61" name="淘宝网Chenying0907出品 5"/>
            <p:cNvSpPr>
              <a:spLocks/>
            </p:cNvSpPr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淘宝网Chenying0907出品 5"/>
            <p:cNvSpPr>
              <a:spLocks/>
            </p:cNvSpPr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85" name="淘宝网Chenying0907出品 84"/>
          <p:cNvCxnSpPr/>
          <p:nvPr/>
        </p:nvCxnSpPr>
        <p:spPr>
          <a:xfrm>
            <a:off x="1759918" y="4581128"/>
            <a:ext cx="940525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淘宝网Chenying0907出品 11"/>
          <p:cNvSpPr txBox="1"/>
          <p:nvPr/>
        </p:nvSpPr>
        <p:spPr>
          <a:xfrm>
            <a:off x="8036260" y="1750866"/>
            <a:ext cx="346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學習單</a:t>
            </a:r>
            <a:r>
              <a:rPr lang="en-US" altLang="zh-TW" sz="28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1-</a:t>
            </a:r>
            <a:r>
              <a:rPr lang="zh-TW" altLang="en-US" sz="2800" b="1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常識一點通</a:t>
            </a:r>
            <a:endParaRPr lang="zh-CN" altLang="en-US" sz="2800" b="1" dirty="0">
              <a:solidFill>
                <a:srgbClr val="F8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淘宝网Chenying0907出品 12"/>
          <p:cNvSpPr txBox="1"/>
          <p:nvPr/>
        </p:nvSpPr>
        <p:spPr>
          <a:xfrm>
            <a:off x="7958313" y="3321344"/>
            <a:ext cx="353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file"/>
              </a:rPr>
              <a:t>學習單</a:t>
            </a:r>
            <a:r>
              <a:rPr lang="en-US" altLang="zh-TW" sz="2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file"/>
              </a:rPr>
              <a:t>2-</a:t>
            </a:r>
            <a:r>
              <a:rPr lang="zh-TW" altLang="en-US" sz="28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file"/>
              </a:rPr>
              <a:t>洗好洗滿</a:t>
            </a:r>
            <a:endParaRPr lang="zh-CN" altLang="en-US" sz="2800" b="1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淘宝网Chenying0907出品 105"/>
          <p:cNvSpPr/>
          <p:nvPr/>
        </p:nvSpPr>
        <p:spPr>
          <a:xfrm>
            <a:off x="9380258" y="4812183"/>
            <a:ext cx="2253846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002060"/>
                </a:solidFill>
                <a:hlinkClick r:id="rId6" action="ppaction://hlinkfile"/>
              </a:rPr>
              <a:t>4.</a:t>
            </a:r>
            <a:r>
              <a:rPr lang="zh-TW" altLang="zh-TW" sz="2000" b="1" dirty="0">
                <a:solidFill>
                  <a:srgbClr val="002060"/>
                </a:solidFill>
                <a:hlinkClick r:id="rId6" action="ppaction://hlinkfile"/>
              </a:rPr>
              <a:t>實測</a:t>
            </a:r>
            <a:r>
              <a:rPr lang="en-US" altLang="zh-TW" sz="2000" b="1" dirty="0">
                <a:solidFill>
                  <a:srgbClr val="002060"/>
                </a:solidFill>
                <a:hlinkClick r:id="rId6" action="ppaction://hlinkfile"/>
              </a:rPr>
              <a:t>APP</a:t>
            </a:r>
            <a:r>
              <a:rPr lang="zh-TW" altLang="zh-TW" sz="2000" b="1" dirty="0">
                <a:solidFill>
                  <a:srgbClr val="002060"/>
                </a:solidFill>
                <a:hlinkClick r:id="rId6" action="ppaction://hlinkfile"/>
              </a:rPr>
              <a:t>三分鐘完成口罩預購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淘宝网Chenying0907出品 106"/>
          <p:cNvSpPr/>
          <p:nvPr/>
        </p:nvSpPr>
        <p:spPr>
          <a:xfrm>
            <a:off x="5974914" y="4768961"/>
            <a:ext cx="1889509" cy="87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hlinkClick r:id="rId7" action="ppaction://hlinkfile"/>
              </a:rPr>
              <a:t>3.</a:t>
            </a:r>
            <a:r>
              <a:rPr lang="zh-TW" altLang="zh-TW" b="1" dirty="0">
                <a:hlinkClick r:id="rId7" action="ppaction://hlinkfile"/>
              </a:rPr>
              <a:t>你的手真的有洗乾淨嗎？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圖片 40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4D93CB66-C913-4ECB-B58C-88E3F064D1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8" t="29529" r="21418" b="12896"/>
          <a:stretch/>
        </p:blipFill>
        <p:spPr>
          <a:xfrm>
            <a:off x="1325368" y="986010"/>
            <a:ext cx="4772219" cy="3419811"/>
          </a:xfrm>
          <a:prstGeom prst="rect">
            <a:avLst/>
          </a:prstGeom>
        </p:spPr>
      </p:pic>
      <p:grpSp>
        <p:nvGrpSpPr>
          <p:cNvPr id="45" name="淘宝网Chenying0907出品 45">
            <a:extLst>
              <a:ext uri="{FF2B5EF4-FFF2-40B4-BE49-F238E27FC236}">
                <a16:creationId xmlns:a16="http://schemas.microsoft.com/office/drawing/2014/main" id="{B8A78C36-1062-4706-8925-7695DCFFEA9D}"/>
              </a:ext>
            </a:extLst>
          </p:cNvPr>
          <p:cNvGrpSpPr/>
          <p:nvPr/>
        </p:nvGrpSpPr>
        <p:grpSpPr>
          <a:xfrm>
            <a:off x="7004996" y="1840269"/>
            <a:ext cx="495785" cy="493987"/>
            <a:chOff x="6602606" y="810033"/>
            <a:chExt cx="706229" cy="703668"/>
          </a:xfrm>
          <a:solidFill>
            <a:schemeClr val="bg1"/>
          </a:solidFill>
        </p:grpSpPr>
        <p:sp>
          <p:nvSpPr>
            <p:cNvPr id="46" name="淘宝网Chenying0907出品 9">
              <a:extLst>
                <a:ext uri="{FF2B5EF4-FFF2-40B4-BE49-F238E27FC236}">
                  <a16:creationId xmlns:a16="http://schemas.microsoft.com/office/drawing/2014/main" id="{B57CD175-1920-495D-9B50-AE8397DE8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7696" y="810033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淘宝网Chenying0907出品 10">
              <a:extLst>
                <a:ext uri="{FF2B5EF4-FFF2-40B4-BE49-F238E27FC236}">
                  <a16:creationId xmlns:a16="http://schemas.microsoft.com/office/drawing/2014/main" id="{E3483401-37FD-4074-ACFC-5FDD28965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606" y="878425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淘宝网Chenying0907出品 11">
              <a:extLst>
                <a:ext uri="{FF2B5EF4-FFF2-40B4-BE49-F238E27FC236}">
                  <a16:creationId xmlns:a16="http://schemas.microsoft.com/office/drawing/2014/main" id="{438A6DCC-A86F-499E-8062-F6FAD7F1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360" y="958521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淘宝网Chenying0907出品 45">
            <a:extLst>
              <a:ext uri="{FF2B5EF4-FFF2-40B4-BE49-F238E27FC236}">
                <a16:creationId xmlns:a16="http://schemas.microsoft.com/office/drawing/2014/main" id="{9180D95C-A7A7-465A-A088-82D43FDA2AE8}"/>
              </a:ext>
            </a:extLst>
          </p:cNvPr>
          <p:cNvGrpSpPr/>
          <p:nvPr/>
        </p:nvGrpSpPr>
        <p:grpSpPr>
          <a:xfrm>
            <a:off x="7029878" y="3360053"/>
            <a:ext cx="495785" cy="493987"/>
            <a:chOff x="6602606" y="810033"/>
            <a:chExt cx="706229" cy="703668"/>
          </a:xfrm>
          <a:solidFill>
            <a:schemeClr val="bg1"/>
          </a:solidFill>
        </p:grpSpPr>
        <p:sp>
          <p:nvSpPr>
            <p:cNvPr id="53" name="淘宝网Chenying0907出品 9">
              <a:extLst>
                <a:ext uri="{FF2B5EF4-FFF2-40B4-BE49-F238E27FC236}">
                  <a16:creationId xmlns:a16="http://schemas.microsoft.com/office/drawing/2014/main" id="{86DDFCF4-CCAE-4C50-A954-EC423886E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7696" y="810033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淘宝网Chenying0907出品 10">
              <a:extLst>
                <a:ext uri="{FF2B5EF4-FFF2-40B4-BE49-F238E27FC236}">
                  <a16:creationId xmlns:a16="http://schemas.microsoft.com/office/drawing/2014/main" id="{6FD84B98-B4CE-4D8A-BE32-A315D8F7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606" y="878425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淘宝网Chenying0907出品 11">
              <a:extLst>
                <a:ext uri="{FF2B5EF4-FFF2-40B4-BE49-F238E27FC236}">
                  <a16:creationId xmlns:a16="http://schemas.microsoft.com/office/drawing/2014/main" id="{0120AB57-E3CC-438E-AB99-260F66BB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360" y="958521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4D85DB2B-7F6E-4BBA-A38A-C1531B5F902E}"/>
              </a:ext>
            </a:extLst>
          </p:cNvPr>
          <p:cNvGrpSpPr/>
          <p:nvPr/>
        </p:nvGrpSpPr>
        <p:grpSpPr>
          <a:xfrm>
            <a:off x="1345059" y="4860487"/>
            <a:ext cx="902452" cy="799838"/>
            <a:chOff x="1345059" y="4860487"/>
            <a:chExt cx="902452" cy="799838"/>
          </a:xfrm>
        </p:grpSpPr>
        <p:sp>
          <p:nvSpPr>
            <p:cNvPr id="60" name="淘宝网Chenying0907出品 5">
              <a:extLst>
                <a:ext uri="{FF2B5EF4-FFF2-40B4-BE49-F238E27FC236}">
                  <a16:creationId xmlns:a16="http://schemas.microsoft.com/office/drawing/2014/main" id="{EF0C4BCE-DC69-405C-AFCA-9EC55C0A04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5059" y="4860487"/>
              <a:ext cx="902452" cy="7998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81" name="淘宝网Chenying0907出品 14" descr="cinema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6793" y="5027404"/>
              <a:ext cx="448945" cy="448945"/>
            </a:xfrm>
            <a:prstGeom prst="rect">
              <a:avLst/>
            </a:prstGeom>
          </p:spPr>
        </p:pic>
      </p:grpSp>
      <p:sp>
        <p:nvSpPr>
          <p:cNvPr id="62" name="淘宝网Chenying0907出品 5">
            <a:extLst>
              <a:ext uri="{FF2B5EF4-FFF2-40B4-BE49-F238E27FC236}">
                <a16:creationId xmlns:a16="http://schemas.microsoft.com/office/drawing/2014/main" id="{EC5E50E8-8662-47C4-8698-EA8A07FB989C}"/>
              </a:ext>
            </a:extLst>
          </p:cNvPr>
          <p:cNvSpPr>
            <a:spLocks/>
          </p:cNvSpPr>
          <p:nvPr/>
        </p:nvSpPr>
        <p:spPr bwMode="auto">
          <a:xfrm rot="10800000">
            <a:off x="4932447" y="4851957"/>
            <a:ext cx="902452" cy="7998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淘宝网Chenying0907出品 5">
            <a:extLst>
              <a:ext uri="{FF2B5EF4-FFF2-40B4-BE49-F238E27FC236}">
                <a16:creationId xmlns:a16="http://schemas.microsoft.com/office/drawing/2014/main" id="{00B9E6E8-DF27-45D5-ACC5-3D05924EC887}"/>
              </a:ext>
            </a:extLst>
          </p:cNvPr>
          <p:cNvSpPr>
            <a:spLocks/>
          </p:cNvSpPr>
          <p:nvPr/>
        </p:nvSpPr>
        <p:spPr bwMode="auto">
          <a:xfrm rot="10800000">
            <a:off x="4792432" y="4752515"/>
            <a:ext cx="1160076" cy="102816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淘宝网Chenying0907出品 5">
            <a:extLst>
              <a:ext uri="{FF2B5EF4-FFF2-40B4-BE49-F238E27FC236}">
                <a16:creationId xmlns:a16="http://schemas.microsoft.com/office/drawing/2014/main" id="{E5BA1A18-9C99-4E47-8803-0239C5499E38}"/>
              </a:ext>
            </a:extLst>
          </p:cNvPr>
          <p:cNvSpPr>
            <a:spLocks/>
          </p:cNvSpPr>
          <p:nvPr/>
        </p:nvSpPr>
        <p:spPr bwMode="auto">
          <a:xfrm rot="10800000">
            <a:off x="8213268" y="4729492"/>
            <a:ext cx="1160076" cy="102816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DE5EE830-AA9A-47D5-88B9-8AE0BD451915}"/>
              </a:ext>
            </a:extLst>
          </p:cNvPr>
          <p:cNvGrpSpPr/>
          <p:nvPr/>
        </p:nvGrpSpPr>
        <p:grpSpPr>
          <a:xfrm>
            <a:off x="4921243" y="4874430"/>
            <a:ext cx="902452" cy="799838"/>
            <a:chOff x="1345059" y="4860487"/>
            <a:chExt cx="902452" cy="799838"/>
          </a:xfrm>
        </p:grpSpPr>
        <p:sp>
          <p:nvSpPr>
            <p:cNvPr id="71" name="淘宝网Chenying0907出品 5">
              <a:extLst>
                <a:ext uri="{FF2B5EF4-FFF2-40B4-BE49-F238E27FC236}">
                  <a16:creationId xmlns:a16="http://schemas.microsoft.com/office/drawing/2014/main" id="{AA471041-9684-49A5-B209-A1F1C85363E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5059" y="4860487"/>
              <a:ext cx="902452" cy="7998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73" name="淘宝网Chenying0907出品 14" descr="cinema.png">
              <a:extLst>
                <a:ext uri="{FF2B5EF4-FFF2-40B4-BE49-F238E27FC236}">
                  <a16:creationId xmlns:a16="http://schemas.microsoft.com/office/drawing/2014/main" id="{EAC700BA-2257-472D-A78B-69F923EA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6793" y="5027404"/>
              <a:ext cx="448945" cy="448945"/>
            </a:xfrm>
            <a:prstGeom prst="rect">
              <a:avLst/>
            </a:prstGeom>
          </p:spPr>
        </p:pic>
      </p:grp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494165BE-7F84-410A-84B7-FDDE83BC9004}"/>
              </a:ext>
            </a:extLst>
          </p:cNvPr>
          <p:cNvGrpSpPr/>
          <p:nvPr/>
        </p:nvGrpSpPr>
        <p:grpSpPr>
          <a:xfrm>
            <a:off x="8342080" y="4843657"/>
            <a:ext cx="902452" cy="799838"/>
            <a:chOff x="1345059" y="4860487"/>
            <a:chExt cx="902452" cy="799838"/>
          </a:xfrm>
        </p:grpSpPr>
        <p:sp>
          <p:nvSpPr>
            <p:cNvPr id="75" name="淘宝网Chenying0907出品 5">
              <a:extLst>
                <a:ext uri="{FF2B5EF4-FFF2-40B4-BE49-F238E27FC236}">
                  <a16:creationId xmlns:a16="http://schemas.microsoft.com/office/drawing/2014/main" id="{10FFABCA-3BAA-4977-8329-086726D8F7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45059" y="4860487"/>
              <a:ext cx="902452" cy="79983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77" name="淘宝网Chenying0907出品 14" descr="cinema.png">
              <a:extLst>
                <a:ext uri="{FF2B5EF4-FFF2-40B4-BE49-F238E27FC236}">
                  <a16:creationId xmlns:a16="http://schemas.microsoft.com/office/drawing/2014/main" id="{272131E5-5F4C-4F11-8A1E-3A266552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6793" y="5027404"/>
              <a:ext cx="448945" cy="448945"/>
            </a:xfrm>
            <a:prstGeom prst="rect">
              <a:avLst/>
            </a:prstGeom>
          </p:spPr>
        </p:pic>
      </p:grpSp>
      <p:sp>
        <p:nvSpPr>
          <p:cNvPr id="44" name="淘宝网Chenying0907出品 105">
            <a:extLst>
              <a:ext uri="{FF2B5EF4-FFF2-40B4-BE49-F238E27FC236}">
                <a16:creationId xmlns:a16="http://schemas.microsoft.com/office/drawing/2014/main" id="{1721F1FD-4D5A-4985-8B77-4F30FB43B98C}"/>
              </a:ext>
            </a:extLst>
          </p:cNvPr>
          <p:cNvSpPr/>
          <p:nvPr/>
        </p:nvSpPr>
        <p:spPr>
          <a:xfrm>
            <a:off x="2411189" y="4723697"/>
            <a:ext cx="2263634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002060"/>
                </a:solidFill>
                <a:hlinkClick r:id="rId11" action="ppaction://hlinkfile"/>
              </a:rPr>
              <a:t>1.</a:t>
            </a:r>
            <a:r>
              <a:rPr lang="zh-TW" altLang="zh-TW" sz="2000" b="1" dirty="0">
                <a:solidFill>
                  <a:srgbClr val="002060"/>
                </a:solidFill>
                <a:hlinkClick r:id="rId11" action="ppaction://hlinkfile"/>
              </a:rPr>
              <a:t>冠狀病毒的崛起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淘宝网Chenying0907出品 105">
            <a:extLst>
              <a:ext uri="{FF2B5EF4-FFF2-40B4-BE49-F238E27FC236}">
                <a16:creationId xmlns:a16="http://schemas.microsoft.com/office/drawing/2014/main" id="{2BC56ED0-6B11-4B09-AF61-3939C812CD2D}"/>
              </a:ext>
            </a:extLst>
          </p:cNvPr>
          <p:cNvSpPr/>
          <p:nvPr/>
        </p:nvSpPr>
        <p:spPr>
          <a:xfrm>
            <a:off x="2387380" y="5305004"/>
            <a:ext cx="2277833" cy="50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002060"/>
                </a:solidFill>
                <a:hlinkClick r:id="rId12" action="ppaction://hlinkfile"/>
              </a:rPr>
              <a:t>2.</a:t>
            </a:r>
            <a:r>
              <a:rPr lang="zh-TW" altLang="zh-TW" sz="2000" b="1" dirty="0">
                <a:solidFill>
                  <a:srgbClr val="002060"/>
                </a:solidFill>
                <a:hlinkClick r:id="rId12" action="ppaction://hlinkfile"/>
              </a:rPr>
              <a:t>病毒之王蝙蝠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26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淘宝网Chenying0907出品 19">
            <a:extLst>
              <a:ext uri="{FF2B5EF4-FFF2-40B4-BE49-F238E27FC236}">
                <a16:creationId xmlns:a16="http://schemas.microsoft.com/office/drawing/2014/main" id="{110ABD85-82AC-4DA1-BB60-8E95DBE6D5ED}"/>
              </a:ext>
            </a:extLst>
          </p:cNvPr>
          <p:cNvSpPr>
            <a:spLocks/>
          </p:cNvSpPr>
          <p:nvPr/>
        </p:nvSpPr>
        <p:spPr bwMode="auto">
          <a:xfrm>
            <a:off x="6385020" y="1811695"/>
            <a:ext cx="5407159" cy="1218236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ln>
            <a:solidFill>
              <a:srgbClr val="FF9933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TW" altLang="en-US" sz="24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酒精</a:t>
            </a:r>
            <a:r>
              <a:rPr lang="en-US" altLang="zh-TW" sz="24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.</a:t>
            </a:r>
            <a:r>
              <a:rPr lang="zh-TW" altLang="en-US" sz="24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漂白水及二氧化氯的差別</a:t>
            </a:r>
            <a:endParaRPr lang="zh-CN" altLang="en-US" sz="2400" b="1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淘宝网Chenying0907出品 19">
            <a:extLst>
              <a:ext uri="{FF2B5EF4-FFF2-40B4-BE49-F238E27FC236}">
                <a16:creationId xmlns:a16="http://schemas.microsoft.com/office/drawing/2014/main" id="{0F1DC73E-6E70-4330-AC0D-E2BF8A2BDC15}"/>
              </a:ext>
            </a:extLst>
          </p:cNvPr>
          <p:cNvSpPr>
            <a:spLocks/>
          </p:cNvSpPr>
          <p:nvPr/>
        </p:nvSpPr>
        <p:spPr bwMode="auto">
          <a:xfrm>
            <a:off x="6538063" y="4688119"/>
            <a:ext cx="5226421" cy="1218236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ln>
            <a:solidFill>
              <a:srgbClr val="F8353D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運用數學的比例式來調製消毒水</a:t>
            </a:r>
            <a:endParaRPr lang="zh-CN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淘宝网Chenying0907出品 19">
            <a:extLst>
              <a:ext uri="{FF2B5EF4-FFF2-40B4-BE49-F238E27FC236}">
                <a16:creationId xmlns:a16="http://schemas.microsoft.com/office/drawing/2014/main" id="{2755BEED-9638-4B39-8D12-67F211D94296}"/>
              </a:ext>
            </a:extLst>
          </p:cNvPr>
          <p:cNvSpPr>
            <a:spLocks/>
          </p:cNvSpPr>
          <p:nvPr/>
        </p:nvSpPr>
        <p:spPr bwMode="auto">
          <a:xfrm>
            <a:off x="6313269" y="3285528"/>
            <a:ext cx="5407159" cy="1218236"/>
          </a:xfrm>
          <a:custGeom>
            <a:avLst/>
            <a:gdLst>
              <a:gd name="T0" fmla="*/ 3200 w 3200"/>
              <a:gd name="T1" fmla="*/ 320 h 640"/>
              <a:gd name="T2" fmla="*/ 2880 w 3200"/>
              <a:gd name="T3" fmla="*/ 640 h 640"/>
              <a:gd name="T4" fmla="*/ 320 w 3200"/>
              <a:gd name="T5" fmla="*/ 640 h 640"/>
              <a:gd name="T6" fmla="*/ 0 w 3200"/>
              <a:gd name="T7" fmla="*/ 320 h 640"/>
              <a:gd name="T8" fmla="*/ 320 w 3200"/>
              <a:gd name="T9" fmla="*/ 0 h 640"/>
              <a:gd name="T10" fmla="*/ 2880 w 3200"/>
              <a:gd name="T11" fmla="*/ 0 h 640"/>
              <a:gd name="T12" fmla="*/ 3200 w 3200"/>
              <a:gd name="T13" fmla="*/ 32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0" h="64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  <a:ln>
            <a:solidFill>
              <a:srgbClr val="01ACBE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TW" altLang="en-US" sz="2400" b="1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四種消毒水的外觀比較與</a:t>
            </a:r>
            <a:endParaRPr lang="en-US" altLang="zh-TW" sz="2400" b="1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6" action="ppaction://hlinkfile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01ACB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           測試其酸鹼值</a:t>
            </a:r>
            <a:endParaRPr lang="zh-CN" altLang="en-US" sz="2400" b="1" dirty="0">
              <a:solidFill>
                <a:srgbClr val="01ACB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8" y="243662"/>
            <a:ext cx="374426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病毒</a:t>
            </a:r>
            <a:r>
              <a:rPr lang="en-US" altLang="zh-TW" sz="2000" b="1" dirty="0">
                <a:solidFill>
                  <a:srgbClr val="FFB850"/>
                </a:solidFill>
                <a:latin typeface="微软雅黑" pitchFamily="34" charset="-122"/>
                <a:ea typeface="微软雅黑" pitchFamily="34" charset="-122"/>
              </a:rPr>
              <a:t>BANG! BANG! BANG!</a:t>
            </a:r>
            <a:endParaRPr lang="zh-CN" altLang="en-US" sz="2000" b="1" dirty="0">
              <a:solidFill>
                <a:srgbClr val="FFB8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5" y="274445"/>
            <a:ext cx="442575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淘宝网Chenying0907出品 5"/>
          <p:cNvSpPr>
            <a:spLocks/>
          </p:cNvSpPr>
          <p:nvPr/>
        </p:nvSpPr>
        <p:spPr bwMode="auto">
          <a:xfrm rot="5400000">
            <a:off x="1100778" y="2406868"/>
            <a:ext cx="1104119" cy="9785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淘宝网Chenying0907出品 5"/>
          <p:cNvSpPr>
            <a:spLocks/>
          </p:cNvSpPr>
          <p:nvPr/>
        </p:nvSpPr>
        <p:spPr bwMode="auto">
          <a:xfrm rot="5400000">
            <a:off x="1264100" y="1724132"/>
            <a:ext cx="1319798" cy="116972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淘宝网Chenying0907出品 28"/>
          <p:cNvGrpSpPr/>
          <p:nvPr/>
        </p:nvGrpSpPr>
        <p:grpSpPr>
          <a:xfrm>
            <a:off x="4297387" y="3426696"/>
            <a:ext cx="2880320" cy="832699"/>
            <a:chOff x="2165343" y="1672805"/>
            <a:chExt cx="2592288" cy="832699"/>
          </a:xfrm>
        </p:grpSpPr>
        <p:sp>
          <p:nvSpPr>
            <p:cNvPr id="30" name="圆角淘宝网Chenying0907出品 29"/>
            <p:cNvSpPr/>
            <p:nvPr/>
          </p:nvSpPr>
          <p:spPr>
            <a:xfrm>
              <a:off x="2165343" y="1672805"/>
              <a:ext cx="2592288" cy="832699"/>
            </a:xfrm>
            <a:prstGeom prst="roundRect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Impact MT Std" pitchFamily="34" charset="0"/>
              </a:endParaRPr>
            </a:p>
          </p:txBody>
        </p:sp>
        <p:sp>
          <p:nvSpPr>
            <p:cNvPr id="31" name="淘宝网Chenying0907出品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Impact MT Std" pitchFamily="34" charset="0"/>
              </a:endParaRPr>
            </a:p>
          </p:txBody>
        </p:sp>
        <p:sp>
          <p:nvSpPr>
            <p:cNvPr id="32" name="淘宝网Chenying0907出品 31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ACB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淘宝网Chenying0907出品 12"/>
            <p:cNvSpPr txBox="1"/>
            <p:nvPr/>
          </p:nvSpPr>
          <p:spPr>
            <a:xfrm>
              <a:off x="2398009" y="1827544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4" name="淘宝网Chenying0907出品 3"/>
          <p:cNvSpPr>
            <a:spLocks noChangeArrowheads="1"/>
          </p:cNvSpPr>
          <p:nvPr/>
        </p:nvSpPr>
        <p:spPr bwMode="auto">
          <a:xfrm>
            <a:off x="5487132" y="3619764"/>
            <a:ext cx="172353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自然學習單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grpSp>
        <p:nvGrpSpPr>
          <p:cNvPr id="37" name="淘宝网Chenying0907出品 36"/>
          <p:cNvGrpSpPr/>
          <p:nvPr/>
        </p:nvGrpSpPr>
        <p:grpSpPr>
          <a:xfrm>
            <a:off x="4324555" y="4845751"/>
            <a:ext cx="2913276" cy="832699"/>
            <a:chOff x="2165343" y="1672805"/>
            <a:chExt cx="2592288" cy="832699"/>
          </a:xfrm>
        </p:grpSpPr>
        <p:sp>
          <p:nvSpPr>
            <p:cNvPr id="38" name="圆角淘宝网Chenying0907出品 37"/>
            <p:cNvSpPr/>
            <p:nvPr/>
          </p:nvSpPr>
          <p:spPr>
            <a:xfrm>
              <a:off x="2165343" y="1672805"/>
              <a:ext cx="2592288" cy="832699"/>
            </a:xfrm>
            <a:prstGeom prst="roundRect">
              <a:avLst>
                <a:gd name="adj" fmla="val 50000"/>
              </a:avLst>
            </a:prstGeom>
            <a:solidFill>
              <a:srgbClr val="F8353D"/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Impact MT Std" pitchFamily="34" charset="0"/>
              </a:endParaRPr>
            </a:p>
          </p:txBody>
        </p:sp>
        <p:sp>
          <p:nvSpPr>
            <p:cNvPr id="39" name="淘宝网Chenying0907出品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Impact MT Std" pitchFamily="34" charset="0"/>
              </a:endParaRPr>
            </a:p>
          </p:txBody>
        </p:sp>
        <p:sp>
          <p:nvSpPr>
            <p:cNvPr id="40" name="淘宝网Chenying0907出品 3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F8353D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淘宝网Chenying0907出品 12"/>
            <p:cNvSpPr txBox="1"/>
            <p:nvPr/>
          </p:nvSpPr>
          <p:spPr>
            <a:xfrm>
              <a:off x="2391419" y="1833612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2" name="淘宝网Chenying0907出品 3"/>
          <p:cNvSpPr>
            <a:spLocks noChangeArrowheads="1"/>
          </p:cNvSpPr>
          <p:nvPr/>
        </p:nvSpPr>
        <p:spPr bwMode="auto">
          <a:xfrm>
            <a:off x="5478442" y="4995888"/>
            <a:ext cx="172353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數學學習單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grpSp>
        <p:nvGrpSpPr>
          <p:cNvPr id="44" name="淘宝网Chenying0907出品 21">
            <a:extLst>
              <a:ext uri="{FF2B5EF4-FFF2-40B4-BE49-F238E27FC236}">
                <a16:creationId xmlns:a16="http://schemas.microsoft.com/office/drawing/2014/main" id="{47E96A0F-EBAF-48DB-A96D-533173BC5096}"/>
              </a:ext>
            </a:extLst>
          </p:cNvPr>
          <p:cNvGrpSpPr/>
          <p:nvPr/>
        </p:nvGrpSpPr>
        <p:grpSpPr>
          <a:xfrm>
            <a:off x="1654920" y="1501761"/>
            <a:ext cx="2604782" cy="4248198"/>
            <a:chOff x="2628898" y="2"/>
            <a:chExt cx="3924299" cy="6265044"/>
          </a:xfrm>
        </p:grpSpPr>
        <p:sp>
          <p:nvSpPr>
            <p:cNvPr id="45" name="圆角淘宝网Chenying0907出品 22">
              <a:extLst>
                <a:ext uri="{FF2B5EF4-FFF2-40B4-BE49-F238E27FC236}">
                  <a16:creationId xmlns:a16="http://schemas.microsoft.com/office/drawing/2014/main" id="{6D16D2F8-62AD-4C45-900D-BDF83320FBFF}"/>
                </a:ext>
              </a:extLst>
            </p:cNvPr>
            <p:cNvSpPr/>
            <p:nvPr/>
          </p:nvSpPr>
          <p:spPr>
            <a:xfrm>
              <a:off x="4210044" y="6028686"/>
              <a:ext cx="762006" cy="217706"/>
            </a:xfrm>
            <a:prstGeom prst="roundRect">
              <a:avLst/>
            </a:prstGeom>
            <a:gradFill>
              <a:gsLst>
                <a:gs pos="53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淘宝网Chenying0907出品 23">
              <a:extLst>
                <a:ext uri="{FF2B5EF4-FFF2-40B4-BE49-F238E27FC236}">
                  <a16:creationId xmlns:a16="http://schemas.microsoft.com/office/drawing/2014/main" id="{C32B1588-87DF-45C8-AF79-6DC07886AEBC}"/>
                </a:ext>
              </a:extLst>
            </p:cNvPr>
            <p:cNvSpPr/>
            <p:nvPr/>
          </p:nvSpPr>
          <p:spPr>
            <a:xfrm rot="18900000">
              <a:off x="3939601" y="4936007"/>
              <a:ext cx="1302892" cy="1329039"/>
            </a:xfrm>
            <a:custGeom>
              <a:avLst/>
              <a:gdLst>
                <a:gd name="connsiteX0" fmla="*/ 221518 w 1329080"/>
                <a:gd name="connsiteY0" fmla="*/ 0 h 1329080"/>
                <a:gd name="connsiteX1" fmla="*/ 1329080 w 1329080"/>
                <a:gd name="connsiteY1" fmla="*/ 1107563 h 1329080"/>
                <a:gd name="connsiteX2" fmla="*/ 1107563 w 1329080"/>
                <a:gd name="connsiteY2" fmla="*/ 1329080 h 1329080"/>
                <a:gd name="connsiteX3" fmla="*/ 543947 w 1329080"/>
                <a:gd name="connsiteY3" fmla="*/ 1329080 h 1329080"/>
                <a:gd name="connsiteX4" fmla="*/ 0 w 1329080"/>
                <a:gd name="connsiteY4" fmla="*/ 785133 h 1329080"/>
                <a:gd name="connsiteX5" fmla="*/ 0 w 1329080"/>
                <a:gd name="connsiteY5" fmla="*/ 221518 h 1329080"/>
                <a:gd name="connsiteX6" fmla="*/ 221518 w 1329080"/>
                <a:gd name="connsiteY6" fmla="*/ 0 h 13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080" h="1329080">
                  <a:moveTo>
                    <a:pt x="221518" y="0"/>
                  </a:moveTo>
                  <a:lnTo>
                    <a:pt x="1329080" y="1107563"/>
                  </a:lnTo>
                  <a:cubicBezTo>
                    <a:pt x="1329080" y="1229903"/>
                    <a:pt x="1229903" y="1329080"/>
                    <a:pt x="1107563" y="1329080"/>
                  </a:cubicBezTo>
                  <a:lnTo>
                    <a:pt x="543947" y="1329080"/>
                  </a:lnTo>
                  <a:lnTo>
                    <a:pt x="0" y="785133"/>
                  </a:lnTo>
                  <a:lnTo>
                    <a:pt x="0" y="221518"/>
                  </a:lnTo>
                  <a:cubicBezTo>
                    <a:pt x="0" y="99177"/>
                    <a:pt x="99177" y="0"/>
                    <a:pt x="221518" y="0"/>
                  </a:cubicBezTo>
                  <a:close/>
                </a:path>
              </a:pathLst>
            </a:custGeom>
            <a:gradFill>
              <a:gsLst>
                <a:gs pos="48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82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淘宝网Chenying0907出品 24">
              <a:extLst>
                <a:ext uri="{FF2B5EF4-FFF2-40B4-BE49-F238E27FC236}">
                  <a16:creationId xmlns:a16="http://schemas.microsoft.com/office/drawing/2014/main" id="{9F0402A6-D3B6-4141-BB26-09FC6D2DAB2A}"/>
                </a:ext>
              </a:extLst>
            </p:cNvPr>
            <p:cNvSpPr/>
            <p:nvPr/>
          </p:nvSpPr>
          <p:spPr>
            <a:xfrm>
              <a:off x="3748085" y="4667104"/>
              <a:ext cx="1685925" cy="933423"/>
            </a:xfrm>
            <a:custGeom>
              <a:avLst/>
              <a:gdLst>
                <a:gd name="connsiteX0" fmla="*/ 0 w 1685925"/>
                <a:gd name="connsiteY0" fmla="*/ 0 h 933452"/>
                <a:gd name="connsiteX1" fmla="*/ 1685925 w 1685925"/>
                <a:gd name="connsiteY1" fmla="*/ 0 h 933452"/>
                <a:gd name="connsiteX2" fmla="*/ 1685925 w 1685925"/>
                <a:gd name="connsiteY2" fmla="*/ 933452 h 933452"/>
                <a:gd name="connsiteX3" fmla="*/ 0 w 1685925"/>
                <a:gd name="connsiteY3" fmla="*/ 933452 h 93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25" h="933452">
                  <a:moveTo>
                    <a:pt x="0" y="0"/>
                  </a:moveTo>
                  <a:lnTo>
                    <a:pt x="1685925" y="0"/>
                  </a:lnTo>
                  <a:lnTo>
                    <a:pt x="1685925" y="933452"/>
                  </a:lnTo>
                  <a:lnTo>
                    <a:pt x="0" y="933452"/>
                  </a:lnTo>
                  <a:close/>
                </a:path>
              </a:pathLst>
            </a:custGeom>
            <a:gradFill>
              <a:gsLst>
                <a:gs pos="88000">
                  <a:schemeClr val="bg1">
                    <a:lumMod val="75000"/>
                  </a:schemeClr>
                </a:gs>
                <a:gs pos="51000">
                  <a:schemeClr val="bg1">
                    <a:lumMod val="65000"/>
                  </a:schemeClr>
                </a:gs>
                <a:gs pos="64000">
                  <a:schemeClr val="bg1">
                    <a:lumMod val="85000"/>
                  </a:schemeClr>
                </a:gs>
                <a:gs pos="76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65000"/>
                  </a:schemeClr>
                </a:gs>
                <a:gs pos="3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圆角淘宝网Chenying0907出品 25">
              <a:extLst>
                <a:ext uri="{FF2B5EF4-FFF2-40B4-BE49-F238E27FC236}">
                  <a16:creationId xmlns:a16="http://schemas.microsoft.com/office/drawing/2014/main" id="{179F3C0C-9752-4B98-8D15-94015E960E8E}"/>
                </a:ext>
              </a:extLst>
            </p:cNvPr>
            <p:cNvSpPr/>
            <p:nvPr/>
          </p:nvSpPr>
          <p:spPr>
            <a:xfrm rot="21300000">
              <a:off x="3745775" y="5473679"/>
              <a:ext cx="1674822" cy="82844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圆角淘宝网Chenying0907出品 26">
              <a:extLst>
                <a:ext uri="{FF2B5EF4-FFF2-40B4-BE49-F238E27FC236}">
                  <a16:creationId xmlns:a16="http://schemas.microsoft.com/office/drawing/2014/main" id="{9970241E-4486-45DC-BDEF-4A99893694D2}"/>
                </a:ext>
              </a:extLst>
            </p:cNvPr>
            <p:cNvSpPr/>
            <p:nvPr/>
          </p:nvSpPr>
          <p:spPr>
            <a:xfrm rot="21300000">
              <a:off x="3745775" y="5002857"/>
              <a:ext cx="1674822" cy="78827"/>
            </a:xfrm>
            <a:prstGeom prst="roundRect">
              <a:avLst>
                <a:gd name="adj" fmla="val 18590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圆角淘宝网Chenying0907出品 27">
              <a:extLst>
                <a:ext uri="{FF2B5EF4-FFF2-40B4-BE49-F238E27FC236}">
                  <a16:creationId xmlns:a16="http://schemas.microsoft.com/office/drawing/2014/main" id="{35618FEF-3E2D-4743-A535-4CF55A2EA30F}"/>
                </a:ext>
              </a:extLst>
            </p:cNvPr>
            <p:cNvSpPr/>
            <p:nvPr/>
          </p:nvSpPr>
          <p:spPr>
            <a:xfrm rot="21300000">
              <a:off x="3745775" y="5169529"/>
              <a:ext cx="1674822" cy="78827"/>
            </a:xfrm>
            <a:prstGeom prst="roundRect">
              <a:avLst>
                <a:gd name="adj" fmla="val 1062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圆角淘宝网Chenying0907出品 28">
              <a:extLst>
                <a:ext uri="{FF2B5EF4-FFF2-40B4-BE49-F238E27FC236}">
                  <a16:creationId xmlns:a16="http://schemas.microsoft.com/office/drawing/2014/main" id="{87A4B9F9-4B27-4FB2-B476-B4797EC69FE2}"/>
                </a:ext>
              </a:extLst>
            </p:cNvPr>
            <p:cNvSpPr/>
            <p:nvPr/>
          </p:nvSpPr>
          <p:spPr>
            <a:xfrm rot="21300000">
              <a:off x="3745775" y="5338342"/>
              <a:ext cx="1674822" cy="78827"/>
            </a:xfrm>
            <a:prstGeom prst="roundRect">
              <a:avLst>
                <a:gd name="adj" fmla="val 14265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淘宝网Chenying0907出品 29">
              <a:extLst>
                <a:ext uri="{FF2B5EF4-FFF2-40B4-BE49-F238E27FC236}">
                  <a16:creationId xmlns:a16="http://schemas.microsoft.com/office/drawing/2014/main" id="{3646F800-DE58-428E-B694-68AD197F70C7}"/>
                </a:ext>
              </a:extLst>
            </p:cNvPr>
            <p:cNvSpPr/>
            <p:nvPr/>
          </p:nvSpPr>
          <p:spPr>
            <a:xfrm>
              <a:off x="2628898" y="2"/>
              <a:ext cx="3924299" cy="4667102"/>
            </a:xfrm>
            <a:custGeom>
              <a:avLst/>
              <a:gdLst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769902 w 3924300"/>
                <a:gd name="connsiteY3" fmla="*/ 2726328 h 4667248"/>
                <a:gd name="connsiteX4" fmla="*/ 3802289 w 3924300"/>
                <a:gd name="connsiteY4" fmla="*/ 2740482 h 4667248"/>
                <a:gd name="connsiteX5" fmla="*/ 3076575 w 3924300"/>
                <a:gd name="connsiteY5" fmla="*/ 4362442 h 4667248"/>
                <a:gd name="connsiteX6" fmla="*/ 2771769 w 3924300"/>
                <a:gd name="connsiteY6" fmla="*/ 4667248 h 4667248"/>
                <a:gd name="connsiteX7" fmla="*/ 1152531 w 3924300"/>
                <a:gd name="connsiteY7" fmla="*/ 4667248 h 4667248"/>
                <a:gd name="connsiteX8" fmla="*/ 847725 w 3924300"/>
                <a:gd name="connsiteY8" fmla="*/ 4362442 h 4667248"/>
                <a:gd name="connsiteX9" fmla="*/ 165554 w 3924300"/>
                <a:gd name="connsiteY9" fmla="*/ 2765883 h 4667248"/>
                <a:gd name="connsiteX10" fmla="*/ 172070 w 3924300"/>
                <a:gd name="connsiteY10" fmla="*/ 2763013 h 4667248"/>
                <a:gd name="connsiteX11" fmla="*/ 154196 w 3924300"/>
                <a:gd name="connsiteY11" fmla="*/ 2725908 h 4667248"/>
                <a:gd name="connsiteX12" fmla="*/ 0 w 3924300"/>
                <a:gd name="connsiteY12" fmla="*/ 1962150 h 4667248"/>
                <a:gd name="connsiteX13" fmla="*/ 1962150 w 3924300"/>
                <a:gd name="connsiteY13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802289 w 3924300"/>
                <a:gd name="connsiteY3" fmla="*/ 2740482 h 4667248"/>
                <a:gd name="connsiteX4" fmla="*/ 3076575 w 3924300"/>
                <a:gd name="connsiteY4" fmla="*/ 4362442 h 4667248"/>
                <a:gd name="connsiteX5" fmla="*/ 2771769 w 3924300"/>
                <a:gd name="connsiteY5" fmla="*/ 4667248 h 4667248"/>
                <a:gd name="connsiteX6" fmla="*/ 1152531 w 3924300"/>
                <a:gd name="connsiteY6" fmla="*/ 4667248 h 4667248"/>
                <a:gd name="connsiteX7" fmla="*/ 847725 w 3924300"/>
                <a:gd name="connsiteY7" fmla="*/ 4362442 h 4667248"/>
                <a:gd name="connsiteX8" fmla="*/ 165554 w 3924300"/>
                <a:gd name="connsiteY8" fmla="*/ 2765883 h 4667248"/>
                <a:gd name="connsiteX9" fmla="*/ 172070 w 3924300"/>
                <a:gd name="connsiteY9" fmla="*/ 2763013 h 4667248"/>
                <a:gd name="connsiteX10" fmla="*/ 154196 w 3924300"/>
                <a:gd name="connsiteY10" fmla="*/ 2725908 h 4667248"/>
                <a:gd name="connsiteX11" fmla="*/ 0 w 3924300"/>
                <a:gd name="connsiteY11" fmla="*/ 1962150 h 4667248"/>
                <a:gd name="connsiteX12" fmla="*/ 1962150 w 3924300"/>
                <a:gd name="connsiteY12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4300" h="4667248">
                  <a:moveTo>
                    <a:pt x="1962150" y="0"/>
                  </a:moveTo>
                  <a:cubicBezTo>
                    <a:pt x="3045816" y="0"/>
                    <a:pt x="3924300" y="878484"/>
                    <a:pt x="3924300" y="1962150"/>
                  </a:cubicBezTo>
                  <a:cubicBezTo>
                    <a:pt x="3924300" y="2233067"/>
                    <a:pt x="3869395" y="2491159"/>
                    <a:pt x="3770105" y="2725908"/>
                  </a:cubicBezTo>
                  <a:cubicBezTo>
                    <a:pt x="3628818" y="3125957"/>
                    <a:pt x="3071514" y="3695985"/>
                    <a:pt x="3076575" y="4362442"/>
                  </a:cubicBezTo>
                  <a:cubicBezTo>
                    <a:pt x="3076575" y="4530782"/>
                    <a:pt x="2940109" y="4667248"/>
                    <a:pt x="2771769" y="4667248"/>
                  </a:cubicBezTo>
                  <a:lnTo>
                    <a:pt x="1152531" y="4667248"/>
                  </a:lnTo>
                  <a:cubicBezTo>
                    <a:pt x="984191" y="4667248"/>
                    <a:pt x="847725" y="4530782"/>
                    <a:pt x="847725" y="4362442"/>
                  </a:cubicBezTo>
                  <a:cubicBezTo>
                    <a:pt x="870101" y="3728807"/>
                    <a:pt x="388106" y="3288393"/>
                    <a:pt x="165554" y="2765883"/>
                  </a:cubicBezTo>
                  <a:lnTo>
                    <a:pt x="172070" y="2763013"/>
                  </a:lnTo>
                  <a:lnTo>
                    <a:pt x="154196" y="2725908"/>
                  </a:lnTo>
                  <a:cubicBezTo>
                    <a:pt x="54905" y="2491159"/>
                    <a:pt x="0" y="2233067"/>
                    <a:pt x="0" y="1962150"/>
                  </a:cubicBezTo>
                  <a:cubicBezTo>
                    <a:pt x="0" y="878484"/>
                    <a:pt x="878484" y="0"/>
                    <a:pt x="1962150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76000">
                  <a:schemeClr val="bg1"/>
                </a:gs>
                <a:gs pos="0">
                  <a:srgbClr val="DADADA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圆角淘宝网Chenying0907出品 30">
              <a:extLst>
                <a:ext uri="{FF2B5EF4-FFF2-40B4-BE49-F238E27FC236}">
                  <a16:creationId xmlns:a16="http://schemas.microsoft.com/office/drawing/2014/main" id="{FC26FDC2-BF56-4EAD-B408-18B7F71E1568}"/>
                </a:ext>
              </a:extLst>
            </p:cNvPr>
            <p:cNvSpPr/>
            <p:nvPr/>
          </p:nvSpPr>
          <p:spPr>
            <a:xfrm>
              <a:off x="3710111" y="4705672"/>
              <a:ext cx="1788888" cy="3266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1500">
                  <a:schemeClr val="bg1">
                    <a:lumMod val="85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圆角淘宝网Chenying0907出品 31">
              <a:extLst>
                <a:ext uri="{FF2B5EF4-FFF2-40B4-BE49-F238E27FC236}">
                  <a16:creationId xmlns:a16="http://schemas.microsoft.com/office/drawing/2014/main" id="{51E400D1-F80C-4BA0-8025-A3EF11280E9A}"/>
                </a:ext>
              </a:extLst>
            </p:cNvPr>
            <p:cNvSpPr/>
            <p:nvPr/>
          </p:nvSpPr>
          <p:spPr>
            <a:xfrm rot="21300000">
              <a:off x="3667321" y="4909824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圆角淘宝网Chenying0907出品 32">
              <a:extLst>
                <a:ext uri="{FF2B5EF4-FFF2-40B4-BE49-F238E27FC236}">
                  <a16:creationId xmlns:a16="http://schemas.microsoft.com/office/drawing/2014/main" id="{A7FB7C48-EAED-4BA4-901F-B1039DF89B4C}"/>
                </a:ext>
              </a:extLst>
            </p:cNvPr>
            <p:cNvSpPr/>
            <p:nvPr/>
          </p:nvSpPr>
          <p:spPr>
            <a:xfrm rot="21300000">
              <a:off x="3667321" y="5069962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圆角淘宝网Chenying0907出品 33">
              <a:extLst>
                <a:ext uri="{FF2B5EF4-FFF2-40B4-BE49-F238E27FC236}">
                  <a16:creationId xmlns:a16="http://schemas.microsoft.com/office/drawing/2014/main" id="{225A9B1A-D049-4147-96E1-A1CF23F4DE5C}"/>
                </a:ext>
              </a:extLst>
            </p:cNvPr>
            <p:cNvSpPr/>
            <p:nvPr/>
          </p:nvSpPr>
          <p:spPr>
            <a:xfrm rot="21300000">
              <a:off x="3667321" y="5236641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圆角淘宝网Chenying0907出品 34">
              <a:extLst>
                <a:ext uri="{FF2B5EF4-FFF2-40B4-BE49-F238E27FC236}">
                  <a16:creationId xmlns:a16="http://schemas.microsoft.com/office/drawing/2014/main" id="{7907D880-3901-4876-8646-F3314AA4DF6A}"/>
                </a:ext>
              </a:extLst>
            </p:cNvPr>
            <p:cNvSpPr/>
            <p:nvPr/>
          </p:nvSpPr>
          <p:spPr>
            <a:xfrm rot="21300000">
              <a:off x="3667321" y="5405455"/>
              <a:ext cx="1831730" cy="7882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圆角淘宝网Chenying0907出品 35">
              <a:extLst>
                <a:ext uri="{FF2B5EF4-FFF2-40B4-BE49-F238E27FC236}">
                  <a16:creationId xmlns:a16="http://schemas.microsoft.com/office/drawing/2014/main" id="{5643EC9D-546F-41B2-A305-1ADF4BB9E59F}"/>
                </a:ext>
              </a:extLst>
            </p:cNvPr>
            <p:cNvSpPr/>
            <p:nvPr/>
          </p:nvSpPr>
          <p:spPr>
            <a:xfrm rot="21300000">
              <a:off x="3667321" y="5540799"/>
              <a:ext cx="1831730" cy="8284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圆角淘宝网Chenying0907出品 36">
              <a:extLst>
                <a:ext uri="{FF2B5EF4-FFF2-40B4-BE49-F238E27FC236}">
                  <a16:creationId xmlns:a16="http://schemas.microsoft.com/office/drawing/2014/main" id="{15B99BCC-0B11-4199-8994-1309F956E2CD}"/>
                </a:ext>
              </a:extLst>
            </p:cNvPr>
            <p:cNvSpPr/>
            <p:nvPr/>
          </p:nvSpPr>
          <p:spPr>
            <a:xfrm>
              <a:off x="4009765" y="5932949"/>
              <a:ext cx="1178587" cy="35135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圆角淘宝网Chenying0907出品 37">
              <a:extLst>
                <a:ext uri="{FF2B5EF4-FFF2-40B4-BE49-F238E27FC236}">
                  <a16:creationId xmlns:a16="http://schemas.microsoft.com/office/drawing/2014/main" id="{6C36AF90-E775-4728-BD0F-C444FD7DACCB}"/>
                </a:ext>
              </a:extLst>
            </p:cNvPr>
            <p:cNvSpPr/>
            <p:nvPr/>
          </p:nvSpPr>
          <p:spPr>
            <a:xfrm>
              <a:off x="4201538" y="6135967"/>
              <a:ext cx="776005" cy="16226"/>
            </a:xfrm>
            <a:prstGeom prst="roundRect">
              <a:avLst>
                <a:gd name="adj" fmla="val 13637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9E206C1-5225-4B5D-8EBD-C4B8E756CD9F}"/>
              </a:ext>
            </a:extLst>
          </p:cNvPr>
          <p:cNvGrpSpPr/>
          <p:nvPr/>
        </p:nvGrpSpPr>
        <p:grpSpPr>
          <a:xfrm>
            <a:off x="2188944" y="2206546"/>
            <a:ext cx="1547369" cy="2196399"/>
            <a:chOff x="5189941" y="1589591"/>
            <a:chExt cx="1547369" cy="2196399"/>
          </a:xfrm>
        </p:grpSpPr>
        <p:sp>
          <p:nvSpPr>
            <p:cNvPr id="63" name="淘宝网Chenying0907出品 38">
              <a:extLst>
                <a:ext uri="{FF2B5EF4-FFF2-40B4-BE49-F238E27FC236}">
                  <a16:creationId xmlns:a16="http://schemas.microsoft.com/office/drawing/2014/main" id="{1BA8ADFE-65FC-4533-82BD-8EDD67D80807}"/>
                </a:ext>
              </a:extLst>
            </p:cNvPr>
            <p:cNvSpPr/>
            <p:nvPr/>
          </p:nvSpPr>
          <p:spPr>
            <a:xfrm>
              <a:off x="5358286" y="2925145"/>
              <a:ext cx="842688" cy="860845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淘宝网Chenying0907出品 39">
              <a:extLst>
                <a:ext uri="{FF2B5EF4-FFF2-40B4-BE49-F238E27FC236}">
                  <a16:creationId xmlns:a16="http://schemas.microsoft.com/office/drawing/2014/main" id="{2A2AF8DD-FF90-433F-B381-50E4F46F8B72}"/>
                </a:ext>
              </a:extLst>
            </p:cNvPr>
            <p:cNvSpPr/>
            <p:nvPr/>
          </p:nvSpPr>
          <p:spPr>
            <a:xfrm>
              <a:off x="6107166" y="2699865"/>
              <a:ext cx="630144" cy="643722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5" name="淘宝网Chenying0907出品 40">
              <a:extLst>
                <a:ext uri="{FF2B5EF4-FFF2-40B4-BE49-F238E27FC236}">
                  <a16:creationId xmlns:a16="http://schemas.microsoft.com/office/drawing/2014/main" id="{8B6FBBF1-420C-4361-A947-A2A77A939442}"/>
                </a:ext>
              </a:extLst>
            </p:cNvPr>
            <p:cNvGrpSpPr/>
            <p:nvPr/>
          </p:nvGrpSpPr>
          <p:grpSpPr>
            <a:xfrm>
              <a:off x="5189941" y="1589591"/>
              <a:ext cx="1350125" cy="1379221"/>
              <a:chOff x="1325411" y="1372730"/>
              <a:chExt cx="1251557" cy="1251560"/>
            </a:xfrm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淘宝网Chenying0907出品 41">
                <a:extLst>
                  <a:ext uri="{FF2B5EF4-FFF2-40B4-BE49-F238E27FC236}">
                    <a16:creationId xmlns:a16="http://schemas.microsoft.com/office/drawing/2014/main" id="{12F134C5-1D21-44D3-9079-6A1C37159BA3}"/>
                  </a:ext>
                </a:extLst>
              </p:cNvPr>
              <p:cNvSpPr/>
              <p:nvPr/>
            </p:nvSpPr>
            <p:spPr>
              <a:xfrm>
                <a:off x="1325411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F835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淘宝网Chenying0907出品 42">
                <a:extLst>
                  <a:ext uri="{FF2B5EF4-FFF2-40B4-BE49-F238E27FC236}">
                    <a16:creationId xmlns:a16="http://schemas.microsoft.com/office/drawing/2014/main" id="{6CCEA31F-D267-4A67-A801-5E65689B7641}"/>
                  </a:ext>
                </a:extLst>
              </p:cNvPr>
              <p:cNvSpPr/>
              <p:nvPr/>
            </p:nvSpPr>
            <p:spPr>
              <a:xfrm rot="5400000">
                <a:off x="1951189" y="1372730"/>
                <a:ext cx="625778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663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淘宝网Chenying0907出品 43">
                <a:extLst>
                  <a:ext uri="{FF2B5EF4-FFF2-40B4-BE49-F238E27FC236}">
                    <a16:creationId xmlns:a16="http://schemas.microsoft.com/office/drawing/2014/main" id="{FD646580-4715-4590-B299-351F8B9697A8}"/>
                  </a:ext>
                </a:extLst>
              </p:cNvPr>
              <p:cNvSpPr/>
              <p:nvPr/>
            </p:nvSpPr>
            <p:spPr>
              <a:xfrm rot="10800000">
                <a:off x="1951187" y="1998509"/>
                <a:ext cx="625779" cy="625779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淘宝网Chenying0907出品 44">
                <a:extLst>
                  <a:ext uri="{FF2B5EF4-FFF2-40B4-BE49-F238E27FC236}">
                    <a16:creationId xmlns:a16="http://schemas.microsoft.com/office/drawing/2014/main" id="{04F2B551-7323-4212-B8A3-830446F438C6}"/>
                  </a:ext>
                </a:extLst>
              </p:cNvPr>
              <p:cNvSpPr/>
              <p:nvPr/>
            </p:nvSpPr>
            <p:spPr>
              <a:xfrm rot="16200000">
                <a:off x="1325412" y="1998511"/>
                <a:ext cx="625778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1" name="淘宝网Chenying0907出品 28">
            <a:extLst>
              <a:ext uri="{FF2B5EF4-FFF2-40B4-BE49-F238E27FC236}">
                <a16:creationId xmlns:a16="http://schemas.microsoft.com/office/drawing/2014/main" id="{AA152F52-36C8-4D46-900E-C904D9A94CBF}"/>
              </a:ext>
            </a:extLst>
          </p:cNvPr>
          <p:cNvGrpSpPr/>
          <p:nvPr/>
        </p:nvGrpSpPr>
        <p:grpSpPr>
          <a:xfrm>
            <a:off x="4259702" y="1988551"/>
            <a:ext cx="2880320" cy="832699"/>
            <a:chOff x="2165343" y="1672805"/>
            <a:chExt cx="2592288" cy="832699"/>
          </a:xfrm>
        </p:grpSpPr>
        <p:sp>
          <p:nvSpPr>
            <p:cNvPr id="72" name="圆角淘宝网Chenying0907出品 29">
              <a:extLst>
                <a:ext uri="{FF2B5EF4-FFF2-40B4-BE49-F238E27FC236}">
                  <a16:creationId xmlns:a16="http://schemas.microsoft.com/office/drawing/2014/main" id="{0C01AE04-67C2-4493-B66A-049BDAFCB81E}"/>
                </a:ext>
              </a:extLst>
            </p:cNvPr>
            <p:cNvSpPr/>
            <p:nvPr/>
          </p:nvSpPr>
          <p:spPr>
            <a:xfrm>
              <a:off x="2165343" y="1672805"/>
              <a:ext cx="2592288" cy="832699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Impact MT Std" pitchFamily="34" charset="0"/>
              </a:endParaRPr>
            </a:p>
          </p:txBody>
        </p:sp>
        <p:sp>
          <p:nvSpPr>
            <p:cNvPr id="73" name="淘宝网Chenying0907出品 5">
              <a:extLst>
                <a:ext uri="{FF2B5EF4-FFF2-40B4-BE49-F238E27FC236}">
                  <a16:creationId xmlns:a16="http://schemas.microsoft.com/office/drawing/2014/main" id="{41C1FD74-43F1-408A-8FDA-003B0022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Impact MT Std" pitchFamily="34" charset="0"/>
              </a:endParaRPr>
            </a:p>
          </p:txBody>
        </p:sp>
        <p:sp>
          <p:nvSpPr>
            <p:cNvPr id="74" name="淘宝网Chenying0907出品 31">
              <a:extLst>
                <a:ext uri="{FF2B5EF4-FFF2-40B4-BE49-F238E27FC236}">
                  <a16:creationId xmlns:a16="http://schemas.microsoft.com/office/drawing/2014/main" id="{E8F4801C-948E-4C87-B9AF-3B5F7A45768B}"/>
                </a:ext>
              </a:extLst>
            </p:cNvPr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75" name="淘宝网Chenying0907出品 12">
              <a:extLst>
                <a:ext uri="{FF2B5EF4-FFF2-40B4-BE49-F238E27FC236}">
                  <a16:creationId xmlns:a16="http://schemas.microsoft.com/office/drawing/2014/main" id="{AB6BE0FB-2F20-44E0-8869-9484FCDEDFC9}"/>
                </a:ext>
              </a:extLst>
            </p:cNvPr>
            <p:cNvSpPr txBox="1"/>
            <p:nvPr/>
          </p:nvSpPr>
          <p:spPr>
            <a:xfrm>
              <a:off x="2387088" y="1833940"/>
              <a:ext cx="495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6" name="淘宝网Chenying0907出品 3">
            <a:extLst>
              <a:ext uri="{FF2B5EF4-FFF2-40B4-BE49-F238E27FC236}">
                <a16:creationId xmlns:a16="http://schemas.microsoft.com/office/drawing/2014/main" id="{42FA501A-8EBF-4F31-9928-C47C9223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026" y="2143946"/>
            <a:ext cx="1415754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教學資源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1" grpId="0" animBg="1"/>
      <p:bldP spid="70" grpId="0" animBg="1"/>
      <p:bldP spid="34" grpId="0"/>
      <p:bldP spid="42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Impact MT Std" pitchFamily="34" charset="0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83074" y="318499"/>
            <a:ext cx="371096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淘宝网Chenying0907出品 17"/>
          <p:cNvSpPr/>
          <p:nvPr/>
        </p:nvSpPr>
        <p:spPr bwMode="auto">
          <a:xfrm>
            <a:off x="397" y="4203441"/>
            <a:ext cx="12194778" cy="1837198"/>
          </a:xfrm>
          <a:prstGeom prst="rect">
            <a:avLst/>
          </a:prstGeom>
          <a:solidFill>
            <a:srgbClr val="01ACBE">
              <a:alpha val="7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dirty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9" name="淘宝网Chenying0907出品 18"/>
          <p:cNvSpPr/>
          <p:nvPr/>
        </p:nvSpPr>
        <p:spPr>
          <a:xfrm>
            <a:off x="7177707" y="1700808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924"/>
            <a:r>
              <a:rPr lang="zh-TW" altLang="en-US" sz="4800" b="1" spc="100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感謝聆聽</a:t>
            </a:r>
            <a:r>
              <a:rPr lang="en-US" altLang="zh-TW" sz="4800" b="1" spc="100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!</a:t>
            </a:r>
          </a:p>
          <a:p>
            <a:pPr defTabSz="1176924"/>
            <a:endParaRPr lang="en-US" altLang="zh-TW" sz="4800" b="1" spc="100" dirty="0">
              <a:solidFill>
                <a:srgbClr val="F835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  <a:p>
            <a:pPr defTabSz="1176924"/>
            <a:r>
              <a:rPr lang="zh-TW" altLang="en-US" sz="4800" b="1" spc="100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請多指教</a:t>
            </a:r>
            <a:r>
              <a:rPr lang="en-US" altLang="zh-TW" sz="4800" b="1" spc="100" dirty="0">
                <a:solidFill>
                  <a:srgbClr val="F835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!</a:t>
            </a:r>
            <a:endParaRPr lang="en-US" altLang="zh-CN" sz="4800" b="1" spc="100" dirty="0">
              <a:solidFill>
                <a:srgbClr val="F835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DDAC12-1869-4165-9325-8F0CAF4BC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5"/>
          <a:stretch/>
        </p:blipFill>
        <p:spPr>
          <a:xfrm>
            <a:off x="941305" y="1636347"/>
            <a:ext cx="5779620" cy="25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A48C933-9E70-46DA-88BB-A4D2A95D5676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Dy6r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uqx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y6r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PLqs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PLqs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PLqs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Lqs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Lqs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PbqsSC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PbqsSHBr3rpLAAAAagAAABsAAAB1bml2ZXJzYWwvdW5pdmVyc2FsLnBuZy54bWyzsa/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/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+/sCAACwCAAAFAAAAAAAAAABAAAAAAC9EQAAdW5pdmVyc2FsL3BsYXllci54bWxQSwECAAAUAAIACAA8uqxIsIcj9GwBAAD3AgAAKQAAAAAAAAABAAAAAADqFAAAdW5pdmVyc2FsL3NraW5fY3VzdG9taXphdGlvbl9zZXR0aW5ncy54bWxQSwECAAAUAAIACAA9uqxIJOD/F8QMAABjGQAAFwAAAAAAAAAAAAAAAACdFgAAdW5pdmVyc2FsL3VuaXZlcnNhbC5wbmdQSwECAAAUAAIACAA9uqxIcGveuksAAABqAAAAGwAAAAAAAAABAAAAAACWIwAAdW5pdmVyc2FsL3VuaXZlcnNhbC5wbmcueG1sUEsFBgAAAAALAAsASQMAABokAAAAAA=="/>
  <p:tag name="ISPRING_PRESENTATION_TITLE" val="HG00044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305</Words>
  <Application>Microsoft Office PowerPoint</Application>
  <PresentationFormat>自訂</PresentationFormat>
  <Paragraphs>70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4" baseType="lpstr">
      <vt:lpstr>Bebas Neue</vt:lpstr>
      <vt:lpstr>Gill Sans</vt:lpstr>
      <vt:lpstr>Impact MT Std</vt:lpstr>
      <vt:lpstr>Microsoft JhengHei UI</vt:lpstr>
      <vt:lpstr>微软雅黑</vt:lpstr>
      <vt:lpstr>微软雅黑</vt:lpstr>
      <vt:lpstr>Signika</vt:lpstr>
      <vt:lpstr>宋体</vt:lpstr>
      <vt:lpstr>方正兰亭黑简体</vt:lpstr>
      <vt:lpstr>微軟正黑體</vt:lpstr>
      <vt:lpstr>新細明體</vt:lpstr>
      <vt:lpstr>標楷體</vt:lpstr>
      <vt:lpstr>Arial</vt:lpstr>
      <vt:lpstr>Calibri</vt:lpstr>
      <vt:lpstr>Iskoola Pota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多边形计划书</dc:title>
  <dc:creator>第一PPT</dc:creator>
  <cp:keywords>www.1ppt.com</cp:keywords>
  <cp:lastModifiedBy>khedu</cp:lastModifiedBy>
  <cp:revision>112</cp:revision>
  <dcterms:created xsi:type="dcterms:W3CDTF">2016-02-20T13:18:28Z</dcterms:created>
  <dcterms:modified xsi:type="dcterms:W3CDTF">2020-08-03T02:42:10Z</dcterms:modified>
</cp:coreProperties>
</file>