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9" r:id="rId2"/>
    <p:sldId id="266" r:id="rId3"/>
    <p:sldId id="269" r:id="rId4"/>
    <p:sldId id="300" r:id="rId5"/>
    <p:sldId id="298" r:id="rId6"/>
    <p:sldId id="271" r:id="rId7"/>
    <p:sldId id="265" r:id="rId8"/>
  </p:sldIdLst>
  <p:sldSz cx="12195175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CBE"/>
    <a:srgbClr val="0099CC"/>
    <a:srgbClr val="FF9933"/>
    <a:srgbClr val="CC0099"/>
    <a:srgbClr val="F8353D"/>
    <a:srgbClr val="FFB850"/>
    <a:srgbClr val="F45058"/>
    <a:srgbClr val="01C8DD"/>
    <a:srgbClr val="7F7F7F"/>
    <a:srgbClr val="F83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howGuides="1">
      <p:cViewPr varScale="1">
        <p:scale>
          <a:sx n="86" d="100"/>
          <a:sy n="86" d="100"/>
        </p:scale>
        <p:origin x="533" y="67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1" d="100"/>
        <a:sy n="9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025A8-F083-469E-8899-342F99D7B339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AEF20-8040-4861-AE3B-16115F61F45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61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06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2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538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974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374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733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AEF20-8040-4861-AE3B-16115F61F45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464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6"/>
            <a:ext cx="10365899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96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89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2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87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290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5" y="4406901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5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96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1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2" y="1600201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87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3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2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19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32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42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89D4-9897-4AD5-AA83-2E08D6D6B6C7}" type="datetimeFigureOut">
              <a:rPr lang="zh-CN" altLang="en-US" smtClean="0"/>
              <a:t>2020/8/3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9148-E374-4F18-8DBE-F393F2EA84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90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hyperlink" Target="&#36039;&#26009;/&#34081;&#20339;&#23195;&#24107;&#31777;&#22577;&#37325;&#40670;.pptm" TargetMode="External"/><Relationship Id="rId10" Type="http://schemas.openxmlformats.org/officeDocument/2006/relationships/hyperlink" Target="&#36039;&#26009;/&#21040;&#24213;&#21969;&#20102;&#22810;&#23569;&#36339;&#36339;&#31958;&#65372;uHandy%20&#24494;&#27138;&#36259;&#31995;&#21015;.mp4" TargetMode="External"/><Relationship Id="rId4" Type="http://schemas.openxmlformats.org/officeDocument/2006/relationships/hyperlink" Target="&#36039;&#26009;/&#34081;&#25935;&#29787;&#25945;&#25480;&#31777;&#22577;&#37325;&#40670;.pptm" TargetMode="Externa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6039;&#26009;/&#30123;&#22914;&#21453;&#25484;-&#25945;&#26696;&#35373;&#35336;.doc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&#36039;&#26009;/&#38450;&#30123;&#22823;&#20316;&#25136;-&#35506;&#31243;&#35373;&#35336;.docx" TargetMode="External"/><Relationship Id="rId4" Type="http://schemas.openxmlformats.org/officeDocument/2006/relationships/hyperlink" Target="&#36039;&#26009;/&#30149;&#27602;BANG-&#25945;&#26696;&#35373;&#35336;.docx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&#30123;&#22914;&#21453;&#25484;-&#30740;&#32722;.pptx" TargetMode="External"/><Relationship Id="rId3" Type="http://schemas.openxmlformats.org/officeDocument/2006/relationships/image" Target="../media/image1.png"/><Relationship Id="rId7" Type="http://schemas.openxmlformats.org/officeDocument/2006/relationships/hyperlink" Target="&#36039;&#26009;/&#27491;&#30906;&#27927;&#25163;(COVID-19).mp4" TargetMode="External"/><Relationship Id="rId12" Type="http://schemas.openxmlformats.org/officeDocument/2006/relationships/hyperlink" Target="&#36039;&#26009;/03&#30149;&#27602;&#20043;&#29579;&#34649;&#34656;%20&#9654;%20&#21371;&#30334;&#27602;&#19981;&#20405;%20&#26159;&#22914;&#20309;&#32244;&#25104;&#30340;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&#36039;&#26009;/&#12304;&#38450;&#30123;&#25945;&#25136;&#12305;&#21475;&#32617;2.0&#65306;&#23526;&#28204;APP&#19977;&#20998;&#37912;&#23436;&#25104;&#21475;&#32617;&#38928;&#36092;.mp4" TargetMode="External"/><Relationship Id="rId11" Type="http://schemas.openxmlformats.org/officeDocument/2006/relationships/hyperlink" Target="&#36039;&#26009;/02&#26032;&#20896;&#30149;&#27602;-&#28154;&#39023;&#26131;&#25026;&#30340;&#21345;&#36890;&#24433;&#29255;&#35498;&#26126;.mp4" TargetMode="External"/><Relationship Id="rId5" Type="http://schemas.openxmlformats.org/officeDocument/2006/relationships/hyperlink" Target="&#36039;&#26009;/&#30123;&#22914;&#21453;&#25484;-&#23416;&#32722;&#21934;2.docx" TargetMode="External"/><Relationship Id="rId10" Type="http://schemas.openxmlformats.org/officeDocument/2006/relationships/image" Target="../media/image7.png"/><Relationship Id="rId4" Type="http://schemas.openxmlformats.org/officeDocument/2006/relationships/hyperlink" Target="&#36039;&#26009;/&#30123;&#22914;&#21453;&#25484;-&#23416;&#32722;&#21934;1.doc" TargetMode="External"/><Relationship Id="rId9" Type="http://schemas.openxmlformats.org/officeDocument/2006/relationships/image" Target="../media/image6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&#36039;&#26009;/&#30149;&#27602;BANG-&#33258;&#28982;&#31185;&#23416;&#32722;&#21934;.docx" TargetMode="External"/><Relationship Id="rId5" Type="http://schemas.openxmlformats.org/officeDocument/2006/relationships/hyperlink" Target="&#36039;&#26009;/&#30149;&#27602;BANG-&#25976;&#23416;&#31185;&#23416;&#32722;&#21934;.docx" TargetMode="External"/><Relationship Id="rId4" Type="http://schemas.openxmlformats.org/officeDocument/2006/relationships/hyperlink" Target="&#36039;&#26009;/&#38263;&#26149;&#34276;&#25991;&#31456;-&#37202;&#31934;.&#28418;&#30333;&#27700;&#21450;&#20108;&#27687;&#21270;&#27695;&#30340;&#24046;&#21029;.doc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淘宝网Chenying0907出品 5"/>
          <p:cNvSpPr>
            <a:spLocks/>
          </p:cNvSpPr>
          <p:nvPr/>
        </p:nvSpPr>
        <p:spPr bwMode="auto">
          <a:xfrm rot="5400000">
            <a:off x="3961065" y="1005159"/>
            <a:ext cx="825442" cy="731584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淘宝网Chenying0907出品 5"/>
          <p:cNvSpPr>
            <a:spLocks/>
          </p:cNvSpPr>
          <p:nvPr/>
        </p:nvSpPr>
        <p:spPr bwMode="auto">
          <a:xfrm rot="4819857">
            <a:off x="1889542" y="3643888"/>
            <a:ext cx="1282472" cy="113664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淘宝网Chenying0907出品 5"/>
          <p:cNvSpPr>
            <a:spLocks/>
          </p:cNvSpPr>
          <p:nvPr/>
        </p:nvSpPr>
        <p:spPr bwMode="auto">
          <a:xfrm rot="5400000">
            <a:off x="2561683" y="1371081"/>
            <a:ext cx="1281674" cy="113594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淘宝网Chenying0907出品 5"/>
          <p:cNvSpPr>
            <a:spLocks/>
          </p:cNvSpPr>
          <p:nvPr/>
        </p:nvSpPr>
        <p:spPr bwMode="auto">
          <a:xfrm rot="5400000">
            <a:off x="202381" y="2032119"/>
            <a:ext cx="1549136" cy="1372989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淘宝网Chenying0907出品 5"/>
          <p:cNvSpPr>
            <a:spLocks/>
          </p:cNvSpPr>
          <p:nvPr/>
        </p:nvSpPr>
        <p:spPr bwMode="auto">
          <a:xfrm rot="5400000">
            <a:off x="988618" y="1841755"/>
            <a:ext cx="2521481" cy="2234771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4505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淘宝网Chenying0907出品 3"/>
          <p:cNvSpPr txBox="1">
            <a:spLocks noChangeArrowheads="1"/>
          </p:cNvSpPr>
          <p:nvPr/>
        </p:nvSpPr>
        <p:spPr bwMode="auto">
          <a:xfrm>
            <a:off x="3981809" y="2132855"/>
            <a:ext cx="8119987" cy="117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r>
              <a:rPr lang="zh-TW" altLang="en-US" sz="6000" b="1" dirty="0">
                <a:solidFill>
                  <a:srgbClr val="01ACBE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素養導向的教學與評量</a:t>
            </a:r>
            <a:endParaRPr lang="zh-CN" sz="6000" b="1" dirty="0">
              <a:solidFill>
                <a:srgbClr val="F8353D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六边形 14"/>
          <p:cNvSpPr/>
          <p:nvPr/>
        </p:nvSpPr>
        <p:spPr>
          <a:xfrm flipH="1">
            <a:off x="4945459" y="4265888"/>
            <a:ext cx="2016224" cy="432048"/>
          </a:xfrm>
          <a:prstGeom prst="hexagon">
            <a:avLst/>
          </a:prstGeom>
          <a:solidFill>
            <a:srgbClr val="01ACBE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淘宝网Chenying0907出品 4"/>
          <p:cNvSpPr txBox="1">
            <a:spLocks noChangeArrowheads="1"/>
          </p:cNvSpPr>
          <p:nvPr/>
        </p:nvSpPr>
        <p:spPr bwMode="auto">
          <a:xfrm>
            <a:off x="4909455" y="4212211"/>
            <a:ext cx="2160240" cy="48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TW" altLang="en-US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龍華國中</a:t>
            </a:r>
            <a:endParaRPr lang="zh-CN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六边形 16"/>
          <p:cNvSpPr/>
          <p:nvPr/>
        </p:nvSpPr>
        <p:spPr>
          <a:xfrm flipH="1">
            <a:off x="7105699" y="4265888"/>
            <a:ext cx="2016224" cy="432048"/>
          </a:xfrm>
          <a:prstGeom prst="hexagon">
            <a:avLst/>
          </a:prstGeom>
          <a:solidFill>
            <a:srgbClr val="F8353D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淘宝网Chenying0907出品 4"/>
          <p:cNvSpPr txBox="1">
            <a:spLocks noChangeArrowheads="1"/>
          </p:cNvSpPr>
          <p:nvPr/>
        </p:nvSpPr>
        <p:spPr bwMode="auto">
          <a:xfrm>
            <a:off x="7033691" y="4261094"/>
            <a:ext cx="2160240" cy="48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TW" altLang="en-US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特教團隊</a:t>
            </a:r>
            <a:endParaRPr lang="zh-CN" altLang="zh-CN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淘宝网Chenying0907出品 18"/>
          <p:cNvSpPr/>
          <p:nvPr/>
        </p:nvSpPr>
        <p:spPr>
          <a:xfrm>
            <a:off x="1993131" y="6597352"/>
            <a:ext cx="8424936" cy="576064"/>
          </a:xfrm>
          <a:prstGeom prst="roundRect">
            <a:avLst>
              <a:gd name="adj" fmla="val 50000"/>
            </a:avLst>
          </a:prstGeom>
          <a:solidFill>
            <a:srgbClr val="F8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淘宝网Chenying0907出品 5"/>
          <p:cNvSpPr>
            <a:spLocks/>
          </p:cNvSpPr>
          <p:nvPr/>
        </p:nvSpPr>
        <p:spPr bwMode="auto">
          <a:xfrm rot="5400000">
            <a:off x="801076" y="4507886"/>
            <a:ext cx="843727" cy="747789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" name="淘宝网Chenying0907出品 5"/>
          <p:cNvSpPr>
            <a:spLocks/>
          </p:cNvSpPr>
          <p:nvPr/>
        </p:nvSpPr>
        <p:spPr bwMode="auto">
          <a:xfrm rot="5400000">
            <a:off x="3559637" y="3256981"/>
            <a:ext cx="570200" cy="50536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" name="淘宝网Chenying0907出品 5"/>
          <p:cNvSpPr>
            <a:spLocks/>
          </p:cNvSpPr>
          <p:nvPr/>
        </p:nvSpPr>
        <p:spPr bwMode="auto">
          <a:xfrm rot="5400000">
            <a:off x="1575467" y="-294692"/>
            <a:ext cx="1403170" cy="124362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2E068FB-ACC3-4955-A11D-27CBE13612DA}"/>
              </a:ext>
            </a:extLst>
          </p:cNvPr>
          <p:cNvSpPr txBox="1"/>
          <p:nvPr/>
        </p:nvSpPr>
        <p:spPr>
          <a:xfrm>
            <a:off x="5017467" y="4910525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蔡佳玲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張雅萍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陳瑩津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鄭玉汶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張媛婷</a:t>
            </a:r>
          </a:p>
        </p:txBody>
      </p:sp>
    </p:spTree>
    <p:extLst>
      <p:ext uri="{BB962C8B-B14F-4D97-AF65-F5344CB8AC3E}">
        <p14:creationId xmlns:p14="http://schemas.microsoft.com/office/powerpoint/2010/main" val="280831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552971" y="324163"/>
            <a:ext cx="604358" cy="21602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345059" y="243662"/>
            <a:ext cx="2232248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實施</a:t>
            </a:r>
            <a:r>
              <a:rPr lang="zh-CN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内容</a:t>
            </a:r>
            <a:endParaRPr lang="zh-CN" altLang="en-US" sz="2400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淘宝网Chenying0907出品标注 13"/>
          <p:cNvSpPr/>
          <p:nvPr/>
        </p:nvSpPr>
        <p:spPr>
          <a:xfrm>
            <a:off x="10911596" y="269141"/>
            <a:ext cx="442575" cy="296525"/>
          </a:xfrm>
          <a:prstGeom prst="wedgeRectCallou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latin typeface="Impact MT Std" pitchFamily="34" charset="0"/>
              </a:rPr>
              <a:t>01</a:t>
            </a:r>
            <a:endParaRPr lang="zh-CN" altLang="en-US" sz="1600" dirty="0">
              <a:latin typeface="Impact MT St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093373" y="4480016"/>
            <a:ext cx="3297000" cy="774179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4533" kern="1200">
                <a:solidFill>
                  <a:srgbClr val="17375E"/>
                </a:solidFill>
                <a:latin typeface="Signika"/>
                <a:ea typeface="Open Sans Extrabold" pitchFamily="34" charset="0"/>
                <a:cs typeface="Signika"/>
              </a:defRPr>
            </a:lvl1pPr>
          </a:lstStyle>
          <a:p>
            <a:pPr lvl="0" algn="ctr" defTabSz="914400">
              <a:spcBef>
                <a:spcPts val="0"/>
              </a:spcBef>
            </a:pPr>
            <a:r>
              <a:rPr lang="zh-TW" altLang="en-US" sz="4800" b="1" dirty="0">
                <a:solidFill>
                  <a:schemeClr val="tx1"/>
                </a:solidFill>
                <a:effectLst>
                  <a:innerShdw blurRad="38100" dist="50800" dir="13500000">
                    <a:prstClr val="black">
                      <a:alpha val="60000"/>
                    </a:prstClr>
                  </a:innerShdw>
                </a:effectLst>
                <a:latin typeface="Impact MT Std" pitchFamily="34" charset="0"/>
                <a:ea typeface="微软雅黑" panose="020B0503020204020204" pitchFamily="34" charset="-122"/>
              </a:rPr>
              <a:t>特教充電站</a:t>
            </a:r>
            <a:endParaRPr lang="zh-CN" altLang="en-US" sz="4800" b="1" dirty="0">
              <a:solidFill>
                <a:schemeClr val="tx1"/>
              </a:solidFill>
              <a:effectLst>
                <a:innerShdw blurRad="38100" dist="50800" dir="13500000">
                  <a:prstClr val="black">
                    <a:alpha val="60000"/>
                  </a:prst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0" name="淘宝网Chenying0907出品 29"/>
          <p:cNvGrpSpPr/>
          <p:nvPr/>
        </p:nvGrpSpPr>
        <p:grpSpPr>
          <a:xfrm>
            <a:off x="4930340" y="1126911"/>
            <a:ext cx="1160077" cy="1028169"/>
            <a:chOff x="3295850" y="2263222"/>
            <a:chExt cx="2643765" cy="2343151"/>
          </a:xfrm>
        </p:grpSpPr>
        <p:sp>
          <p:nvSpPr>
            <p:cNvPr id="32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淘宝网Chenying0907出品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淘宝网Chenying0907出品 34"/>
          <p:cNvGrpSpPr/>
          <p:nvPr/>
        </p:nvGrpSpPr>
        <p:grpSpPr>
          <a:xfrm>
            <a:off x="4979094" y="3834033"/>
            <a:ext cx="1160076" cy="1028168"/>
            <a:chOff x="3295850" y="2263222"/>
            <a:chExt cx="2643765" cy="2343151"/>
          </a:xfrm>
        </p:grpSpPr>
        <p:sp>
          <p:nvSpPr>
            <p:cNvPr id="37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淘宝网Chenying0907出品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淘宝网Chenying0907出品 39"/>
          <p:cNvGrpSpPr/>
          <p:nvPr/>
        </p:nvGrpSpPr>
        <p:grpSpPr>
          <a:xfrm>
            <a:off x="4916720" y="2448208"/>
            <a:ext cx="1160076" cy="1028168"/>
            <a:chOff x="3295850" y="2263222"/>
            <a:chExt cx="2643765" cy="2343151"/>
          </a:xfrm>
        </p:grpSpPr>
        <p:sp>
          <p:nvSpPr>
            <p:cNvPr id="42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淘宝网Chenying0907出品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45058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淘宝网Chenying0907出品 44"/>
          <p:cNvGrpSpPr/>
          <p:nvPr/>
        </p:nvGrpSpPr>
        <p:grpSpPr>
          <a:xfrm>
            <a:off x="6246512" y="2539196"/>
            <a:ext cx="4968551" cy="960891"/>
            <a:chOff x="2866051" y="3834928"/>
            <a:chExt cx="4031065" cy="960891"/>
          </a:xfrm>
        </p:grpSpPr>
        <p:sp>
          <p:nvSpPr>
            <p:cNvPr id="46" name="淘宝网Chenying0907出品 77"/>
            <p:cNvSpPr txBox="1"/>
            <p:nvPr/>
          </p:nvSpPr>
          <p:spPr>
            <a:xfrm>
              <a:off x="2866051" y="3834928"/>
              <a:ext cx="40310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資源班語文教學核心思考</a:t>
              </a:r>
              <a:r>
                <a:rPr lang="en-US" altLang="zh-TW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TW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閱讀策略</a:t>
              </a:r>
              <a:endPara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淘宝网Chenying0907出品 78"/>
            <p:cNvSpPr txBox="1"/>
            <p:nvPr/>
          </p:nvSpPr>
          <p:spPr>
            <a:xfrm>
              <a:off x="2875384" y="4395709"/>
              <a:ext cx="26804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0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明義國中  蔡佳媛老師</a:t>
              </a:r>
              <a:endParaRPr lang="zh-CN" altLang="en-US" sz="20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8" name="淘宝网Chenying0907出品 79"/>
          <p:cNvSpPr txBox="1"/>
          <p:nvPr/>
        </p:nvSpPr>
        <p:spPr>
          <a:xfrm>
            <a:off x="5254331" y="4045213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</a:rPr>
              <a:t>03</a:t>
            </a:r>
            <a:endParaRPr lang="zh-CN" altLang="en-US" sz="2800" dirty="0">
              <a:solidFill>
                <a:schemeClr val="bg1"/>
              </a:solidFill>
              <a:latin typeface="Impact MT Std" pitchFamily="34" charset="0"/>
            </a:endParaRPr>
          </a:p>
        </p:txBody>
      </p:sp>
      <p:grpSp>
        <p:nvGrpSpPr>
          <p:cNvPr id="49" name="淘宝网Chenying0907出品 48"/>
          <p:cNvGrpSpPr/>
          <p:nvPr/>
        </p:nvGrpSpPr>
        <p:grpSpPr>
          <a:xfrm>
            <a:off x="6315799" y="3919914"/>
            <a:ext cx="4598273" cy="790066"/>
            <a:chOff x="3211231" y="3537735"/>
            <a:chExt cx="3730653" cy="790066"/>
          </a:xfrm>
        </p:grpSpPr>
        <p:sp>
          <p:nvSpPr>
            <p:cNvPr id="50" name="淘宝网Chenying0907出品 81"/>
            <p:cNvSpPr txBox="1"/>
            <p:nvPr/>
          </p:nvSpPr>
          <p:spPr>
            <a:xfrm>
              <a:off x="3211231" y="3537735"/>
              <a:ext cx="37306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跨域設計</a:t>
              </a:r>
              <a:r>
                <a:rPr lang="en-US" altLang="zh-TW" sz="24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</a:t>
              </a:r>
              <a:r>
                <a:rPr lang="zh-TW" altLang="en-US" sz="24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微觀世界</a:t>
              </a:r>
              <a:r>
                <a:rPr lang="en-US" altLang="zh-TW" sz="24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TW" altLang="en-US" sz="2400" b="1" dirty="0">
                  <a:solidFill>
                    <a:srgbClr val="01ACB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美食鑑賞家</a:t>
              </a:r>
              <a:endParaRPr lang="zh-CN" altLang="en-US" sz="24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淘宝网Chenying0907出品 82"/>
            <p:cNvSpPr txBox="1"/>
            <p:nvPr/>
          </p:nvSpPr>
          <p:spPr>
            <a:xfrm>
              <a:off x="3215518" y="3927691"/>
              <a:ext cx="26804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000" b="1" dirty="0" err="1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Uhandy</a:t>
              </a:r>
              <a:r>
                <a:rPr lang="zh-TW" altLang="en-US" sz="20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團隊  林建明博士</a:t>
              </a:r>
              <a:endParaRPr lang="zh-CN" altLang="en-US" sz="20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2" name="淘宝网Chenying0907出品 83"/>
          <p:cNvSpPr txBox="1"/>
          <p:nvPr/>
        </p:nvSpPr>
        <p:spPr>
          <a:xfrm>
            <a:off x="5191957" y="268378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</a:rPr>
              <a:t>02</a:t>
            </a:r>
            <a:endParaRPr lang="zh-CN" altLang="en-US" sz="2800" dirty="0">
              <a:solidFill>
                <a:schemeClr val="bg1"/>
              </a:solidFill>
              <a:latin typeface="Impact MT Std" pitchFamily="34" charset="0"/>
            </a:endParaRPr>
          </a:p>
        </p:txBody>
      </p:sp>
      <p:grpSp>
        <p:nvGrpSpPr>
          <p:cNvPr id="53" name="淘宝网Chenying0907出品 52"/>
          <p:cNvGrpSpPr/>
          <p:nvPr/>
        </p:nvGrpSpPr>
        <p:grpSpPr>
          <a:xfrm>
            <a:off x="6332126" y="1045771"/>
            <a:ext cx="4565621" cy="1284004"/>
            <a:chOff x="2573436" y="3831674"/>
            <a:chExt cx="3476827" cy="1041449"/>
          </a:xfrm>
        </p:grpSpPr>
        <p:sp>
          <p:nvSpPr>
            <p:cNvPr id="54" name="淘宝网Chenying0907出品 85"/>
            <p:cNvSpPr txBox="1"/>
            <p:nvPr/>
          </p:nvSpPr>
          <p:spPr>
            <a:xfrm>
              <a:off x="2573436" y="3831674"/>
              <a:ext cx="3476827" cy="674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solidFill>
                    <a:srgbClr val="FF99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r>
                <a:rPr lang="zh-TW" altLang="en-US" sz="2400" b="1" dirty="0">
                  <a:solidFill>
                    <a:srgbClr val="FF99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年國教特教課程實施規範理念精神與核心素養教學與評量</a:t>
              </a:r>
              <a:endParaRPr lang="zh-CN" altLang="en-US" sz="2400" b="1" dirty="0">
                <a:solidFill>
                  <a:srgbClr val="FF993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淘宝网Chenying0907出品 86"/>
            <p:cNvSpPr txBox="1"/>
            <p:nvPr/>
          </p:nvSpPr>
          <p:spPr>
            <a:xfrm>
              <a:off x="2573436" y="4548596"/>
              <a:ext cx="2680450" cy="324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0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屏東大學  蔡敏瑛教授  </a:t>
              </a:r>
              <a:endParaRPr lang="zh-CN" altLang="en-US" sz="20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6" name="淘宝网Chenying0907出品 87"/>
          <p:cNvSpPr txBox="1"/>
          <p:nvPr/>
        </p:nvSpPr>
        <p:spPr>
          <a:xfrm>
            <a:off x="5247462" y="1353583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</a:rPr>
              <a:t>01</a:t>
            </a:r>
            <a:endParaRPr lang="zh-CN" altLang="en-US" sz="2800" dirty="0">
              <a:solidFill>
                <a:schemeClr val="bg1"/>
              </a:solidFill>
              <a:latin typeface="Impact MT Std" pitchFamily="34" charset="0"/>
            </a:endParaRPr>
          </a:p>
        </p:txBody>
      </p:sp>
      <p:grpSp>
        <p:nvGrpSpPr>
          <p:cNvPr id="57" name="淘宝网Chenying0907出品 1"/>
          <p:cNvGrpSpPr/>
          <p:nvPr/>
        </p:nvGrpSpPr>
        <p:grpSpPr>
          <a:xfrm>
            <a:off x="684505" y="1140372"/>
            <a:ext cx="3705868" cy="3259142"/>
            <a:chOff x="3392486" y="1165291"/>
            <a:chExt cx="5736833" cy="5045287"/>
          </a:xfrm>
        </p:grpSpPr>
        <p:pic>
          <p:nvPicPr>
            <p:cNvPr id="58" name="图片 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486" y="4406005"/>
              <a:ext cx="5736833" cy="1804573"/>
            </a:xfrm>
            <a:prstGeom prst="rect">
              <a:avLst/>
            </a:prstGeom>
          </p:spPr>
        </p:pic>
        <p:sp>
          <p:nvSpPr>
            <p:cNvPr id="59" name="淘宝网Chenying0907出品 5619"/>
            <p:cNvSpPr>
              <a:spLocks/>
            </p:cNvSpPr>
            <p:nvPr/>
          </p:nvSpPr>
          <p:spPr bwMode="auto">
            <a:xfrm>
              <a:off x="4628132" y="2901027"/>
              <a:ext cx="621387" cy="2839449"/>
            </a:xfrm>
            <a:custGeom>
              <a:avLst/>
              <a:gdLst>
                <a:gd name="T0" fmla="*/ 147 w 151"/>
                <a:gd name="T1" fmla="*/ 690 h 690"/>
                <a:gd name="T2" fmla="*/ 13 w 151"/>
                <a:gd name="T3" fmla="*/ 389 h 690"/>
                <a:gd name="T4" fmla="*/ 0 w 151"/>
                <a:gd name="T5" fmla="*/ 0 h 690"/>
                <a:gd name="T6" fmla="*/ 151 w 151"/>
                <a:gd name="T7" fmla="*/ 241 h 690"/>
                <a:gd name="T8" fmla="*/ 147 w 151"/>
                <a:gd name="T9" fmla="*/ 69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690">
                  <a:moveTo>
                    <a:pt x="147" y="690"/>
                  </a:moveTo>
                  <a:lnTo>
                    <a:pt x="13" y="389"/>
                  </a:lnTo>
                  <a:lnTo>
                    <a:pt x="0" y="0"/>
                  </a:lnTo>
                  <a:lnTo>
                    <a:pt x="151" y="241"/>
                  </a:lnTo>
                  <a:lnTo>
                    <a:pt x="147" y="69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淘宝网Chenying0907出品 5627"/>
            <p:cNvSpPr>
              <a:spLocks/>
            </p:cNvSpPr>
            <p:nvPr/>
          </p:nvSpPr>
          <p:spPr bwMode="auto">
            <a:xfrm>
              <a:off x="4479241" y="2068614"/>
              <a:ext cx="2329169" cy="868296"/>
            </a:xfrm>
            <a:custGeom>
              <a:avLst/>
              <a:gdLst>
                <a:gd name="T0" fmla="*/ 52 w 566"/>
                <a:gd name="T1" fmla="*/ 211 h 211"/>
                <a:gd name="T2" fmla="*/ 0 w 566"/>
                <a:gd name="T3" fmla="*/ 41 h 211"/>
                <a:gd name="T4" fmla="*/ 485 w 566"/>
                <a:gd name="T5" fmla="*/ 0 h 211"/>
                <a:gd name="T6" fmla="*/ 566 w 566"/>
                <a:gd name="T7" fmla="*/ 155 h 211"/>
                <a:gd name="T8" fmla="*/ 52 w 566"/>
                <a:gd name="T9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6" h="211">
                  <a:moveTo>
                    <a:pt x="52" y="211"/>
                  </a:moveTo>
                  <a:lnTo>
                    <a:pt x="0" y="41"/>
                  </a:lnTo>
                  <a:lnTo>
                    <a:pt x="485" y="0"/>
                  </a:lnTo>
                  <a:lnTo>
                    <a:pt x="566" y="155"/>
                  </a:lnTo>
                  <a:lnTo>
                    <a:pt x="52" y="2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淘宝网Chenying0907出品 5631"/>
            <p:cNvSpPr>
              <a:spLocks/>
            </p:cNvSpPr>
            <p:nvPr/>
          </p:nvSpPr>
          <p:spPr bwMode="auto">
            <a:xfrm>
              <a:off x="6776641" y="2242559"/>
              <a:ext cx="2234521" cy="1304502"/>
            </a:xfrm>
            <a:custGeom>
              <a:avLst/>
              <a:gdLst>
                <a:gd name="T0" fmla="*/ 0 w 543"/>
                <a:gd name="T1" fmla="*/ 109 h 317"/>
                <a:gd name="T2" fmla="*/ 230 w 543"/>
                <a:gd name="T3" fmla="*/ 0 h 317"/>
                <a:gd name="T4" fmla="*/ 543 w 543"/>
                <a:gd name="T5" fmla="*/ 182 h 317"/>
                <a:gd name="T6" fmla="*/ 264 w 543"/>
                <a:gd name="T7" fmla="*/ 317 h 317"/>
                <a:gd name="T8" fmla="*/ 0 w 543"/>
                <a:gd name="T9" fmla="*/ 109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317">
                  <a:moveTo>
                    <a:pt x="0" y="109"/>
                  </a:moveTo>
                  <a:lnTo>
                    <a:pt x="230" y="0"/>
                  </a:lnTo>
                  <a:lnTo>
                    <a:pt x="543" y="182"/>
                  </a:lnTo>
                  <a:lnTo>
                    <a:pt x="264" y="317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淘宝网Chenying0907出品 5619"/>
            <p:cNvSpPr>
              <a:spLocks/>
            </p:cNvSpPr>
            <p:nvPr/>
          </p:nvSpPr>
          <p:spPr bwMode="auto">
            <a:xfrm>
              <a:off x="4645530" y="2961587"/>
              <a:ext cx="621387" cy="2839451"/>
            </a:xfrm>
            <a:custGeom>
              <a:avLst/>
              <a:gdLst>
                <a:gd name="T0" fmla="*/ 147 w 151"/>
                <a:gd name="T1" fmla="*/ 690 h 690"/>
                <a:gd name="T2" fmla="*/ 13 w 151"/>
                <a:gd name="T3" fmla="*/ 389 h 690"/>
                <a:gd name="T4" fmla="*/ 0 w 151"/>
                <a:gd name="T5" fmla="*/ 0 h 690"/>
                <a:gd name="T6" fmla="*/ 151 w 151"/>
                <a:gd name="T7" fmla="*/ 241 h 690"/>
                <a:gd name="T8" fmla="*/ 147 w 151"/>
                <a:gd name="T9" fmla="*/ 69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690">
                  <a:moveTo>
                    <a:pt x="147" y="690"/>
                  </a:moveTo>
                  <a:lnTo>
                    <a:pt x="13" y="389"/>
                  </a:lnTo>
                  <a:lnTo>
                    <a:pt x="0" y="0"/>
                  </a:lnTo>
                  <a:lnTo>
                    <a:pt x="151" y="241"/>
                  </a:lnTo>
                  <a:lnTo>
                    <a:pt x="147" y="690"/>
                  </a:lnTo>
                  <a:close/>
                </a:path>
              </a:pathLst>
            </a:custGeom>
            <a:gradFill flip="none" rotWithShape="1">
              <a:gsLst>
                <a:gs pos="92000">
                  <a:schemeClr val="bg1">
                    <a:lumMod val="65000"/>
                    <a:alpha val="50000"/>
                  </a:schemeClr>
                </a:gs>
                <a:gs pos="40000">
                  <a:schemeClr val="bg1">
                    <a:alpha val="0"/>
                  </a:schemeClr>
                </a:gs>
                <a:gs pos="8000">
                  <a:schemeClr val="bg1">
                    <a:lumMod val="65000"/>
                    <a:alpha val="50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淘宝网Chenying0907出品 5623"/>
            <p:cNvSpPr>
              <a:spLocks/>
            </p:cNvSpPr>
            <p:nvPr/>
          </p:nvSpPr>
          <p:spPr bwMode="auto">
            <a:xfrm>
              <a:off x="3536391" y="2622965"/>
              <a:ext cx="1757163" cy="1312730"/>
            </a:xfrm>
            <a:custGeom>
              <a:avLst/>
              <a:gdLst>
                <a:gd name="T0" fmla="*/ 178 w 178"/>
                <a:gd name="T1" fmla="*/ 131 h 132"/>
                <a:gd name="T2" fmla="*/ 119 w 178"/>
                <a:gd name="T3" fmla="*/ 30 h 132"/>
                <a:gd name="T4" fmla="*/ 0 w 178"/>
                <a:gd name="T5" fmla="*/ 0 h 132"/>
                <a:gd name="T6" fmla="*/ 31 w 178"/>
                <a:gd name="T7" fmla="*/ 98 h 132"/>
                <a:gd name="T8" fmla="*/ 177 w 178"/>
                <a:gd name="T9" fmla="*/ 131 h 132"/>
                <a:gd name="T10" fmla="*/ 178 w 178"/>
                <a:gd name="T11" fmla="*/ 132 h 132"/>
                <a:gd name="T12" fmla="*/ 178 w 178"/>
                <a:gd name="T13" fmla="*/ 13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132">
                  <a:moveTo>
                    <a:pt x="178" y="131"/>
                  </a:moveTo>
                  <a:cubicBezTo>
                    <a:pt x="119" y="30"/>
                    <a:pt x="119" y="30"/>
                    <a:pt x="119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176" y="130"/>
                    <a:pt x="177" y="131"/>
                  </a:cubicBezTo>
                  <a:cubicBezTo>
                    <a:pt x="178" y="131"/>
                    <a:pt x="178" y="132"/>
                    <a:pt x="178" y="132"/>
                  </a:cubicBezTo>
                  <a:lnTo>
                    <a:pt x="178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5788"/>
            <p:cNvGrpSpPr>
              <a:grpSpLocks noChangeAspect="1"/>
            </p:cNvGrpSpPr>
            <p:nvPr/>
          </p:nvGrpSpPr>
          <p:grpSpPr bwMode="auto">
            <a:xfrm>
              <a:off x="4674924" y="3788296"/>
              <a:ext cx="571108" cy="1947511"/>
              <a:chOff x="2534" y="2472"/>
              <a:chExt cx="139" cy="474"/>
            </a:xfrm>
            <a:gradFill>
              <a:gsLst>
                <a:gs pos="100000">
                  <a:schemeClr val="bg1">
                    <a:alpha val="0"/>
                  </a:schemeClr>
                </a:gs>
                <a:gs pos="0">
                  <a:schemeClr val="bg1">
                    <a:lumMod val="65000"/>
                    <a:alpha val="32000"/>
                  </a:schemeClr>
                </a:gs>
              </a:gsLst>
              <a:lin ang="5400000" scaled="0"/>
            </a:gradFill>
          </p:grpSpPr>
          <p:sp>
            <p:nvSpPr>
              <p:cNvPr id="103" name="淘宝网Chenying0907出品 5789"/>
              <p:cNvSpPr>
                <a:spLocks/>
              </p:cNvSpPr>
              <p:nvPr/>
            </p:nvSpPr>
            <p:spPr bwMode="auto">
              <a:xfrm>
                <a:off x="2534" y="2472"/>
                <a:ext cx="139" cy="474"/>
              </a:xfrm>
              <a:custGeom>
                <a:avLst/>
                <a:gdLst>
                  <a:gd name="T0" fmla="*/ 0 w 139"/>
                  <a:gd name="T1" fmla="*/ 0 h 474"/>
                  <a:gd name="T2" fmla="*/ 5 w 139"/>
                  <a:gd name="T3" fmla="*/ 175 h 474"/>
                  <a:gd name="T4" fmla="*/ 139 w 139"/>
                  <a:gd name="T5" fmla="*/ 474 h 474"/>
                  <a:gd name="T6" fmla="*/ 139 w 139"/>
                  <a:gd name="T7" fmla="*/ 29 h 474"/>
                  <a:gd name="T8" fmla="*/ 0 w 139"/>
                  <a:gd name="T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474">
                    <a:moveTo>
                      <a:pt x="0" y="0"/>
                    </a:moveTo>
                    <a:lnTo>
                      <a:pt x="5" y="175"/>
                    </a:lnTo>
                    <a:lnTo>
                      <a:pt x="139" y="474"/>
                    </a:lnTo>
                    <a:lnTo>
                      <a:pt x="139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淘宝网Chenying0907出品 5790"/>
              <p:cNvSpPr>
                <a:spLocks/>
              </p:cNvSpPr>
              <p:nvPr/>
            </p:nvSpPr>
            <p:spPr bwMode="auto">
              <a:xfrm>
                <a:off x="2534" y="2472"/>
                <a:ext cx="139" cy="474"/>
              </a:xfrm>
              <a:custGeom>
                <a:avLst/>
                <a:gdLst>
                  <a:gd name="T0" fmla="*/ 0 w 139"/>
                  <a:gd name="T1" fmla="*/ 0 h 474"/>
                  <a:gd name="T2" fmla="*/ 5 w 139"/>
                  <a:gd name="T3" fmla="*/ 175 h 474"/>
                  <a:gd name="T4" fmla="*/ 139 w 139"/>
                  <a:gd name="T5" fmla="*/ 474 h 474"/>
                  <a:gd name="T6" fmla="*/ 139 w 139"/>
                  <a:gd name="T7" fmla="*/ 29 h 474"/>
                  <a:gd name="T8" fmla="*/ 0 w 139"/>
                  <a:gd name="T9" fmla="*/ 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474">
                    <a:moveTo>
                      <a:pt x="0" y="0"/>
                    </a:moveTo>
                    <a:lnTo>
                      <a:pt x="5" y="175"/>
                    </a:lnTo>
                    <a:lnTo>
                      <a:pt x="139" y="474"/>
                    </a:lnTo>
                    <a:lnTo>
                      <a:pt x="139" y="29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5" name="Group 5638"/>
            <p:cNvGrpSpPr>
              <a:grpSpLocks noChangeAspect="1"/>
            </p:cNvGrpSpPr>
            <p:nvPr/>
          </p:nvGrpSpPr>
          <p:grpSpPr bwMode="auto">
            <a:xfrm>
              <a:off x="4702621" y="2696801"/>
              <a:ext cx="3176887" cy="1242773"/>
              <a:chOff x="3454" y="2010"/>
              <a:chExt cx="772" cy="302"/>
            </a:xfrm>
            <a:solidFill>
              <a:schemeClr val="bg1">
                <a:lumMod val="85000"/>
              </a:schemeClr>
            </a:solidFill>
          </p:grpSpPr>
          <p:sp>
            <p:nvSpPr>
              <p:cNvPr id="101" name="淘宝网Chenying0907出品 5639"/>
              <p:cNvSpPr>
                <a:spLocks/>
              </p:cNvSpPr>
              <p:nvPr/>
            </p:nvSpPr>
            <p:spPr bwMode="auto">
              <a:xfrm>
                <a:off x="3454" y="2010"/>
                <a:ext cx="772" cy="302"/>
              </a:xfrm>
              <a:custGeom>
                <a:avLst/>
                <a:gdLst>
                  <a:gd name="T0" fmla="*/ 510 w 772"/>
                  <a:gd name="T1" fmla="*/ 0 h 302"/>
                  <a:gd name="T2" fmla="*/ 0 w 772"/>
                  <a:gd name="T3" fmla="*/ 56 h 302"/>
                  <a:gd name="T4" fmla="*/ 141 w 772"/>
                  <a:gd name="T5" fmla="*/ 302 h 302"/>
                  <a:gd name="T6" fmla="*/ 772 w 772"/>
                  <a:gd name="T7" fmla="*/ 208 h 302"/>
                  <a:gd name="T8" fmla="*/ 510 w 772"/>
                  <a:gd name="T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2" h="302">
                    <a:moveTo>
                      <a:pt x="510" y="0"/>
                    </a:moveTo>
                    <a:lnTo>
                      <a:pt x="0" y="56"/>
                    </a:lnTo>
                    <a:lnTo>
                      <a:pt x="141" y="302"/>
                    </a:lnTo>
                    <a:lnTo>
                      <a:pt x="772" y="208"/>
                    </a:lnTo>
                    <a:lnTo>
                      <a:pt x="5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淘宝网Chenying0907出品 5640"/>
              <p:cNvSpPr>
                <a:spLocks/>
              </p:cNvSpPr>
              <p:nvPr/>
            </p:nvSpPr>
            <p:spPr bwMode="auto">
              <a:xfrm>
                <a:off x="3454" y="2010"/>
                <a:ext cx="772" cy="302"/>
              </a:xfrm>
              <a:custGeom>
                <a:avLst/>
                <a:gdLst>
                  <a:gd name="T0" fmla="*/ 510 w 772"/>
                  <a:gd name="T1" fmla="*/ 0 h 302"/>
                  <a:gd name="T2" fmla="*/ 0 w 772"/>
                  <a:gd name="T3" fmla="*/ 56 h 302"/>
                  <a:gd name="T4" fmla="*/ 141 w 772"/>
                  <a:gd name="T5" fmla="*/ 302 h 302"/>
                  <a:gd name="T6" fmla="*/ 772 w 772"/>
                  <a:gd name="T7" fmla="*/ 208 h 302"/>
                  <a:gd name="T8" fmla="*/ 510 w 772"/>
                  <a:gd name="T9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2" h="302">
                    <a:moveTo>
                      <a:pt x="510" y="0"/>
                    </a:moveTo>
                    <a:lnTo>
                      <a:pt x="0" y="56"/>
                    </a:lnTo>
                    <a:lnTo>
                      <a:pt x="141" y="302"/>
                    </a:lnTo>
                    <a:lnTo>
                      <a:pt x="772" y="208"/>
                    </a:lnTo>
                    <a:lnTo>
                      <a:pt x="51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6" name="淘宝网Chenying0907出品 10"/>
            <p:cNvGrpSpPr/>
            <p:nvPr/>
          </p:nvGrpSpPr>
          <p:grpSpPr>
            <a:xfrm>
              <a:off x="4585523" y="1271914"/>
              <a:ext cx="4353645" cy="3457512"/>
              <a:chOff x="4585524" y="1271913"/>
              <a:chExt cx="4353648" cy="3457509"/>
            </a:xfrm>
          </p:grpSpPr>
          <p:grpSp>
            <p:nvGrpSpPr>
              <p:cNvPr id="73" name="淘宝网Chenying0907出品 17"/>
              <p:cNvGrpSpPr/>
              <p:nvPr/>
            </p:nvGrpSpPr>
            <p:grpSpPr>
              <a:xfrm>
                <a:off x="4585524" y="1778245"/>
                <a:ext cx="1411857" cy="2951177"/>
                <a:chOff x="4400552" y="1170243"/>
                <a:chExt cx="1411857" cy="2951180"/>
              </a:xfrm>
            </p:grpSpPr>
            <p:sp>
              <p:nvSpPr>
                <p:cNvPr id="95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9" y="3873773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E87071"/>
                    </a:solidFill>
                  </a:endParaRPr>
                </a:p>
              </p:txBody>
            </p:sp>
            <p:sp>
              <p:nvSpPr>
                <p:cNvPr id="96" name="淘宝网Chenying0907出品 5704"/>
                <p:cNvSpPr>
                  <a:spLocks/>
                </p:cNvSpPr>
                <p:nvPr/>
              </p:nvSpPr>
              <p:spPr bwMode="auto">
                <a:xfrm>
                  <a:off x="4400552" y="1170243"/>
                  <a:ext cx="493713" cy="893763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/>
                </a:p>
              </p:txBody>
            </p:sp>
            <p:sp>
              <p:nvSpPr>
                <p:cNvPr id="97" name="淘宝网Chenying0907出品 5715"/>
                <p:cNvSpPr>
                  <a:spLocks/>
                </p:cNvSpPr>
                <p:nvPr/>
              </p:nvSpPr>
              <p:spPr bwMode="auto">
                <a:xfrm>
                  <a:off x="4476484" y="1752667"/>
                  <a:ext cx="1084263" cy="2273301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E34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8" name="淘宝网Chenying0907出品 5716"/>
                <p:cNvSpPr>
                  <a:spLocks/>
                </p:cNvSpPr>
                <p:nvPr/>
              </p:nvSpPr>
              <p:spPr bwMode="auto">
                <a:xfrm>
                  <a:off x="4713020" y="1641541"/>
                  <a:ext cx="1055688" cy="2328864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E34F4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9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2" y="1733617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0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4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4" name="淘宝网Chenying0907出品 18"/>
              <p:cNvGrpSpPr/>
              <p:nvPr/>
            </p:nvGrpSpPr>
            <p:grpSpPr>
              <a:xfrm rot="781172">
                <a:off x="5242049" y="1323326"/>
                <a:ext cx="1411857" cy="2951177"/>
                <a:chOff x="4400552" y="1170242"/>
                <a:chExt cx="1411857" cy="2951181"/>
              </a:xfrm>
            </p:grpSpPr>
            <p:sp>
              <p:nvSpPr>
                <p:cNvPr id="89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9" y="3873773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E87071"/>
                    </a:solidFill>
                  </a:endParaRPr>
                </a:p>
              </p:txBody>
            </p:sp>
            <p:sp>
              <p:nvSpPr>
                <p:cNvPr id="90" name="淘宝网Chenying0907出品 5704"/>
                <p:cNvSpPr>
                  <a:spLocks/>
                </p:cNvSpPr>
                <p:nvPr/>
              </p:nvSpPr>
              <p:spPr bwMode="auto">
                <a:xfrm>
                  <a:off x="4400552" y="1170242"/>
                  <a:ext cx="493713" cy="893764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/>
                </a:p>
              </p:txBody>
            </p:sp>
            <p:sp>
              <p:nvSpPr>
                <p:cNvPr id="91" name="淘宝网Chenying0907出品 5715"/>
                <p:cNvSpPr>
                  <a:spLocks/>
                </p:cNvSpPr>
                <p:nvPr/>
              </p:nvSpPr>
              <p:spPr bwMode="auto">
                <a:xfrm>
                  <a:off x="4476483" y="1752666"/>
                  <a:ext cx="1084263" cy="2273302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018B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" name="淘宝网Chenying0907出品 5716"/>
                <p:cNvSpPr>
                  <a:spLocks/>
                </p:cNvSpPr>
                <p:nvPr/>
              </p:nvSpPr>
              <p:spPr bwMode="auto">
                <a:xfrm>
                  <a:off x="4713021" y="1641541"/>
                  <a:ext cx="1055688" cy="2328865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018B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3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2" y="1733617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01AC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4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3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5" name="淘宝网Chenying0907出品 19"/>
              <p:cNvGrpSpPr/>
              <p:nvPr/>
            </p:nvGrpSpPr>
            <p:grpSpPr>
              <a:xfrm rot="1701895">
                <a:off x="6140258" y="1271913"/>
                <a:ext cx="1411857" cy="2951177"/>
                <a:chOff x="4400548" y="1170243"/>
                <a:chExt cx="1411855" cy="2951179"/>
              </a:xfrm>
            </p:grpSpPr>
            <p:sp>
              <p:nvSpPr>
                <p:cNvPr id="83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3" y="3873772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E87071"/>
                    </a:solidFill>
                  </a:endParaRPr>
                </a:p>
              </p:txBody>
            </p:sp>
            <p:sp>
              <p:nvSpPr>
                <p:cNvPr id="84" name="淘宝网Chenying0907出品 5704"/>
                <p:cNvSpPr>
                  <a:spLocks/>
                </p:cNvSpPr>
                <p:nvPr/>
              </p:nvSpPr>
              <p:spPr bwMode="auto">
                <a:xfrm>
                  <a:off x="4400548" y="1170243"/>
                  <a:ext cx="493712" cy="893763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/>
                </a:p>
              </p:txBody>
            </p:sp>
            <p:sp>
              <p:nvSpPr>
                <p:cNvPr id="85" name="淘宝网Chenying0907出品 5715"/>
                <p:cNvSpPr>
                  <a:spLocks/>
                </p:cNvSpPr>
                <p:nvPr/>
              </p:nvSpPr>
              <p:spPr bwMode="auto">
                <a:xfrm>
                  <a:off x="4476479" y="1752665"/>
                  <a:ext cx="1084262" cy="2273302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FFA2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6" name="淘宝网Chenying0907出品 5716"/>
                <p:cNvSpPr>
                  <a:spLocks/>
                </p:cNvSpPr>
                <p:nvPr/>
              </p:nvSpPr>
              <p:spPr bwMode="auto">
                <a:xfrm>
                  <a:off x="4713018" y="1641539"/>
                  <a:ext cx="1055688" cy="2328864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FFA2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7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1" y="1733615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FFB8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8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3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6" name="淘宝网Chenying0907出品 20"/>
              <p:cNvGrpSpPr/>
              <p:nvPr/>
            </p:nvGrpSpPr>
            <p:grpSpPr>
              <a:xfrm rot="2920266">
                <a:off x="6757655" y="1950494"/>
                <a:ext cx="1411858" cy="2951176"/>
                <a:chOff x="4400552" y="1170242"/>
                <a:chExt cx="1411857" cy="2951182"/>
              </a:xfrm>
            </p:grpSpPr>
            <p:sp>
              <p:nvSpPr>
                <p:cNvPr id="77" name="淘宝网Chenying0907出品 5702"/>
                <p:cNvSpPr>
                  <a:spLocks/>
                </p:cNvSpPr>
                <p:nvPr/>
              </p:nvSpPr>
              <p:spPr bwMode="auto">
                <a:xfrm>
                  <a:off x="5450459" y="3873774"/>
                  <a:ext cx="361950" cy="247650"/>
                </a:xfrm>
                <a:custGeom>
                  <a:avLst/>
                  <a:gdLst>
                    <a:gd name="T0" fmla="*/ 39 w 39"/>
                    <a:gd name="T1" fmla="*/ 11 h 27"/>
                    <a:gd name="T2" fmla="*/ 39 w 39"/>
                    <a:gd name="T3" fmla="*/ 12 h 27"/>
                    <a:gd name="T4" fmla="*/ 38 w 39"/>
                    <a:gd name="T5" fmla="*/ 13 h 27"/>
                    <a:gd name="T6" fmla="*/ 31 w 39"/>
                    <a:gd name="T7" fmla="*/ 19 h 27"/>
                    <a:gd name="T8" fmla="*/ 30 w 39"/>
                    <a:gd name="T9" fmla="*/ 20 h 27"/>
                    <a:gd name="T10" fmla="*/ 29 w 39"/>
                    <a:gd name="T11" fmla="*/ 21 h 27"/>
                    <a:gd name="T12" fmla="*/ 19 w 39"/>
                    <a:gd name="T13" fmla="*/ 25 h 27"/>
                    <a:gd name="T14" fmla="*/ 17 w 39"/>
                    <a:gd name="T15" fmla="*/ 26 h 27"/>
                    <a:gd name="T16" fmla="*/ 16 w 39"/>
                    <a:gd name="T17" fmla="*/ 26 h 27"/>
                    <a:gd name="T18" fmla="*/ 7 w 39"/>
                    <a:gd name="T19" fmla="*/ 27 h 27"/>
                    <a:gd name="T20" fmla="*/ 6 w 39"/>
                    <a:gd name="T21" fmla="*/ 26 h 27"/>
                    <a:gd name="T22" fmla="*/ 5 w 39"/>
                    <a:gd name="T23" fmla="*/ 26 h 27"/>
                    <a:gd name="T24" fmla="*/ 0 w 39"/>
                    <a:gd name="T25" fmla="*/ 15 h 27"/>
                    <a:gd name="T26" fmla="*/ 11 w 39"/>
                    <a:gd name="T27" fmla="*/ 14 h 27"/>
                    <a:gd name="T28" fmla="*/ 11 w 39"/>
                    <a:gd name="T29" fmla="*/ 15 h 27"/>
                    <a:gd name="T30" fmla="*/ 12 w 39"/>
                    <a:gd name="T31" fmla="*/ 14 h 27"/>
                    <a:gd name="T32" fmla="*/ 26 w 39"/>
                    <a:gd name="T33" fmla="*/ 8 h 27"/>
                    <a:gd name="T34" fmla="*/ 26 w 39"/>
                    <a:gd name="T35" fmla="*/ 8 h 27"/>
                    <a:gd name="T36" fmla="*/ 34 w 39"/>
                    <a:gd name="T37" fmla="*/ 0 h 27"/>
                    <a:gd name="T38" fmla="*/ 39 w 39"/>
                    <a:gd name="T39" fmla="*/ 1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9" h="27">
                      <a:moveTo>
                        <a:pt x="39" y="11"/>
                      </a:moveTo>
                      <a:cubicBezTo>
                        <a:pt x="39" y="11"/>
                        <a:pt x="39" y="12"/>
                        <a:pt x="39" y="12"/>
                      </a:cubicBezTo>
                      <a:cubicBezTo>
                        <a:pt x="39" y="12"/>
                        <a:pt x="38" y="13"/>
                        <a:pt x="38" y="13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1" y="20"/>
                        <a:pt x="31" y="20"/>
                        <a:pt x="30" y="20"/>
                      </a:cubicBezTo>
                      <a:cubicBezTo>
                        <a:pt x="30" y="20"/>
                        <a:pt x="29" y="21"/>
                        <a:pt x="29" y="21"/>
                      </a:cubicBezTo>
                      <a:cubicBezTo>
                        <a:pt x="19" y="25"/>
                        <a:pt x="19" y="25"/>
                        <a:pt x="19" y="25"/>
                      </a:cubicBezTo>
                      <a:cubicBezTo>
                        <a:pt x="18" y="26"/>
                        <a:pt x="18" y="26"/>
                        <a:pt x="17" y="26"/>
                      </a:cubicBezTo>
                      <a:cubicBezTo>
                        <a:pt x="17" y="26"/>
                        <a:pt x="16" y="26"/>
                        <a:pt x="16" y="26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6" y="26"/>
                        <a:pt x="6" y="26"/>
                        <a:pt x="6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5"/>
                        <a:pt x="11" y="15"/>
                        <a:pt x="11" y="15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4" y="0"/>
                        <a:pt x="34" y="0"/>
                        <a:pt x="34" y="0"/>
                      </a:cubicBezTo>
                      <a:lnTo>
                        <a:pt x="39" y="11"/>
                      </a:lnTo>
                      <a:close/>
                    </a:path>
                  </a:pathLst>
                </a:custGeom>
                <a:solidFill>
                  <a:srgbClr val="E8707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E87071"/>
                    </a:solidFill>
                  </a:endParaRPr>
                </a:p>
              </p:txBody>
            </p:sp>
            <p:sp>
              <p:nvSpPr>
                <p:cNvPr id="78" name="淘宝网Chenying0907出品 5704"/>
                <p:cNvSpPr>
                  <a:spLocks/>
                </p:cNvSpPr>
                <p:nvPr/>
              </p:nvSpPr>
              <p:spPr bwMode="auto">
                <a:xfrm>
                  <a:off x="4400552" y="1170242"/>
                  <a:ext cx="493712" cy="893764"/>
                </a:xfrm>
                <a:custGeom>
                  <a:avLst/>
                  <a:gdLst>
                    <a:gd name="T0" fmla="*/ 27 w 54"/>
                    <a:gd name="T1" fmla="*/ 95 h 96"/>
                    <a:gd name="T2" fmla="*/ 39 w 54"/>
                    <a:gd name="T3" fmla="*/ 90 h 96"/>
                    <a:gd name="T4" fmla="*/ 50 w 54"/>
                    <a:gd name="T5" fmla="*/ 85 h 96"/>
                    <a:gd name="T6" fmla="*/ 50 w 54"/>
                    <a:gd name="T7" fmla="*/ 67 h 96"/>
                    <a:gd name="T8" fmla="*/ 43 w 54"/>
                    <a:gd name="T9" fmla="*/ 51 h 96"/>
                    <a:gd name="T10" fmla="*/ 37 w 54"/>
                    <a:gd name="T11" fmla="*/ 41 h 96"/>
                    <a:gd name="T12" fmla="*/ 37 w 54"/>
                    <a:gd name="T13" fmla="*/ 41 h 96"/>
                    <a:gd name="T14" fmla="*/ 2 w 54"/>
                    <a:gd name="T15" fmla="*/ 1 h 96"/>
                    <a:gd name="T16" fmla="*/ 0 w 54"/>
                    <a:gd name="T17" fmla="*/ 0 h 96"/>
                    <a:gd name="T18" fmla="*/ 0 w 54"/>
                    <a:gd name="T19" fmla="*/ 2 h 96"/>
                    <a:gd name="T20" fmla="*/ 5 w 54"/>
                    <a:gd name="T21" fmla="*/ 56 h 96"/>
                    <a:gd name="T22" fmla="*/ 7 w 54"/>
                    <a:gd name="T23" fmla="*/ 66 h 96"/>
                    <a:gd name="T24" fmla="*/ 14 w 54"/>
                    <a:gd name="T25" fmla="*/ 82 h 96"/>
                    <a:gd name="T26" fmla="*/ 27 w 54"/>
                    <a:gd name="T27" fmla="*/ 95 h 96"/>
                    <a:gd name="connsiteX0" fmla="*/ 5000 w 9814"/>
                    <a:gd name="connsiteY0" fmla="*/ 9896 h 9909"/>
                    <a:gd name="connsiteX1" fmla="*/ 7222 w 9814"/>
                    <a:gd name="connsiteY1" fmla="*/ 9375 h 9909"/>
                    <a:gd name="connsiteX2" fmla="*/ 9259 w 9814"/>
                    <a:gd name="connsiteY2" fmla="*/ 8854 h 9909"/>
                    <a:gd name="connsiteX3" fmla="*/ 9259 w 9814"/>
                    <a:gd name="connsiteY3" fmla="*/ 6979 h 9909"/>
                    <a:gd name="connsiteX4" fmla="*/ 7963 w 9814"/>
                    <a:gd name="connsiteY4" fmla="*/ 5313 h 9909"/>
                    <a:gd name="connsiteX5" fmla="*/ 6852 w 9814"/>
                    <a:gd name="connsiteY5" fmla="*/ 4271 h 9909"/>
                    <a:gd name="connsiteX6" fmla="*/ 6852 w 9814"/>
                    <a:gd name="connsiteY6" fmla="*/ 4271 h 9909"/>
                    <a:gd name="connsiteX7" fmla="*/ 370 w 9814"/>
                    <a:gd name="connsiteY7" fmla="*/ 104 h 9909"/>
                    <a:gd name="connsiteX8" fmla="*/ 0 w 9814"/>
                    <a:gd name="connsiteY8" fmla="*/ 0 h 9909"/>
                    <a:gd name="connsiteX9" fmla="*/ 0 w 9814"/>
                    <a:gd name="connsiteY9" fmla="*/ 208 h 9909"/>
                    <a:gd name="connsiteX10" fmla="*/ 926 w 9814"/>
                    <a:gd name="connsiteY10" fmla="*/ 5833 h 9909"/>
                    <a:gd name="connsiteX11" fmla="*/ 1486 w 9814"/>
                    <a:gd name="connsiteY11" fmla="*/ 6875 h 9909"/>
                    <a:gd name="connsiteX12" fmla="*/ 2593 w 9814"/>
                    <a:gd name="connsiteY12" fmla="*/ 8542 h 9909"/>
                    <a:gd name="connsiteX13" fmla="*/ 5000 w 9814"/>
                    <a:gd name="connsiteY13" fmla="*/ 9896 h 9909"/>
                    <a:gd name="connsiteX0" fmla="*/ 5095 w 10001"/>
                    <a:gd name="connsiteY0" fmla="*/ 9987 h 10000"/>
                    <a:gd name="connsiteX1" fmla="*/ 7359 w 10001"/>
                    <a:gd name="connsiteY1" fmla="*/ 9461 h 10000"/>
                    <a:gd name="connsiteX2" fmla="*/ 9434 w 10001"/>
                    <a:gd name="connsiteY2" fmla="*/ 8935 h 10000"/>
                    <a:gd name="connsiteX3" fmla="*/ 9434 w 10001"/>
                    <a:gd name="connsiteY3" fmla="*/ 7043 h 10000"/>
                    <a:gd name="connsiteX4" fmla="*/ 8114 w 10001"/>
                    <a:gd name="connsiteY4" fmla="*/ 5362 h 10000"/>
                    <a:gd name="connsiteX5" fmla="*/ 6982 w 10001"/>
                    <a:gd name="connsiteY5" fmla="*/ 4310 h 10000"/>
                    <a:gd name="connsiteX6" fmla="*/ 6982 w 10001"/>
                    <a:gd name="connsiteY6" fmla="*/ 4310 h 10000"/>
                    <a:gd name="connsiteX7" fmla="*/ 377 w 10001"/>
                    <a:gd name="connsiteY7" fmla="*/ 105 h 10000"/>
                    <a:gd name="connsiteX8" fmla="*/ 0 w 10001"/>
                    <a:gd name="connsiteY8" fmla="*/ 0 h 10000"/>
                    <a:gd name="connsiteX9" fmla="*/ 0 w 10001"/>
                    <a:gd name="connsiteY9" fmla="*/ 210 h 10000"/>
                    <a:gd name="connsiteX10" fmla="*/ 944 w 10001"/>
                    <a:gd name="connsiteY10" fmla="*/ 5887 h 10000"/>
                    <a:gd name="connsiteX11" fmla="*/ 1514 w 10001"/>
                    <a:gd name="connsiteY11" fmla="*/ 6938 h 10000"/>
                    <a:gd name="connsiteX12" fmla="*/ 2739 w 10001"/>
                    <a:gd name="connsiteY12" fmla="*/ 8620 h 10000"/>
                    <a:gd name="connsiteX13" fmla="*/ 5095 w 10001"/>
                    <a:gd name="connsiteY13" fmla="*/ 9987 h 10000"/>
                    <a:gd name="connsiteX0" fmla="*/ 5168 w 10074"/>
                    <a:gd name="connsiteY0" fmla="*/ 10248 h 10261"/>
                    <a:gd name="connsiteX1" fmla="*/ 7432 w 10074"/>
                    <a:gd name="connsiteY1" fmla="*/ 9722 h 10261"/>
                    <a:gd name="connsiteX2" fmla="*/ 9507 w 10074"/>
                    <a:gd name="connsiteY2" fmla="*/ 9196 h 10261"/>
                    <a:gd name="connsiteX3" fmla="*/ 9507 w 10074"/>
                    <a:gd name="connsiteY3" fmla="*/ 7304 h 10261"/>
                    <a:gd name="connsiteX4" fmla="*/ 8187 w 10074"/>
                    <a:gd name="connsiteY4" fmla="*/ 5623 h 10261"/>
                    <a:gd name="connsiteX5" fmla="*/ 7055 w 10074"/>
                    <a:gd name="connsiteY5" fmla="*/ 4571 h 10261"/>
                    <a:gd name="connsiteX6" fmla="*/ 7055 w 10074"/>
                    <a:gd name="connsiteY6" fmla="*/ 4571 h 10261"/>
                    <a:gd name="connsiteX7" fmla="*/ 450 w 10074"/>
                    <a:gd name="connsiteY7" fmla="*/ 366 h 10261"/>
                    <a:gd name="connsiteX8" fmla="*/ 73 w 10074"/>
                    <a:gd name="connsiteY8" fmla="*/ 261 h 10261"/>
                    <a:gd name="connsiteX9" fmla="*/ 73 w 10074"/>
                    <a:gd name="connsiteY9" fmla="*/ 471 h 10261"/>
                    <a:gd name="connsiteX10" fmla="*/ 1066 w 10074"/>
                    <a:gd name="connsiteY10" fmla="*/ 6039 h 10261"/>
                    <a:gd name="connsiteX11" fmla="*/ 1587 w 10074"/>
                    <a:gd name="connsiteY11" fmla="*/ 7199 h 10261"/>
                    <a:gd name="connsiteX12" fmla="*/ 2812 w 10074"/>
                    <a:gd name="connsiteY12" fmla="*/ 8881 h 10261"/>
                    <a:gd name="connsiteX13" fmla="*/ 5168 w 10074"/>
                    <a:gd name="connsiteY13" fmla="*/ 10248 h 10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74" h="10261">
                      <a:moveTo>
                        <a:pt x="5168" y="10248"/>
                      </a:moveTo>
                      <a:lnTo>
                        <a:pt x="7432" y="9722"/>
                      </a:lnTo>
                      <a:lnTo>
                        <a:pt x="9507" y="9196"/>
                      </a:lnTo>
                      <a:cubicBezTo>
                        <a:pt x="10263" y="8986"/>
                        <a:pt x="10263" y="8146"/>
                        <a:pt x="9507" y="7304"/>
                      </a:cubicBezTo>
                      <a:lnTo>
                        <a:pt x="8187" y="5623"/>
                      </a:lnTo>
                      <a:cubicBezTo>
                        <a:pt x="7810" y="5097"/>
                        <a:pt x="7620" y="4886"/>
                        <a:pt x="7055" y="4571"/>
                      </a:cubicBezTo>
                      <a:lnTo>
                        <a:pt x="7055" y="4571"/>
                      </a:lnTo>
                      <a:lnTo>
                        <a:pt x="450" y="366"/>
                      </a:lnTo>
                      <a:lnTo>
                        <a:pt x="73" y="261"/>
                      </a:lnTo>
                      <a:cubicBezTo>
                        <a:pt x="73" y="331"/>
                        <a:pt x="-92" y="-492"/>
                        <a:pt x="73" y="471"/>
                      </a:cubicBezTo>
                      <a:cubicBezTo>
                        <a:pt x="238" y="1434"/>
                        <a:pt x="813" y="4917"/>
                        <a:pt x="1066" y="6039"/>
                      </a:cubicBezTo>
                      <a:cubicBezTo>
                        <a:pt x="1318" y="7160"/>
                        <a:pt x="1399" y="6778"/>
                        <a:pt x="1587" y="7199"/>
                      </a:cubicBezTo>
                      <a:cubicBezTo>
                        <a:pt x="2909" y="8881"/>
                        <a:pt x="2812" y="8881"/>
                        <a:pt x="2812" y="8881"/>
                      </a:cubicBezTo>
                      <a:cubicBezTo>
                        <a:pt x="3566" y="9827"/>
                        <a:pt x="4601" y="10353"/>
                        <a:pt x="5168" y="10248"/>
                      </a:cubicBezTo>
                    </a:path>
                  </a:pathLst>
                </a:custGeom>
                <a:solidFill>
                  <a:srgbClr val="F3D8B8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dirty="0"/>
                </a:p>
              </p:txBody>
            </p:sp>
            <p:sp>
              <p:nvSpPr>
                <p:cNvPr id="79" name="淘宝网Chenying0907出品 5715"/>
                <p:cNvSpPr>
                  <a:spLocks/>
                </p:cNvSpPr>
                <p:nvPr/>
              </p:nvSpPr>
              <p:spPr bwMode="auto">
                <a:xfrm>
                  <a:off x="4476483" y="1752666"/>
                  <a:ext cx="1084262" cy="2273302"/>
                </a:xfrm>
                <a:custGeom>
                  <a:avLst/>
                  <a:gdLst>
                    <a:gd name="T0" fmla="*/ 105 w 117"/>
                    <a:gd name="T1" fmla="*/ 248 h 248"/>
                    <a:gd name="T2" fmla="*/ 1 w 117"/>
                    <a:gd name="T3" fmla="*/ 8 h 248"/>
                    <a:gd name="T4" fmla="*/ 3 w 117"/>
                    <a:gd name="T5" fmla="*/ 2 h 248"/>
                    <a:gd name="T6" fmla="*/ 13 w 117"/>
                    <a:gd name="T7" fmla="*/ 5 h 248"/>
                    <a:gd name="T8" fmla="*/ 117 w 117"/>
                    <a:gd name="T9" fmla="*/ 247 h 248"/>
                    <a:gd name="T10" fmla="*/ 105 w 117"/>
                    <a:gd name="T11" fmla="*/ 248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7" h="248">
                      <a:moveTo>
                        <a:pt x="105" y="248"/>
                      </a:move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7"/>
                        <a:pt x="0" y="4"/>
                        <a:pt x="3" y="2"/>
                      </a:cubicBezTo>
                      <a:cubicBezTo>
                        <a:pt x="7" y="0"/>
                        <a:pt x="12" y="4"/>
                        <a:pt x="13" y="5"/>
                      </a:cubicBezTo>
                      <a:cubicBezTo>
                        <a:pt x="117" y="247"/>
                        <a:pt x="117" y="247"/>
                        <a:pt x="117" y="247"/>
                      </a:cubicBezTo>
                      <a:lnTo>
                        <a:pt x="105" y="248"/>
                      </a:lnTo>
                      <a:close/>
                    </a:path>
                  </a:pathLst>
                </a:custGeom>
                <a:solidFill>
                  <a:srgbClr val="7D47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淘宝网Chenying0907出品 5716"/>
                <p:cNvSpPr>
                  <a:spLocks/>
                </p:cNvSpPr>
                <p:nvPr/>
              </p:nvSpPr>
              <p:spPr bwMode="auto">
                <a:xfrm>
                  <a:off x="4713019" y="1641542"/>
                  <a:ext cx="1055688" cy="2328864"/>
                </a:xfrm>
                <a:custGeom>
                  <a:avLst/>
                  <a:gdLst>
                    <a:gd name="T0" fmla="*/ 105 w 114"/>
                    <a:gd name="T1" fmla="*/ 254 h 254"/>
                    <a:gd name="T2" fmla="*/ 0 w 114"/>
                    <a:gd name="T3" fmla="*/ 12 h 254"/>
                    <a:gd name="T4" fmla="*/ 6 w 114"/>
                    <a:gd name="T5" fmla="*/ 2 h 254"/>
                    <a:gd name="T6" fmla="*/ 11 w 114"/>
                    <a:gd name="T7" fmla="*/ 5 h 254"/>
                    <a:gd name="T8" fmla="*/ 114 w 114"/>
                    <a:gd name="T9" fmla="*/ 245 h 254"/>
                    <a:gd name="T10" fmla="*/ 105 w 114"/>
                    <a:gd name="T11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4" h="254">
                      <a:moveTo>
                        <a:pt x="105" y="254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0"/>
                        <a:pt x="1" y="4"/>
                        <a:pt x="6" y="2"/>
                      </a:cubicBezTo>
                      <a:cubicBezTo>
                        <a:pt x="10" y="0"/>
                        <a:pt x="10" y="3"/>
                        <a:pt x="11" y="5"/>
                      </a:cubicBezTo>
                      <a:cubicBezTo>
                        <a:pt x="114" y="245"/>
                        <a:pt x="114" y="245"/>
                        <a:pt x="114" y="245"/>
                      </a:cubicBezTo>
                      <a:lnTo>
                        <a:pt x="105" y="254"/>
                      </a:lnTo>
                      <a:close/>
                    </a:path>
                  </a:pathLst>
                </a:custGeom>
                <a:solidFill>
                  <a:srgbClr val="7D479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淘宝网Chenying0907出品 5717"/>
                <p:cNvSpPr>
                  <a:spLocks/>
                </p:cNvSpPr>
                <p:nvPr/>
              </p:nvSpPr>
              <p:spPr bwMode="auto">
                <a:xfrm>
                  <a:off x="4597131" y="1733615"/>
                  <a:ext cx="1093788" cy="2282828"/>
                </a:xfrm>
                <a:custGeom>
                  <a:avLst/>
                  <a:gdLst>
                    <a:gd name="T0" fmla="*/ 104 w 118"/>
                    <a:gd name="T1" fmla="*/ 249 h 249"/>
                    <a:gd name="T2" fmla="*/ 1 w 118"/>
                    <a:gd name="T3" fmla="*/ 10 h 249"/>
                    <a:gd name="T4" fmla="*/ 5 w 118"/>
                    <a:gd name="T5" fmla="*/ 2 h 249"/>
                    <a:gd name="T6" fmla="*/ 14 w 118"/>
                    <a:gd name="T7" fmla="*/ 4 h 249"/>
                    <a:gd name="T8" fmla="*/ 118 w 118"/>
                    <a:gd name="T9" fmla="*/ 244 h 249"/>
                    <a:gd name="T10" fmla="*/ 104 w 118"/>
                    <a:gd name="T11" fmla="*/ 249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8" h="249">
                      <a:moveTo>
                        <a:pt x="104" y="249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8"/>
                        <a:pt x="1" y="4"/>
                        <a:pt x="5" y="2"/>
                      </a:cubicBezTo>
                      <a:cubicBezTo>
                        <a:pt x="11" y="0"/>
                        <a:pt x="13" y="3"/>
                        <a:pt x="14" y="4"/>
                      </a:cubicBezTo>
                      <a:cubicBezTo>
                        <a:pt x="118" y="244"/>
                        <a:pt x="118" y="244"/>
                        <a:pt x="118" y="244"/>
                      </a:cubicBezTo>
                      <a:lnTo>
                        <a:pt x="104" y="249"/>
                      </a:lnTo>
                      <a:close/>
                    </a:path>
                  </a:pathLst>
                </a:custGeom>
                <a:solidFill>
                  <a:srgbClr val="985CB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2" name="淘宝网Chenying0907出品 5703"/>
                <p:cNvSpPr>
                  <a:spLocks/>
                </p:cNvSpPr>
                <p:nvPr/>
              </p:nvSpPr>
              <p:spPr bwMode="auto">
                <a:xfrm>
                  <a:off x="4405578" y="1186853"/>
                  <a:ext cx="189438" cy="312121"/>
                </a:xfrm>
                <a:custGeom>
                  <a:avLst/>
                  <a:gdLst>
                    <a:gd name="T0" fmla="*/ 18 w 18"/>
                    <a:gd name="T1" fmla="*/ 22 h 30"/>
                    <a:gd name="T2" fmla="*/ 0 w 18"/>
                    <a:gd name="T3" fmla="*/ 0 h 30"/>
                    <a:gd name="T4" fmla="*/ 4 w 18"/>
                    <a:gd name="T5" fmla="*/ 28 h 30"/>
                    <a:gd name="T6" fmla="*/ 12 w 18"/>
                    <a:gd name="T7" fmla="*/ 29 h 30"/>
                    <a:gd name="T8" fmla="*/ 18 w 18"/>
                    <a:gd name="T9" fmla="*/ 22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30">
                      <a:moveTo>
                        <a:pt x="18" y="2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28"/>
                        <a:pt x="4" y="28"/>
                        <a:pt x="4" y="28"/>
                      </a:cubicBezTo>
                      <a:cubicBezTo>
                        <a:pt x="7" y="30"/>
                        <a:pt x="10" y="30"/>
                        <a:pt x="12" y="29"/>
                      </a:cubicBezTo>
                      <a:cubicBezTo>
                        <a:pt x="15" y="27"/>
                        <a:pt x="17" y="25"/>
                        <a:pt x="18" y="22"/>
                      </a:cubicBezTo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67" name="AutoShape 5699"/>
            <p:cNvSpPr>
              <a:spLocks noChangeAspect="1" noChangeArrowheads="1" noTextEdit="1"/>
            </p:cNvSpPr>
            <p:nvPr/>
          </p:nvSpPr>
          <p:spPr bwMode="auto">
            <a:xfrm>
              <a:off x="4389170" y="1165291"/>
              <a:ext cx="1417638" cy="2970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8" name="淘宝网Chenying0907出品 12"/>
            <p:cNvGrpSpPr/>
            <p:nvPr/>
          </p:nvGrpSpPr>
          <p:grpSpPr>
            <a:xfrm>
              <a:off x="5249118" y="3524742"/>
              <a:ext cx="2602836" cy="2233477"/>
              <a:chOff x="9473194" y="1739131"/>
              <a:chExt cx="2602839" cy="2233476"/>
            </a:xfrm>
          </p:grpSpPr>
          <p:sp>
            <p:nvSpPr>
              <p:cNvPr id="70" name="淘宝网Chenying0907出品 5615"/>
              <p:cNvSpPr>
                <a:spLocks/>
              </p:cNvSpPr>
              <p:nvPr/>
            </p:nvSpPr>
            <p:spPr bwMode="auto">
              <a:xfrm>
                <a:off x="9473194" y="1739131"/>
                <a:ext cx="2600768" cy="2226291"/>
              </a:xfrm>
              <a:custGeom>
                <a:avLst/>
                <a:gdLst>
                  <a:gd name="T0" fmla="*/ 575 w 632"/>
                  <a:gd name="T1" fmla="*/ 435 h 541"/>
                  <a:gd name="T2" fmla="*/ 0 w 632"/>
                  <a:gd name="T3" fmla="*/ 541 h 541"/>
                  <a:gd name="T4" fmla="*/ 0 w 632"/>
                  <a:gd name="T5" fmla="*/ 94 h 541"/>
                  <a:gd name="T6" fmla="*/ 632 w 632"/>
                  <a:gd name="T7" fmla="*/ 0 h 541"/>
                  <a:gd name="T8" fmla="*/ 575 w 632"/>
                  <a:gd name="T9" fmla="*/ 43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541">
                    <a:moveTo>
                      <a:pt x="575" y="435"/>
                    </a:moveTo>
                    <a:lnTo>
                      <a:pt x="0" y="541"/>
                    </a:lnTo>
                    <a:lnTo>
                      <a:pt x="0" y="94"/>
                    </a:lnTo>
                    <a:lnTo>
                      <a:pt x="632" y="0"/>
                    </a:lnTo>
                    <a:lnTo>
                      <a:pt x="575" y="43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淘宝网Chenying0907出品 5615"/>
              <p:cNvSpPr>
                <a:spLocks/>
              </p:cNvSpPr>
              <p:nvPr/>
            </p:nvSpPr>
            <p:spPr bwMode="auto">
              <a:xfrm>
                <a:off x="9473195" y="1746316"/>
                <a:ext cx="2600768" cy="2226291"/>
              </a:xfrm>
              <a:custGeom>
                <a:avLst/>
                <a:gdLst>
                  <a:gd name="T0" fmla="*/ 575 w 632"/>
                  <a:gd name="T1" fmla="*/ 435 h 541"/>
                  <a:gd name="T2" fmla="*/ 0 w 632"/>
                  <a:gd name="T3" fmla="*/ 541 h 541"/>
                  <a:gd name="T4" fmla="*/ 0 w 632"/>
                  <a:gd name="T5" fmla="*/ 94 h 541"/>
                  <a:gd name="T6" fmla="*/ 632 w 632"/>
                  <a:gd name="T7" fmla="*/ 0 h 541"/>
                  <a:gd name="T8" fmla="*/ 575 w 632"/>
                  <a:gd name="T9" fmla="*/ 43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541">
                    <a:moveTo>
                      <a:pt x="575" y="435"/>
                    </a:moveTo>
                    <a:lnTo>
                      <a:pt x="0" y="541"/>
                    </a:lnTo>
                    <a:lnTo>
                      <a:pt x="0" y="94"/>
                    </a:lnTo>
                    <a:lnTo>
                      <a:pt x="632" y="0"/>
                    </a:lnTo>
                    <a:lnTo>
                      <a:pt x="575" y="435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alpha val="3000"/>
                    </a:schemeClr>
                  </a:gs>
                  <a:gs pos="0">
                    <a:schemeClr val="bg1">
                      <a:lumMod val="6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淘宝网Chenying0907出品 5615"/>
              <p:cNvSpPr>
                <a:spLocks/>
              </p:cNvSpPr>
              <p:nvPr/>
            </p:nvSpPr>
            <p:spPr bwMode="auto">
              <a:xfrm>
                <a:off x="9475265" y="1744163"/>
                <a:ext cx="2600768" cy="2226291"/>
              </a:xfrm>
              <a:custGeom>
                <a:avLst/>
                <a:gdLst>
                  <a:gd name="T0" fmla="*/ 575 w 632"/>
                  <a:gd name="T1" fmla="*/ 435 h 541"/>
                  <a:gd name="T2" fmla="*/ 0 w 632"/>
                  <a:gd name="T3" fmla="*/ 541 h 541"/>
                  <a:gd name="T4" fmla="*/ 0 w 632"/>
                  <a:gd name="T5" fmla="*/ 94 h 541"/>
                  <a:gd name="T6" fmla="*/ 632 w 632"/>
                  <a:gd name="T7" fmla="*/ 0 h 541"/>
                  <a:gd name="T8" fmla="*/ 575 w 632"/>
                  <a:gd name="T9" fmla="*/ 43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541">
                    <a:moveTo>
                      <a:pt x="575" y="435"/>
                    </a:moveTo>
                    <a:lnTo>
                      <a:pt x="0" y="541"/>
                    </a:lnTo>
                    <a:lnTo>
                      <a:pt x="0" y="94"/>
                    </a:lnTo>
                    <a:lnTo>
                      <a:pt x="632" y="0"/>
                    </a:lnTo>
                    <a:lnTo>
                      <a:pt x="575" y="435"/>
                    </a:ln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lumMod val="95000"/>
                      <a:alpha val="27000"/>
                    </a:schemeClr>
                  </a:gs>
                  <a:gs pos="0">
                    <a:schemeClr val="bg1">
                      <a:lumMod val="65000"/>
                      <a:alpha val="61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9" name="淘宝网Chenying0907出品 5785"/>
            <p:cNvSpPr>
              <a:spLocks/>
            </p:cNvSpPr>
            <p:nvPr/>
          </p:nvSpPr>
          <p:spPr bwMode="auto">
            <a:xfrm>
              <a:off x="5221288" y="3516314"/>
              <a:ext cx="3430587" cy="612775"/>
            </a:xfrm>
            <a:custGeom>
              <a:avLst/>
              <a:gdLst>
                <a:gd name="T0" fmla="*/ 0 w 350"/>
                <a:gd name="T1" fmla="*/ 38 h 60"/>
                <a:gd name="T2" fmla="*/ 266 w 350"/>
                <a:gd name="T3" fmla="*/ 0 h 60"/>
                <a:gd name="T4" fmla="*/ 350 w 350"/>
                <a:gd name="T5" fmla="*/ 12 h 60"/>
                <a:gd name="T6" fmla="*/ 37 w 350"/>
                <a:gd name="T7" fmla="*/ 60 h 60"/>
                <a:gd name="T8" fmla="*/ 1 w 350"/>
                <a:gd name="T9" fmla="*/ 39 h 60"/>
                <a:gd name="T10" fmla="*/ 0 w 350"/>
                <a:gd name="T11" fmla="*/ 39 h 60"/>
                <a:gd name="T12" fmla="*/ 0 w 350"/>
                <a:gd name="T13" fmla="*/ 3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0" h="60">
                  <a:moveTo>
                    <a:pt x="0" y="38"/>
                  </a:moveTo>
                  <a:cubicBezTo>
                    <a:pt x="266" y="0"/>
                    <a:pt x="266" y="0"/>
                    <a:pt x="266" y="0"/>
                  </a:cubicBezTo>
                  <a:cubicBezTo>
                    <a:pt x="350" y="12"/>
                    <a:pt x="350" y="12"/>
                    <a:pt x="350" y="12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2" y="38"/>
                    <a:pt x="1" y="39"/>
                  </a:cubicBezTo>
                  <a:cubicBezTo>
                    <a:pt x="0" y="39"/>
                    <a:pt x="0" y="39"/>
                    <a:pt x="0" y="39"/>
                  </a:cubicBez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22225">
              <a:noFill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12700" h="12700" prst="angle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5" name="淘宝网Chenying0907出品 90"/>
          <p:cNvGrpSpPr/>
          <p:nvPr/>
        </p:nvGrpSpPr>
        <p:grpSpPr>
          <a:xfrm>
            <a:off x="4972355" y="5103432"/>
            <a:ext cx="1728192" cy="1983074"/>
            <a:chOff x="3295850" y="1908877"/>
            <a:chExt cx="3738030" cy="4660916"/>
          </a:xfrm>
        </p:grpSpPr>
        <p:sp>
          <p:nvSpPr>
            <p:cNvPr id="106" name="圆角淘宝网Chenying0907出品 91"/>
            <p:cNvSpPr/>
            <p:nvPr/>
          </p:nvSpPr>
          <p:spPr>
            <a:xfrm rot="2760000">
              <a:off x="3098889" y="2634801"/>
              <a:ext cx="4660916" cy="3209067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rgbClr val="6C6C6C">
                    <a:alpha val="42000"/>
                  </a:srgbClr>
                </a:gs>
                <a:gs pos="0">
                  <a:schemeClr val="tx1">
                    <a:alpha val="54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7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8" name="圆角淘宝网Chenying0907出品 93"/>
            <p:cNvSpPr/>
            <p:nvPr/>
          </p:nvSpPr>
          <p:spPr>
            <a:xfrm rot="2760000">
              <a:off x="3358628" y="2852802"/>
              <a:ext cx="3953506" cy="2592561"/>
            </a:xfrm>
            <a:prstGeom prst="roundRect">
              <a:avLst>
                <a:gd name="adj" fmla="val 50000"/>
              </a:avLst>
            </a:prstGeom>
            <a:gradFill>
              <a:gsLst>
                <a:gs pos="37000">
                  <a:srgbClr val="6C6C6C">
                    <a:alpha val="35000"/>
                  </a:srgbClr>
                </a:gs>
                <a:gs pos="0">
                  <a:schemeClr val="tx1">
                    <a:alpha val="61000"/>
                  </a:schemeClr>
                </a:gs>
                <a:gs pos="100000">
                  <a:srgbClr val="D8D8D8">
                    <a:alpha val="0"/>
                  </a:srgbClr>
                </a:gs>
              </a:gsLst>
              <a:lin ang="0" scaled="0"/>
            </a:gra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9" name="淘宝网Chenying0907出品 5"/>
            <p:cNvSpPr>
              <a:spLocks/>
            </p:cNvSpPr>
            <p:nvPr/>
          </p:nvSpPr>
          <p:spPr bwMode="auto">
            <a:xfrm rot="10800000">
              <a:off x="3548875" y="2523401"/>
              <a:ext cx="2056649" cy="1822793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10" name="淘宝网Chenying0907出品 79"/>
          <p:cNvSpPr txBox="1"/>
          <p:nvPr/>
        </p:nvSpPr>
        <p:spPr>
          <a:xfrm>
            <a:off x="5210486" y="5500042"/>
            <a:ext cx="735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Impact MT Std" pitchFamily="34" charset="0"/>
              </a:rPr>
              <a:t>成果</a:t>
            </a:r>
            <a:endParaRPr lang="zh-CN" altLang="en-US" sz="2000" b="1" dirty="0">
              <a:solidFill>
                <a:schemeClr val="bg1"/>
              </a:solidFill>
              <a:latin typeface="Impact MT Std" pitchFamily="34" charset="0"/>
            </a:endParaRPr>
          </a:p>
        </p:txBody>
      </p:sp>
      <p:grpSp>
        <p:nvGrpSpPr>
          <p:cNvPr id="111" name="淘宝网Chenying0907出品 44"/>
          <p:cNvGrpSpPr/>
          <p:nvPr/>
        </p:nvGrpSpPr>
        <p:grpSpPr>
          <a:xfrm>
            <a:off x="6367369" y="5287607"/>
            <a:ext cx="4968551" cy="960891"/>
            <a:chOff x="2866051" y="3834928"/>
            <a:chExt cx="4031065" cy="960891"/>
          </a:xfrm>
        </p:grpSpPr>
        <p:sp>
          <p:nvSpPr>
            <p:cNvPr id="112" name="淘宝网Chenying0907出品 77"/>
            <p:cNvSpPr txBox="1"/>
            <p:nvPr/>
          </p:nvSpPr>
          <p:spPr>
            <a:xfrm>
              <a:off x="2866051" y="3834928"/>
              <a:ext cx="40310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防疫大作戰</a:t>
              </a:r>
              <a:endParaRPr lang="zh-CN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" name="淘宝网Chenying0907出品 78"/>
            <p:cNvSpPr txBox="1"/>
            <p:nvPr/>
          </p:nvSpPr>
          <p:spPr>
            <a:xfrm>
              <a:off x="2875384" y="4395709"/>
              <a:ext cx="26804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0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龍華國中  特教團隊</a:t>
              </a:r>
              <a:endParaRPr lang="zh-CN" altLang="en-US" sz="20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970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8" grpId="0"/>
      <p:bldP spid="52" grpId="0"/>
      <p:bldP spid="56" grpId="0"/>
      <p:bldP spid="1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552971" y="324163"/>
            <a:ext cx="604358" cy="21602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345059" y="243662"/>
            <a:ext cx="2232248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特教充電站</a:t>
            </a:r>
            <a:endParaRPr lang="zh-CN" altLang="en-US" sz="2400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淘宝网Chenying0907出品标注 13"/>
          <p:cNvSpPr/>
          <p:nvPr/>
        </p:nvSpPr>
        <p:spPr>
          <a:xfrm>
            <a:off x="10884440" y="278417"/>
            <a:ext cx="442575" cy="296525"/>
          </a:xfrm>
          <a:prstGeom prst="wedgeRectCallou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Impact MT Std" pitchFamily="34" charset="0"/>
            </a:endParaRPr>
          </a:p>
        </p:txBody>
      </p: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10911595" y="274445"/>
            <a:ext cx="442575" cy="3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02</a:t>
            </a:r>
            <a:endParaRPr lang="zh-CN" altLang="en-US" sz="1600" b="1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六边形 28"/>
          <p:cNvSpPr/>
          <p:nvPr/>
        </p:nvSpPr>
        <p:spPr>
          <a:xfrm flipH="1">
            <a:off x="1185242" y="3789040"/>
            <a:ext cx="1652003" cy="463926"/>
          </a:xfrm>
          <a:prstGeom prst="hexagon">
            <a:avLst/>
          </a:prstGeom>
          <a:solidFill>
            <a:schemeClr val="bg1">
              <a:lumMod val="95000"/>
            </a:schemeClr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六边形 29"/>
          <p:cNvSpPr/>
          <p:nvPr/>
        </p:nvSpPr>
        <p:spPr>
          <a:xfrm flipH="1">
            <a:off x="4992629" y="3756937"/>
            <a:ext cx="1652003" cy="463926"/>
          </a:xfrm>
          <a:prstGeom prst="hexagon">
            <a:avLst/>
          </a:prstGeom>
          <a:solidFill>
            <a:schemeClr val="bg1">
              <a:lumMod val="95000"/>
            </a:schemeClr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六边形 30"/>
          <p:cNvSpPr/>
          <p:nvPr/>
        </p:nvSpPr>
        <p:spPr>
          <a:xfrm flipH="1">
            <a:off x="8580377" y="3797841"/>
            <a:ext cx="1652003" cy="463926"/>
          </a:xfrm>
          <a:prstGeom prst="hexagon">
            <a:avLst/>
          </a:prstGeom>
          <a:solidFill>
            <a:schemeClr val="bg1">
              <a:lumMod val="95000"/>
            </a:schemeClr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淘宝网Chenying0907出品 26"/>
          <p:cNvSpPr txBox="1"/>
          <p:nvPr/>
        </p:nvSpPr>
        <p:spPr>
          <a:xfrm>
            <a:off x="1157329" y="3829749"/>
            <a:ext cx="1808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spc="100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蔡敏瑛教授</a:t>
            </a:r>
            <a:endParaRPr lang="zh-CN" altLang="en-US" sz="2000" b="1" spc="100" dirty="0">
              <a:solidFill>
                <a:srgbClr val="F8353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淘宝网Chenying0907出品 34"/>
          <p:cNvSpPr/>
          <p:nvPr/>
        </p:nvSpPr>
        <p:spPr>
          <a:xfrm>
            <a:off x="714159" y="4653136"/>
            <a:ext cx="29853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pres?slideindex=1&amp;slidetitle="/>
              </a:rPr>
              <a:t>12</a:t>
            </a:r>
            <a:r>
              <a:rPr lang="zh-TW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pres?slideindex=1&amp;slidetitle="/>
              </a:rPr>
              <a:t>年國教特教課程實施規範理念精神與核心素養教學與評量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淘宝网Chenying0907出品 26"/>
          <p:cNvSpPr txBox="1"/>
          <p:nvPr/>
        </p:nvSpPr>
        <p:spPr>
          <a:xfrm>
            <a:off x="5126556" y="3789040"/>
            <a:ext cx="151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spc="100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蔡佳媛老師</a:t>
            </a:r>
            <a:endParaRPr lang="zh-CN" altLang="en-US" sz="2000" b="1" spc="100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淘宝网Chenying0907出品 36"/>
          <p:cNvSpPr/>
          <p:nvPr/>
        </p:nvSpPr>
        <p:spPr>
          <a:xfrm>
            <a:off x="4585419" y="4723630"/>
            <a:ext cx="27683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pres?slideindex=1&amp;slidetitle="/>
              </a:rPr>
              <a:t>資源班語文教學核心思考</a:t>
            </a:r>
            <a:r>
              <a:rPr lang="en-US" altLang="zh-TW" sz="24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pres?slideindex=1&amp;slidetitle="/>
              </a:rPr>
              <a:t>/</a:t>
            </a:r>
            <a:r>
              <a:rPr lang="zh-TW" altLang="en-US" sz="24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pres?slideindex=1&amp;slidetitle="/>
              </a:rPr>
              <a:t>閱讀策略</a:t>
            </a:r>
            <a:endParaRPr lang="zh-CN" altLang="en-US" sz="24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淘宝网Chenying0907出品 26"/>
          <p:cNvSpPr txBox="1"/>
          <p:nvPr/>
        </p:nvSpPr>
        <p:spPr>
          <a:xfrm>
            <a:off x="8580377" y="3829796"/>
            <a:ext cx="1652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spc="1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林建明博士</a:t>
            </a:r>
            <a:endParaRPr lang="zh-CN" altLang="en-US" sz="2000" b="1" spc="1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CA2DD3D3-C058-49AD-8396-B8AD74CE1D58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3"/>
          <a:stretch/>
        </p:blipFill>
        <p:spPr>
          <a:xfrm>
            <a:off x="8206228" y="852359"/>
            <a:ext cx="2400300" cy="272589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414B7D88-4F31-4989-AF98-3A81F94D15EB}"/>
              </a:ext>
            </a:extLst>
          </p:cNvPr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76" t="28077" r="4571" b="2433"/>
          <a:stretch/>
        </p:blipFill>
        <p:spPr bwMode="auto">
          <a:xfrm>
            <a:off x="408955" y="1195114"/>
            <a:ext cx="3019393" cy="2040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9E742429-FF4D-4390-9160-64B173446750}"/>
              </a:ext>
            </a:extLst>
          </p:cNvPr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8" r="4110" b="18633"/>
          <a:stretch/>
        </p:blipFill>
        <p:spPr>
          <a:xfrm>
            <a:off x="4097887" y="1291149"/>
            <a:ext cx="3600400" cy="2040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淘宝网Chenying0907出品 36">
            <a:extLst>
              <a:ext uri="{FF2B5EF4-FFF2-40B4-BE49-F238E27FC236}">
                <a16:creationId xmlns:a16="http://schemas.microsoft.com/office/drawing/2014/main" id="{9F83CF47-619C-466E-9DAD-AABF0D55218A}"/>
              </a:ext>
            </a:extLst>
          </p:cNvPr>
          <p:cNvSpPr/>
          <p:nvPr/>
        </p:nvSpPr>
        <p:spPr>
          <a:xfrm>
            <a:off x="8239721" y="4723630"/>
            <a:ext cx="29704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 action="ppaction://hlinkfile"/>
              </a:rPr>
              <a:t>跨域設計</a:t>
            </a:r>
            <a:r>
              <a:rPr lang="en-US" altLang="zh-TW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 action="ppaction://hlinkfile"/>
              </a:rPr>
              <a:t>-</a:t>
            </a:r>
            <a:r>
              <a:rPr lang="zh-TW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 action="ppaction://hlinkfile"/>
              </a:rPr>
              <a:t>微觀世界</a:t>
            </a:r>
            <a:r>
              <a:rPr lang="en-US" altLang="zh-TW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 action="ppaction://hlinkfile"/>
              </a:rPr>
              <a:t>/</a:t>
            </a:r>
            <a:r>
              <a:rPr lang="zh-TW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 action="ppaction://hlinkfile"/>
              </a:rPr>
              <a:t>美食鑑賞家</a:t>
            </a:r>
            <a:endParaRPr lang="zh-CN" altLang="en-US" sz="2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35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4" grpId="0"/>
      <p:bldP spid="35" grpId="0"/>
      <p:bldP spid="36" grpId="0"/>
      <p:bldP spid="37" grpId="0"/>
      <p:bldP spid="38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552971" y="324163"/>
            <a:ext cx="604358" cy="21602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345058" y="243662"/>
            <a:ext cx="2639033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實施</a:t>
            </a:r>
            <a:r>
              <a:rPr lang="zh-CN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内容</a:t>
            </a:r>
            <a:r>
              <a:rPr lang="en-US" altLang="zh-CN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防疫大作戰</a:t>
            </a:r>
            <a:endParaRPr lang="zh-CN" altLang="en-US" sz="2400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淘宝网Chenying0907出品标注 13"/>
          <p:cNvSpPr/>
          <p:nvPr/>
        </p:nvSpPr>
        <p:spPr>
          <a:xfrm>
            <a:off x="10911596" y="243663"/>
            <a:ext cx="514583" cy="296524"/>
          </a:xfrm>
          <a:prstGeom prst="wedgeRectCallou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>
                <a:latin typeface="Impact MT Std" pitchFamily="34" charset="0"/>
              </a:rPr>
              <a:t>03</a:t>
            </a:r>
            <a:endParaRPr lang="zh-CN" altLang="en-US" sz="1600" dirty="0">
              <a:latin typeface="Impact MT Std" pitchFamily="34" charset="0"/>
            </a:endParaRPr>
          </a:p>
        </p:txBody>
      </p:sp>
      <p:sp>
        <p:nvSpPr>
          <p:cNvPr id="16" name="淘宝网Chenying0907出品 5"/>
          <p:cNvSpPr>
            <a:spLocks/>
          </p:cNvSpPr>
          <p:nvPr/>
        </p:nvSpPr>
        <p:spPr bwMode="auto">
          <a:xfrm rot="5400000">
            <a:off x="2470357" y="1697976"/>
            <a:ext cx="2282390" cy="202286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8353D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" name="淘宝网Chenying0907出品 5"/>
          <p:cNvSpPr>
            <a:spLocks/>
          </p:cNvSpPr>
          <p:nvPr/>
        </p:nvSpPr>
        <p:spPr bwMode="auto">
          <a:xfrm rot="5400000">
            <a:off x="1494227" y="3524273"/>
            <a:ext cx="2282390" cy="202286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淘宝网Chenying0907出品 5"/>
          <p:cNvSpPr>
            <a:spLocks/>
          </p:cNvSpPr>
          <p:nvPr/>
        </p:nvSpPr>
        <p:spPr bwMode="auto">
          <a:xfrm rot="5400000">
            <a:off x="3574378" y="3469861"/>
            <a:ext cx="2282390" cy="202286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1" name="淘宝网Chenying0907出品 30"/>
          <p:cNvGrpSpPr/>
          <p:nvPr/>
        </p:nvGrpSpPr>
        <p:grpSpPr>
          <a:xfrm>
            <a:off x="3239011" y="2127165"/>
            <a:ext cx="745081" cy="564041"/>
            <a:chOff x="6274451" y="3104083"/>
            <a:chExt cx="745081" cy="564041"/>
          </a:xfrm>
          <a:solidFill>
            <a:schemeClr val="bg1"/>
          </a:solidFill>
        </p:grpSpPr>
        <p:sp>
          <p:nvSpPr>
            <p:cNvPr id="32" name="淘宝网Chenying0907出品 512"/>
            <p:cNvSpPr>
              <a:spLocks/>
            </p:cNvSpPr>
            <p:nvPr/>
          </p:nvSpPr>
          <p:spPr bwMode="auto">
            <a:xfrm>
              <a:off x="6569454" y="3119230"/>
              <a:ext cx="450078" cy="22360"/>
            </a:xfrm>
            <a:custGeom>
              <a:avLst/>
              <a:gdLst>
                <a:gd name="T0" fmla="*/ 257 w 264"/>
                <a:gd name="T1" fmla="*/ 0 h 13"/>
                <a:gd name="T2" fmla="*/ 6 w 264"/>
                <a:gd name="T3" fmla="*/ 0 h 13"/>
                <a:gd name="T4" fmla="*/ 2 w 264"/>
                <a:gd name="T5" fmla="*/ 2 h 13"/>
                <a:gd name="T6" fmla="*/ 0 w 264"/>
                <a:gd name="T7" fmla="*/ 7 h 13"/>
                <a:gd name="T8" fmla="*/ 6 w 264"/>
                <a:gd name="T9" fmla="*/ 13 h 13"/>
                <a:gd name="T10" fmla="*/ 257 w 264"/>
                <a:gd name="T11" fmla="*/ 13 h 13"/>
                <a:gd name="T12" fmla="*/ 264 w 264"/>
                <a:gd name="T13" fmla="*/ 7 h 13"/>
                <a:gd name="T14" fmla="*/ 257 w 264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4" h="13">
                  <a:moveTo>
                    <a:pt x="25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10"/>
                    <a:pt x="3" y="13"/>
                    <a:pt x="6" y="13"/>
                  </a:cubicBezTo>
                  <a:cubicBezTo>
                    <a:pt x="257" y="13"/>
                    <a:pt x="257" y="13"/>
                    <a:pt x="257" y="13"/>
                  </a:cubicBezTo>
                  <a:cubicBezTo>
                    <a:pt x="261" y="13"/>
                    <a:pt x="264" y="10"/>
                    <a:pt x="264" y="7"/>
                  </a:cubicBezTo>
                  <a:cubicBezTo>
                    <a:pt x="264" y="3"/>
                    <a:pt x="261" y="0"/>
                    <a:pt x="25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淘宝网Chenying0907出品 513"/>
            <p:cNvSpPr>
              <a:spLocks noChangeArrowheads="1"/>
            </p:cNvSpPr>
            <p:nvPr/>
          </p:nvSpPr>
          <p:spPr bwMode="auto">
            <a:xfrm>
              <a:off x="6869507" y="3293058"/>
              <a:ext cx="28851" cy="1226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淘宝网Chenying0907出品 514"/>
            <p:cNvSpPr>
              <a:spLocks noChangeArrowheads="1"/>
            </p:cNvSpPr>
            <p:nvPr/>
          </p:nvSpPr>
          <p:spPr bwMode="auto">
            <a:xfrm>
              <a:off x="6821902" y="3325516"/>
              <a:ext cx="30294" cy="8655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淘宝网Chenying0907出品 515"/>
            <p:cNvSpPr>
              <a:spLocks noChangeArrowheads="1"/>
            </p:cNvSpPr>
            <p:nvPr/>
          </p:nvSpPr>
          <p:spPr bwMode="auto">
            <a:xfrm>
              <a:off x="6772134" y="3280796"/>
              <a:ext cx="28851" cy="1312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淘宝网Chenying0907出品 516"/>
            <p:cNvSpPr>
              <a:spLocks/>
            </p:cNvSpPr>
            <p:nvPr/>
          </p:nvSpPr>
          <p:spPr bwMode="auto">
            <a:xfrm>
              <a:off x="6750496" y="3521704"/>
              <a:ext cx="86554" cy="146420"/>
            </a:xfrm>
            <a:custGeom>
              <a:avLst/>
              <a:gdLst>
                <a:gd name="T0" fmla="*/ 43 w 51"/>
                <a:gd name="T1" fmla="*/ 71 h 86"/>
                <a:gd name="T2" fmla="*/ 36 w 51"/>
                <a:gd name="T3" fmla="*/ 71 h 86"/>
                <a:gd name="T4" fmla="*/ 36 w 51"/>
                <a:gd name="T5" fmla="*/ 0 h 86"/>
                <a:gd name="T6" fmla="*/ 19 w 51"/>
                <a:gd name="T7" fmla="*/ 0 h 86"/>
                <a:gd name="T8" fmla="*/ 19 w 51"/>
                <a:gd name="T9" fmla="*/ 71 h 86"/>
                <a:gd name="T10" fmla="*/ 7 w 51"/>
                <a:gd name="T11" fmla="*/ 71 h 86"/>
                <a:gd name="T12" fmla="*/ 2 w 51"/>
                <a:gd name="T13" fmla="*/ 73 h 86"/>
                <a:gd name="T14" fmla="*/ 0 w 51"/>
                <a:gd name="T15" fmla="*/ 79 h 86"/>
                <a:gd name="T16" fmla="*/ 7 w 51"/>
                <a:gd name="T17" fmla="*/ 86 h 86"/>
                <a:gd name="T18" fmla="*/ 43 w 51"/>
                <a:gd name="T19" fmla="*/ 86 h 86"/>
                <a:gd name="T20" fmla="*/ 51 w 51"/>
                <a:gd name="T21" fmla="*/ 79 h 86"/>
                <a:gd name="T22" fmla="*/ 43 w 51"/>
                <a:gd name="T23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86">
                  <a:moveTo>
                    <a:pt x="43" y="71"/>
                  </a:moveTo>
                  <a:cubicBezTo>
                    <a:pt x="36" y="71"/>
                    <a:pt x="36" y="71"/>
                    <a:pt x="36" y="71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5" y="71"/>
                    <a:pt x="3" y="72"/>
                    <a:pt x="2" y="73"/>
                  </a:cubicBezTo>
                  <a:cubicBezTo>
                    <a:pt x="0" y="75"/>
                    <a:pt x="0" y="77"/>
                    <a:pt x="0" y="79"/>
                  </a:cubicBezTo>
                  <a:cubicBezTo>
                    <a:pt x="0" y="83"/>
                    <a:pt x="3" y="86"/>
                    <a:pt x="7" y="86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7" y="86"/>
                    <a:pt x="51" y="83"/>
                    <a:pt x="51" y="79"/>
                  </a:cubicBezTo>
                  <a:cubicBezTo>
                    <a:pt x="51" y="75"/>
                    <a:pt x="47" y="71"/>
                    <a:pt x="43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淘宝网Chenying0907出品 517"/>
            <p:cNvSpPr>
              <a:spLocks noChangeArrowheads="1"/>
            </p:cNvSpPr>
            <p:nvPr/>
          </p:nvSpPr>
          <p:spPr bwMode="auto">
            <a:xfrm>
              <a:off x="6720923" y="3325516"/>
              <a:ext cx="29573" cy="8655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淘宝网Chenying0907出品 518"/>
            <p:cNvSpPr>
              <a:spLocks noChangeArrowheads="1"/>
            </p:cNvSpPr>
            <p:nvPr/>
          </p:nvSpPr>
          <p:spPr bwMode="auto">
            <a:xfrm>
              <a:off x="6668270" y="3357974"/>
              <a:ext cx="28851" cy="5409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淘宝网Chenying0907出品 519"/>
            <p:cNvSpPr>
              <a:spLocks noEditPoints="1"/>
            </p:cNvSpPr>
            <p:nvPr/>
          </p:nvSpPr>
          <p:spPr bwMode="auto">
            <a:xfrm>
              <a:off x="6601912" y="3161786"/>
              <a:ext cx="383721" cy="346214"/>
            </a:xfrm>
            <a:custGeom>
              <a:avLst/>
              <a:gdLst>
                <a:gd name="T0" fmla="*/ 0 w 532"/>
                <a:gd name="T1" fmla="*/ 480 h 480"/>
                <a:gd name="T2" fmla="*/ 532 w 532"/>
                <a:gd name="T3" fmla="*/ 480 h 480"/>
                <a:gd name="T4" fmla="*/ 532 w 532"/>
                <a:gd name="T5" fmla="*/ 0 h 480"/>
                <a:gd name="T6" fmla="*/ 0 w 532"/>
                <a:gd name="T7" fmla="*/ 0 h 480"/>
                <a:gd name="T8" fmla="*/ 0 w 532"/>
                <a:gd name="T9" fmla="*/ 480 h 480"/>
                <a:gd name="T10" fmla="*/ 28 w 532"/>
                <a:gd name="T11" fmla="*/ 28 h 480"/>
                <a:gd name="T12" fmla="*/ 506 w 532"/>
                <a:gd name="T13" fmla="*/ 28 h 480"/>
                <a:gd name="T14" fmla="*/ 506 w 532"/>
                <a:gd name="T15" fmla="*/ 442 h 480"/>
                <a:gd name="T16" fmla="*/ 28 w 532"/>
                <a:gd name="T17" fmla="*/ 442 h 480"/>
                <a:gd name="T18" fmla="*/ 28 w 532"/>
                <a:gd name="T19" fmla="*/ 28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2" h="480">
                  <a:moveTo>
                    <a:pt x="0" y="480"/>
                  </a:moveTo>
                  <a:lnTo>
                    <a:pt x="532" y="480"/>
                  </a:lnTo>
                  <a:lnTo>
                    <a:pt x="532" y="0"/>
                  </a:lnTo>
                  <a:lnTo>
                    <a:pt x="0" y="0"/>
                  </a:lnTo>
                  <a:lnTo>
                    <a:pt x="0" y="480"/>
                  </a:lnTo>
                  <a:close/>
                  <a:moveTo>
                    <a:pt x="28" y="28"/>
                  </a:moveTo>
                  <a:lnTo>
                    <a:pt x="506" y="28"/>
                  </a:lnTo>
                  <a:lnTo>
                    <a:pt x="506" y="442"/>
                  </a:lnTo>
                  <a:lnTo>
                    <a:pt x="28" y="442"/>
                  </a:lnTo>
                  <a:lnTo>
                    <a:pt x="28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淘宝网Chenying0907出品 520"/>
            <p:cNvSpPr>
              <a:spLocks/>
            </p:cNvSpPr>
            <p:nvPr/>
          </p:nvSpPr>
          <p:spPr bwMode="auto">
            <a:xfrm>
              <a:off x="6274451" y="3299550"/>
              <a:ext cx="313757" cy="281299"/>
            </a:xfrm>
            <a:custGeom>
              <a:avLst/>
              <a:gdLst>
                <a:gd name="T0" fmla="*/ 161 w 184"/>
                <a:gd name="T1" fmla="*/ 20 h 165"/>
                <a:gd name="T2" fmla="*/ 119 w 184"/>
                <a:gd name="T3" fmla="*/ 0 h 165"/>
                <a:gd name="T4" fmla="*/ 92 w 184"/>
                <a:gd name="T5" fmla="*/ 11 h 165"/>
                <a:gd name="T6" fmla="*/ 114 w 184"/>
                <a:gd name="T7" fmla="*/ 90 h 165"/>
                <a:gd name="T8" fmla="*/ 92 w 184"/>
                <a:gd name="T9" fmla="*/ 122 h 165"/>
                <a:gd name="T10" fmla="*/ 70 w 184"/>
                <a:gd name="T11" fmla="*/ 90 h 165"/>
                <a:gd name="T12" fmla="*/ 92 w 184"/>
                <a:gd name="T13" fmla="*/ 11 h 165"/>
                <a:gd name="T14" fmla="*/ 65 w 184"/>
                <a:gd name="T15" fmla="*/ 0 h 165"/>
                <a:gd name="T16" fmla="*/ 0 w 184"/>
                <a:gd name="T17" fmla="*/ 65 h 165"/>
                <a:gd name="T18" fmla="*/ 0 w 184"/>
                <a:gd name="T19" fmla="*/ 135 h 165"/>
                <a:gd name="T20" fmla="*/ 84 w 184"/>
                <a:gd name="T21" fmla="*/ 165 h 165"/>
                <a:gd name="T22" fmla="*/ 100 w 184"/>
                <a:gd name="T23" fmla="*/ 165 h 165"/>
                <a:gd name="T24" fmla="*/ 184 w 184"/>
                <a:gd name="T25" fmla="*/ 135 h 165"/>
                <a:gd name="T26" fmla="*/ 184 w 184"/>
                <a:gd name="T27" fmla="*/ 65 h 165"/>
                <a:gd name="T28" fmla="*/ 161 w 184"/>
                <a:gd name="T29" fmla="*/ 2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4" h="165">
                  <a:moveTo>
                    <a:pt x="161" y="20"/>
                  </a:moveTo>
                  <a:cubicBezTo>
                    <a:pt x="148" y="10"/>
                    <a:pt x="132" y="4"/>
                    <a:pt x="119" y="0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114" y="90"/>
                    <a:pt x="114" y="90"/>
                    <a:pt x="114" y="90"/>
                  </a:cubicBezTo>
                  <a:cubicBezTo>
                    <a:pt x="92" y="122"/>
                    <a:pt x="92" y="122"/>
                    <a:pt x="92" y="122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40" y="7"/>
                    <a:pt x="0" y="24"/>
                    <a:pt x="0" y="65"/>
                  </a:cubicBezTo>
                  <a:cubicBezTo>
                    <a:pt x="0" y="124"/>
                    <a:pt x="0" y="135"/>
                    <a:pt x="0" y="135"/>
                  </a:cubicBezTo>
                  <a:cubicBezTo>
                    <a:pt x="0" y="135"/>
                    <a:pt x="3" y="165"/>
                    <a:pt x="84" y="165"/>
                  </a:cubicBezTo>
                  <a:cubicBezTo>
                    <a:pt x="100" y="165"/>
                    <a:pt x="100" y="165"/>
                    <a:pt x="100" y="165"/>
                  </a:cubicBezTo>
                  <a:cubicBezTo>
                    <a:pt x="182" y="165"/>
                    <a:pt x="184" y="135"/>
                    <a:pt x="184" y="135"/>
                  </a:cubicBezTo>
                  <a:cubicBezTo>
                    <a:pt x="184" y="135"/>
                    <a:pt x="184" y="124"/>
                    <a:pt x="184" y="65"/>
                  </a:cubicBezTo>
                  <a:cubicBezTo>
                    <a:pt x="184" y="44"/>
                    <a:pt x="174" y="30"/>
                    <a:pt x="16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Oval 521"/>
            <p:cNvSpPr>
              <a:spLocks noChangeArrowheads="1"/>
            </p:cNvSpPr>
            <p:nvPr/>
          </p:nvSpPr>
          <p:spPr bwMode="auto">
            <a:xfrm>
              <a:off x="6353071" y="3104083"/>
              <a:ext cx="156518" cy="18248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3" name="淘宝网Chenying0907出品 85"/>
          <p:cNvSpPr txBox="1"/>
          <p:nvPr/>
        </p:nvSpPr>
        <p:spPr>
          <a:xfrm>
            <a:off x="2690840" y="2763144"/>
            <a:ext cx="197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國語文領域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淘宝网Chenying0907出品 86"/>
          <p:cNvSpPr txBox="1"/>
          <p:nvPr/>
        </p:nvSpPr>
        <p:spPr>
          <a:xfrm>
            <a:off x="1614171" y="4573753"/>
            <a:ext cx="197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自然領域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淘宝网Chenying0907出品 87"/>
          <p:cNvSpPr txBox="1"/>
          <p:nvPr/>
        </p:nvSpPr>
        <p:spPr>
          <a:xfrm>
            <a:off x="3750865" y="4573753"/>
            <a:ext cx="197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數學領域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淘宝网Chenying0907出品 89"/>
          <p:cNvSpPr txBox="1"/>
          <p:nvPr/>
        </p:nvSpPr>
        <p:spPr>
          <a:xfrm>
            <a:off x="6036067" y="2627788"/>
            <a:ext cx="4526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993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</a:t>
            </a:r>
            <a:r>
              <a:rPr lang="zh-TW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國語文</a:t>
            </a:r>
            <a:r>
              <a:rPr lang="en-US" altLang="zh-TW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~”</a:t>
            </a:r>
            <a:r>
              <a:rPr lang="zh-TW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疫</a:t>
            </a:r>
            <a:r>
              <a:rPr lang="en-US" altLang="zh-TW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”</a:t>
            </a:r>
            <a:r>
              <a:rPr lang="zh-TW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如反掌</a:t>
            </a:r>
            <a:endParaRPr lang="en-US" altLang="zh-TW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hlinkClick r:id="rId3" action="ppaction://hlinkfile"/>
            </a:endParaRPr>
          </a:p>
          <a:p>
            <a:r>
              <a:rPr lang="en-US" altLang="zh-TW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  </a:t>
            </a:r>
            <a:r>
              <a:rPr lang="zh-TW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file"/>
              </a:rPr>
              <a:t> 教案設計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淘宝网Chenying0907出品 100"/>
          <p:cNvSpPr txBox="1"/>
          <p:nvPr/>
        </p:nvSpPr>
        <p:spPr>
          <a:xfrm>
            <a:off x="6020910" y="4291871"/>
            <a:ext cx="57653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sym typeface="Wingdings" panose="05000000000000000000" pitchFamily="2" charset="2"/>
              </a:rPr>
              <a:t></a:t>
            </a:r>
            <a:r>
              <a:rPr lang="zh-TW" altLang="en-US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hlinkClick r:id="rId4" action="ppaction://hlinkfile"/>
              </a:rPr>
              <a:t>自然與數學</a:t>
            </a:r>
            <a:r>
              <a:rPr lang="en-US" altLang="zh-TW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hlinkClick r:id="rId4" action="ppaction://hlinkfile"/>
              </a:rPr>
              <a:t>~</a:t>
            </a:r>
            <a:r>
              <a:rPr lang="zh-TW" altLang="en-US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hlinkClick r:id="rId4" action="ppaction://hlinkfile"/>
              </a:rPr>
              <a:t>  </a:t>
            </a:r>
            <a:endParaRPr lang="en-US" altLang="zh-TW" sz="3200" b="1" dirty="0">
              <a:solidFill>
                <a:srgbClr val="0099CC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skoola Pota" panose="020B0502040204020203" pitchFamily="34" charset="0"/>
              <a:hlinkClick r:id="rId4" action="ppaction://hlinkfile"/>
            </a:endParaRPr>
          </a:p>
          <a:p>
            <a:r>
              <a:rPr lang="zh-TW" altLang="en-US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hlinkClick r:id="rId4" action="ppaction://hlinkfile"/>
              </a:rPr>
              <a:t>   病毒</a:t>
            </a:r>
            <a:r>
              <a:rPr lang="en-US" altLang="zh-TW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hlinkClick r:id="rId4" action="ppaction://hlinkfile"/>
              </a:rPr>
              <a:t>BANG! BANG! BANG!</a:t>
            </a:r>
          </a:p>
          <a:p>
            <a:r>
              <a:rPr lang="zh-TW" altLang="en-US" sz="3200" b="1" dirty="0">
                <a:solidFill>
                  <a:srgbClr val="0099CC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skoola Pota" panose="020B0502040204020203" pitchFamily="34" charset="0"/>
                <a:hlinkClick r:id="rId4" action="ppaction://hlinkfile"/>
              </a:rPr>
              <a:t>   教案設計</a:t>
            </a:r>
            <a:endParaRPr lang="zh-CN" altLang="en-US" sz="3200" b="1" dirty="0">
              <a:solidFill>
                <a:srgbClr val="0099CC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skoola Pota" panose="020B0502040204020203" pitchFamily="34" charset="0"/>
            </a:endParaRPr>
          </a:p>
        </p:txBody>
      </p:sp>
      <p:grpSp>
        <p:nvGrpSpPr>
          <p:cNvPr id="70" name="淘宝网Chenying0907出品 45"/>
          <p:cNvGrpSpPr/>
          <p:nvPr/>
        </p:nvGrpSpPr>
        <p:grpSpPr>
          <a:xfrm>
            <a:off x="4491042" y="3869664"/>
            <a:ext cx="495785" cy="493987"/>
            <a:chOff x="6602606" y="810033"/>
            <a:chExt cx="706229" cy="703668"/>
          </a:xfrm>
          <a:solidFill>
            <a:schemeClr val="bg1"/>
          </a:solidFill>
        </p:grpSpPr>
        <p:sp>
          <p:nvSpPr>
            <p:cNvPr id="71" name="淘宝网Chenying0907出品 9"/>
            <p:cNvSpPr>
              <a:spLocks noEditPoints="1"/>
            </p:cNvSpPr>
            <p:nvPr/>
          </p:nvSpPr>
          <p:spPr bwMode="auto">
            <a:xfrm>
              <a:off x="6697696" y="810033"/>
              <a:ext cx="516048" cy="703668"/>
            </a:xfrm>
            <a:custGeom>
              <a:avLst/>
              <a:gdLst>
                <a:gd name="T0" fmla="*/ 222 w 597"/>
                <a:gd name="T1" fmla="*/ 575 h 814"/>
                <a:gd name="T2" fmla="*/ 253 w 597"/>
                <a:gd name="T3" fmla="*/ 598 h 814"/>
                <a:gd name="T4" fmla="*/ 344 w 597"/>
                <a:gd name="T5" fmla="*/ 598 h 814"/>
                <a:gd name="T6" fmla="*/ 375 w 597"/>
                <a:gd name="T7" fmla="*/ 575 h 814"/>
                <a:gd name="T8" fmla="*/ 414 w 597"/>
                <a:gd name="T9" fmla="*/ 509 h 814"/>
                <a:gd name="T10" fmla="*/ 539 w 597"/>
                <a:gd name="T11" fmla="*/ 298 h 814"/>
                <a:gd name="T12" fmla="*/ 298 w 597"/>
                <a:gd name="T13" fmla="*/ 57 h 814"/>
                <a:gd name="T14" fmla="*/ 57 w 597"/>
                <a:gd name="T15" fmla="*/ 298 h 814"/>
                <a:gd name="T16" fmla="*/ 183 w 597"/>
                <a:gd name="T17" fmla="*/ 509 h 814"/>
                <a:gd name="T18" fmla="*/ 222 w 597"/>
                <a:gd name="T19" fmla="*/ 575 h 814"/>
                <a:gd name="T20" fmla="*/ 354 w 597"/>
                <a:gd name="T21" fmla="*/ 782 h 814"/>
                <a:gd name="T22" fmla="*/ 314 w 597"/>
                <a:gd name="T23" fmla="*/ 814 h 814"/>
                <a:gd name="T24" fmla="*/ 282 w 597"/>
                <a:gd name="T25" fmla="*/ 814 h 814"/>
                <a:gd name="T26" fmla="*/ 242 w 597"/>
                <a:gd name="T27" fmla="*/ 782 h 814"/>
                <a:gd name="T28" fmla="*/ 226 w 597"/>
                <a:gd name="T29" fmla="*/ 782 h 814"/>
                <a:gd name="T30" fmla="*/ 165 w 597"/>
                <a:gd name="T31" fmla="*/ 722 h 814"/>
                <a:gd name="T32" fmla="*/ 165 w 597"/>
                <a:gd name="T33" fmla="*/ 576 h 814"/>
                <a:gd name="T34" fmla="*/ 155 w 597"/>
                <a:gd name="T35" fmla="*/ 559 h 814"/>
                <a:gd name="T36" fmla="*/ 0 w 597"/>
                <a:gd name="T37" fmla="*/ 298 h 814"/>
                <a:gd name="T38" fmla="*/ 298 w 597"/>
                <a:gd name="T39" fmla="*/ 0 h 814"/>
                <a:gd name="T40" fmla="*/ 597 w 597"/>
                <a:gd name="T41" fmla="*/ 298 h 814"/>
                <a:gd name="T42" fmla="*/ 441 w 597"/>
                <a:gd name="T43" fmla="*/ 559 h 814"/>
                <a:gd name="T44" fmla="*/ 431 w 597"/>
                <a:gd name="T45" fmla="*/ 576 h 814"/>
                <a:gd name="T46" fmla="*/ 432 w 597"/>
                <a:gd name="T47" fmla="*/ 722 h 814"/>
                <a:gd name="T48" fmla="*/ 371 w 597"/>
                <a:gd name="T49" fmla="*/ 782 h 814"/>
                <a:gd name="T50" fmla="*/ 354 w 597"/>
                <a:gd name="T51" fmla="*/ 78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7" h="814">
                  <a:moveTo>
                    <a:pt x="222" y="575"/>
                  </a:moveTo>
                  <a:cubicBezTo>
                    <a:pt x="224" y="589"/>
                    <a:pt x="238" y="598"/>
                    <a:pt x="253" y="598"/>
                  </a:cubicBezTo>
                  <a:cubicBezTo>
                    <a:pt x="344" y="598"/>
                    <a:pt x="344" y="598"/>
                    <a:pt x="344" y="598"/>
                  </a:cubicBezTo>
                  <a:cubicBezTo>
                    <a:pt x="358" y="598"/>
                    <a:pt x="373" y="589"/>
                    <a:pt x="375" y="575"/>
                  </a:cubicBezTo>
                  <a:cubicBezTo>
                    <a:pt x="377" y="547"/>
                    <a:pt x="390" y="523"/>
                    <a:pt x="414" y="509"/>
                  </a:cubicBezTo>
                  <a:cubicBezTo>
                    <a:pt x="491" y="467"/>
                    <a:pt x="539" y="386"/>
                    <a:pt x="539" y="298"/>
                  </a:cubicBezTo>
                  <a:cubicBezTo>
                    <a:pt x="539" y="165"/>
                    <a:pt x="431" y="57"/>
                    <a:pt x="298" y="57"/>
                  </a:cubicBezTo>
                  <a:cubicBezTo>
                    <a:pt x="165" y="57"/>
                    <a:pt x="57" y="165"/>
                    <a:pt x="57" y="298"/>
                  </a:cubicBezTo>
                  <a:cubicBezTo>
                    <a:pt x="57" y="386"/>
                    <a:pt x="105" y="467"/>
                    <a:pt x="183" y="509"/>
                  </a:cubicBezTo>
                  <a:cubicBezTo>
                    <a:pt x="207" y="523"/>
                    <a:pt x="219" y="547"/>
                    <a:pt x="222" y="575"/>
                  </a:cubicBezTo>
                  <a:close/>
                  <a:moveTo>
                    <a:pt x="354" y="782"/>
                  </a:moveTo>
                  <a:cubicBezTo>
                    <a:pt x="350" y="800"/>
                    <a:pt x="334" y="814"/>
                    <a:pt x="314" y="814"/>
                  </a:cubicBezTo>
                  <a:cubicBezTo>
                    <a:pt x="282" y="814"/>
                    <a:pt x="282" y="814"/>
                    <a:pt x="282" y="814"/>
                  </a:cubicBezTo>
                  <a:cubicBezTo>
                    <a:pt x="263" y="814"/>
                    <a:pt x="247" y="800"/>
                    <a:pt x="242" y="782"/>
                  </a:cubicBezTo>
                  <a:cubicBezTo>
                    <a:pt x="226" y="782"/>
                    <a:pt x="226" y="782"/>
                    <a:pt x="226" y="782"/>
                  </a:cubicBezTo>
                  <a:cubicBezTo>
                    <a:pt x="193" y="782"/>
                    <a:pt x="165" y="755"/>
                    <a:pt x="165" y="722"/>
                  </a:cubicBezTo>
                  <a:cubicBezTo>
                    <a:pt x="165" y="576"/>
                    <a:pt x="165" y="576"/>
                    <a:pt x="165" y="576"/>
                  </a:cubicBezTo>
                  <a:cubicBezTo>
                    <a:pt x="165" y="569"/>
                    <a:pt x="162" y="563"/>
                    <a:pt x="155" y="559"/>
                  </a:cubicBezTo>
                  <a:cubicBezTo>
                    <a:pt x="60" y="507"/>
                    <a:pt x="0" y="407"/>
                    <a:pt x="0" y="298"/>
                  </a:cubicBezTo>
                  <a:cubicBezTo>
                    <a:pt x="0" y="133"/>
                    <a:pt x="134" y="0"/>
                    <a:pt x="298" y="0"/>
                  </a:cubicBezTo>
                  <a:cubicBezTo>
                    <a:pt x="463" y="0"/>
                    <a:pt x="597" y="133"/>
                    <a:pt x="597" y="298"/>
                  </a:cubicBezTo>
                  <a:cubicBezTo>
                    <a:pt x="597" y="407"/>
                    <a:pt x="537" y="507"/>
                    <a:pt x="441" y="559"/>
                  </a:cubicBezTo>
                  <a:cubicBezTo>
                    <a:pt x="435" y="563"/>
                    <a:pt x="431" y="569"/>
                    <a:pt x="431" y="576"/>
                  </a:cubicBezTo>
                  <a:cubicBezTo>
                    <a:pt x="432" y="722"/>
                    <a:pt x="432" y="722"/>
                    <a:pt x="432" y="722"/>
                  </a:cubicBezTo>
                  <a:cubicBezTo>
                    <a:pt x="432" y="755"/>
                    <a:pt x="404" y="782"/>
                    <a:pt x="371" y="782"/>
                  </a:cubicBezTo>
                  <a:cubicBezTo>
                    <a:pt x="354" y="782"/>
                    <a:pt x="354" y="782"/>
                    <a:pt x="354" y="7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淘宝网Chenying0907出品 10"/>
            <p:cNvSpPr>
              <a:spLocks noEditPoints="1"/>
            </p:cNvSpPr>
            <p:nvPr/>
          </p:nvSpPr>
          <p:spPr bwMode="auto">
            <a:xfrm>
              <a:off x="6602606" y="878425"/>
              <a:ext cx="706229" cy="373412"/>
            </a:xfrm>
            <a:custGeom>
              <a:avLst/>
              <a:gdLst>
                <a:gd name="T0" fmla="*/ 699 w 817"/>
                <a:gd name="T1" fmla="*/ 406 h 432"/>
                <a:gd name="T2" fmla="*/ 692 w 817"/>
                <a:gd name="T3" fmla="*/ 380 h 432"/>
                <a:gd name="T4" fmla="*/ 718 w 817"/>
                <a:gd name="T5" fmla="*/ 373 h 432"/>
                <a:gd name="T6" fmla="*/ 755 w 817"/>
                <a:gd name="T7" fmla="*/ 394 h 432"/>
                <a:gd name="T8" fmla="*/ 762 w 817"/>
                <a:gd name="T9" fmla="*/ 420 h 432"/>
                <a:gd name="T10" fmla="*/ 736 w 817"/>
                <a:gd name="T11" fmla="*/ 427 h 432"/>
                <a:gd name="T12" fmla="*/ 699 w 817"/>
                <a:gd name="T13" fmla="*/ 406 h 432"/>
                <a:gd name="T14" fmla="*/ 718 w 817"/>
                <a:gd name="T15" fmla="*/ 59 h 432"/>
                <a:gd name="T16" fmla="*/ 692 w 817"/>
                <a:gd name="T17" fmla="*/ 52 h 432"/>
                <a:gd name="T18" fmla="*/ 699 w 817"/>
                <a:gd name="T19" fmla="*/ 26 h 432"/>
                <a:gd name="T20" fmla="*/ 736 w 817"/>
                <a:gd name="T21" fmla="*/ 5 h 432"/>
                <a:gd name="T22" fmla="*/ 762 w 817"/>
                <a:gd name="T23" fmla="*/ 12 h 432"/>
                <a:gd name="T24" fmla="*/ 755 w 817"/>
                <a:gd name="T25" fmla="*/ 38 h 432"/>
                <a:gd name="T26" fmla="*/ 718 w 817"/>
                <a:gd name="T27" fmla="*/ 59 h 432"/>
                <a:gd name="T28" fmla="*/ 755 w 817"/>
                <a:gd name="T29" fmla="*/ 235 h 432"/>
                <a:gd name="T30" fmla="*/ 736 w 817"/>
                <a:gd name="T31" fmla="*/ 216 h 432"/>
                <a:gd name="T32" fmla="*/ 755 w 817"/>
                <a:gd name="T33" fmla="*/ 197 h 432"/>
                <a:gd name="T34" fmla="*/ 798 w 817"/>
                <a:gd name="T35" fmla="*/ 197 h 432"/>
                <a:gd name="T36" fmla="*/ 817 w 817"/>
                <a:gd name="T37" fmla="*/ 216 h 432"/>
                <a:gd name="T38" fmla="*/ 798 w 817"/>
                <a:gd name="T39" fmla="*/ 235 h 432"/>
                <a:gd name="T40" fmla="*/ 755 w 817"/>
                <a:gd name="T41" fmla="*/ 235 h 432"/>
                <a:gd name="T42" fmla="*/ 118 w 817"/>
                <a:gd name="T43" fmla="*/ 26 h 432"/>
                <a:gd name="T44" fmla="*/ 124 w 817"/>
                <a:gd name="T45" fmla="*/ 52 h 432"/>
                <a:gd name="T46" fmla="*/ 98 w 817"/>
                <a:gd name="T47" fmla="*/ 59 h 432"/>
                <a:gd name="T48" fmla="*/ 62 w 817"/>
                <a:gd name="T49" fmla="*/ 38 h 432"/>
                <a:gd name="T50" fmla="*/ 55 w 817"/>
                <a:gd name="T51" fmla="*/ 12 h 432"/>
                <a:gd name="T52" fmla="*/ 81 w 817"/>
                <a:gd name="T53" fmla="*/ 5 h 432"/>
                <a:gd name="T54" fmla="*/ 118 w 817"/>
                <a:gd name="T55" fmla="*/ 26 h 432"/>
                <a:gd name="T56" fmla="*/ 98 w 817"/>
                <a:gd name="T57" fmla="*/ 373 h 432"/>
                <a:gd name="T58" fmla="*/ 124 w 817"/>
                <a:gd name="T59" fmla="*/ 380 h 432"/>
                <a:gd name="T60" fmla="*/ 118 w 817"/>
                <a:gd name="T61" fmla="*/ 406 h 432"/>
                <a:gd name="T62" fmla="*/ 81 w 817"/>
                <a:gd name="T63" fmla="*/ 427 h 432"/>
                <a:gd name="T64" fmla="*/ 55 w 817"/>
                <a:gd name="T65" fmla="*/ 420 h 432"/>
                <a:gd name="T66" fmla="*/ 62 w 817"/>
                <a:gd name="T67" fmla="*/ 394 h 432"/>
                <a:gd name="T68" fmla="*/ 98 w 817"/>
                <a:gd name="T69" fmla="*/ 373 h 432"/>
                <a:gd name="T70" fmla="*/ 62 w 817"/>
                <a:gd name="T71" fmla="*/ 197 h 432"/>
                <a:gd name="T72" fmla="*/ 81 w 817"/>
                <a:gd name="T73" fmla="*/ 216 h 432"/>
                <a:gd name="T74" fmla="*/ 62 w 817"/>
                <a:gd name="T75" fmla="*/ 235 h 432"/>
                <a:gd name="T76" fmla="*/ 19 w 817"/>
                <a:gd name="T77" fmla="*/ 235 h 432"/>
                <a:gd name="T78" fmla="*/ 0 w 817"/>
                <a:gd name="T79" fmla="*/ 216 h 432"/>
                <a:gd name="T80" fmla="*/ 19 w 817"/>
                <a:gd name="T81" fmla="*/ 197 h 432"/>
                <a:gd name="T82" fmla="*/ 62 w 817"/>
                <a:gd name="T83" fmla="*/ 19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7" h="432">
                  <a:moveTo>
                    <a:pt x="699" y="406"/>
                  </a:moveTo>
                  <a:cubicBezTo>
                    <a:pt x="690" y="401"/>
                    <a:pt x="687" y="389"/>
                    <a:pt x="692" y="380"/>
                  </a:cubicBezTo>
                  <a:cubicBezTo>
                    <a:pt x="698" y="371"/>
                    <a:pt x="709" y="368"/>
                    <a:pt x="718" y="373"/>
                  </a:cubicBezTo>
                  <a:cubicBezTo>
                    <a:pt x="755" y="394"/>
                    <a:pt x="755" y="394"/>
                    <a:pt x="755" y="394"/>
                  </a:cubicBezTo>
                  <a:cubicBezTo>
                    <a:pt x="764" y="399"/>
                    <a:pt x="767" y="411"/>
                    <a:pt x="762" y="420"/>
                  </a:cubicBezTo>
                  <a:cubicBezTo>
                    <a:pt x="757" y="429"/>
                    <a:pt x="745" y="432"/>
                    <a:pt x="736" y="427"/>
                  </a:cubicBezTo>
                  <a:cubicBezTo>
                    <a:pt x="699" y="406"/>
                    <a:pt x="699" y="406"/>
                    <a:pt x="699" y="406"/>
                  </a:cubicBezTo>
                  <a:close/>
                  <a:moveTo>
                    <a:pt x="718" y="59"/>
                  </a:moveTo>
                  <a:cubicBezTo>
                    <a:pt x="709" y="64"/>
                    <a:pt x="698" y="61"/>
                    <a:pt x="692" y="52"/>
                  </a:cubicBezTo>
                  <a:cubicBezTo>
                    <a:pt x="687" y="43"/>
                    <a:pt x="690" y="31"/>
                    <a:pt x="699" y="26"/>
                  </a:cubicBezTo>
                  <a:cubicBezTo>
                    <a:pt x="736" y="5"/>
                    <a:pt x="736" y="5"/>
                    <a:pt x="736" y="5"/>
                  </a:cubicBezTo>
                  <a:cubicBezTo>
                    <a:pt x="745" y="0"/>
                    <a:pt x="757" y="3"/>
                    <a:pt x="762" y="12"/>
                  </a:cubicBezTo>
                  <a:cubicBezTo>
                    <a:pt x="767" y="21"/>
                    <a:pt x="764" y="32"/>
                    <a:pt x="755" y="38"/>
                  </a:cubicBezTo>
                  <a:cubicBezTo>
                    <a:pt x="718" y="59"/>
                    <a:pt x="718" y="59"/>
                    <a:pt x="718" y="59"/>
                  </a:cubicBezTo>
                  <a:close/>
                  <a:moveTo>
                    <a:pt x="755" y="235"/>
                  </a:moveTo>
                  <a:cubicBezTo>
                    <a:pt x="745" y="235"/>
                    <a:pt x="736" y="226"/>
                    <a:pt x="736" y="216"/>
                  </a:cubicBezTo>
                  <a:cubicBezTo>
                    <a:pt x="736" y="205"/>
                    <a:pt x="745" y="197"/>
                    <a:pt x="755" y="197"/>
                  </a:cubicBezTo>
                  <a:cubicBezTo>
                    <a:pt x="798" y="197"/>
                    <a:pt x="798" y="197"/>
                    <a:pt x="798" y="197"/>
                  </a:cubicBezTo>
                  <a:cubicBezTo>
                    <a:pt x="808" y="197"/>
                    <a:pt x="817" y="205"/>
                    <a:pt x="817" y="216"/>
                  </a:cubicBezTo>
                  <a:cubicBezTo>
                    <a:pt x="817" y="226"/>
                    <a:pt x="808" y="235"/>
                    <a:pt x="798" y="235"/>
                  </a:cubicBezTo>
                  <a:cubicBezTo>
                    <a:pt x="755" y="235"/>
                    <a:pt x="755" y="235"/>
                    <a:pt x="755" y="235"/>
                  </a:cubicBezTo>
                  <a:close/>
                  <a:moveTo>
                    <a:pt x="118" y="26"/>
                  </a:moveTo>
                  <a:cubicBezTo>
                    <a:pt x="127" y="31"/>
                    <a:pt x="130" y="43"/>
                    <a:pt x="124" y="52"/>
                  </a:cubicBezTo>
                  <a:cubicBezTo>
                    <a:pt x="119" y="61"/>
                    <a:pt x="108" y="64"/>
                    <a:pt x="98" y="5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2"/>
                    <a:pt x="49" y="21"/>
                    <a:pt x="55" y="12"/>
                  </a:cubicBezTo>
                  <a:cubicBezTo>
                    <a:pt x="60" y="3"/>
                    <a:pt x="72" y="0"/>
                    <a:pt x="81" y="5"/>
                  </a:cubicBezTo>
                  <a:cubicBezTo>
                    <a:pt x="118" y="26"/>
                    <a:pt x="118" y="26"/>
                    <a:pt x="118" y="26"/>
                  </a:cubicBezTo>
                  <a:close/>
                  <a:moveTo>
                    <a:pt x="98" y="373"/>
                  </a:moveTo>
                  <a:cubicBezTo>
                    <a:pt x="108" y="368"/>
                    <a:pt x="119" y="371"/>
                    <a:pt x="124" y="380"/>
                  </a:cubicBezTo>
                  <a:cubicBezTo>
                    <a:pt x="130" y="389"/>
                    <a:pt x="127" y="401"/>
                    <a:pt x="118" y="406"/>
                  </a:cubicBezTo>
                  <a:cubicBezTo>
                    <a:pt x="81" y="427"/>
                    <a:pt x="81" y="427"/>
                    <a:pt x="81" y="427"/>
                  </a:cubicBezTo>
                  <a:cubicBezTo>
                    <a:pt x="72" y="432"/>
                    <a:pt x="60" y="429"/>
                    <a:pt x="55" y="420"/>
                  </a:cubicBezTo>
                  <a:cubicBezTo>
                    <a:pt x="49" y="411"/>
                    <a:pt x="53" y="399"/>
                    <a:pt x="62" y="394"/>
                  </a:cubicBezTo>
                  <a:cubicBezTo>
                    <a:pt x="98" y="373"/>
                    <a:pt x="98" y="373"/>
                    <a:pt x="98" y="373"/>
                  </a:cubicBezTo>
                  <a:close/>
                  <a:moveTo>
                    <a:pt x="62" y="197"/>
                  </a:moveTo>
                  <a:cubicBezTo>
                    <a:pt x="72" y="197"/>
                    <a:pt x="81" y="205"/>
                    <a:pt x="81" y="216"/>
                  </a:cubicBezTo>
                  <a:cubicBezTo>
                    <a:pt x="81" y="226"/>
                    <a:pt x="72" y="235"/>
                    <a:pt x="62" y="235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9" y="235"/>
                    <a:pt x="0" y="226"/>
                    <a:pt x="0" y="216"/>
                  </a:cubicBezTo>
                  <a:cubicBezTo>
                    <a:pt x="0" y="205"/>
                    <a:pt x="9" y="197"/>
                    <a:pt x="19" y="197"/>
                  </a:cubicBezTo>
                  <a:cubicBezTo>
                    <a:pt x="62" y="197"/>
                    <a:pt x="62" y="197"/>
                    <a:pt x="62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淘宝网Chenying0907出品 11"/>
            <p:cNvSpPr>
              <a:spLocks/>
            </p:cNvSpPr>
            <p:nvPr/>
          </p:nvSpPr>
          <p:spPr bwMode="auto">
            <a:xfrm>
              <a:off x="6829360" y="958521"/>
              <a:ext cx="253087" cy="253452"/>
            </a:xfrm>
            <a:custGeom>
              <a:avLst/>
              <a:gdLst>
                <a:gd name="T0" fmla="*/ 3 w 293"/>
                <a:gd name="T1" fmla="*/ 38 h 293"/>
                <a:gd name="T2" fmla="*/ 16 w 293"/>
                <a:gd name="T3" fmla="*/ 15 h 293"/>
                <a:gd name="T4" fmla="*/ 39 w 293"/>
                <a:gd name="T5" fmla="*/ 28 h 293"/>
                <a:gd name="T6" fmla="*/ 50 w 293"/>
                <a:gd name="T7" fmla="*/ 65 h 293"/>
                <a:gd name="T8" fmla="*/ 91 w 293"/>
                <a:gd name="T9" fmla="*/ 53 h 293"/>
                <a:gd name="T10" fmla="*/ 91 w 293"/>
                <a:gd name="T11" fmla="*/ 53 h 293"/>
                <a:gd name="T12" fmla="*/ 127 w 293"/>
                <a:gd name="T13" fmla="*/ 48 h 293"/>
                <a:gd name="T14" fmla="*/ 127 w 293"/>
                <a:gd name="T15" fmla="*/ 19 h 293"/>
                <a:gd name="T16" fmla="*/ 146 w 293"/>
                <a:gd name="T17" fmla="*/ 0 h 293"/>
                <a:gd name="T18" fmla="*/ 165 w 293"/>
                <a:gd name="T19" fmla="*/ 19 h 293"/>
                <a:gd name="T20" fmla="*/ 165 w 293"/>
                <a:gd name="T21" fmla="*/ 48 h 293"/>
                <a:gd name="T22" fmla="*/ 202 w 293"/>
                <a:gd name="T23" fmla="*/ 53 h 293"/>
                <a:gd name="T24" fmla="*/ 202 w 293"/>
                <a:gd name="T25" fmla="*/ 53 h 293"/>
                <a:gd name="T26" fmla="*/ 202 w 293"/>
                <a:gd name="T27" fmla="*/ 53 h 293"/>
                <a:gd name="T28" fmla="*/ 242 w 293"/>
                <a:gd name="T29" fmla="*/ 65 h 293"/>
                <a:gd name="T30" fmla="*/ 253 w 293"/>
                <a:gd name="T31" fmla="*/ 28 h 293"/>
                <a:gd name="T32" fmla="*/ 277 w 293"/>
                <a:gd name="T33" fmla="*/ 15 h 293"/>
                <a:gd name="T34" fmla="*/ 290 w 293"/>
                <a:gd name="T35" fmla="*/ 38 h 293"/>
                <a:gd name="T36" fmla="*/ 220 w 293"/>
                <a:gd name="T37" fmla="*/ 278 h 293"/>
                <a:gd name="T38" fmla="*/ 196 w 293"/>
                <a:gd name="T39" fmla="*/ 290 h 293"/>
                <a:gd name="T40" fmla="*/ 183 w 293"/>
                <a:gd name="T41" fmla="*/ 267 h 293"/>
                <a:gd name="T42" fmla="*/ 232 w 293"/>
                <a:gd name="T43" fmla="*/ 102 h 293"/>
                <a:gd name="T44" fmla="*/ 194 w 293"/>
                <a:gd name="T45" fmla="*/ 90 h 293"/>
                <a:gd name="T46" fmla="*/ 194 w 293"/>
                <a:gd name="T47" fmla="*/ 90 h 293"/>
                <a:gd name="T48" fmla="*/ 165 w 293"/>
                <a:gd name="T49" fmla="*/ 86 h 293"/>
                <a:gd name="T50" fmla="*/ 165 w 293"/>
                <a:gd name="T51" fmla="*/ 132 h 293"/>
                <a:gd name="T52" fmla="*/ 146 w 293"/>
                <a:gd name="T53" fmla="*/ 151 h 293"/>
                <a:gd name="T54" fmla="*/ 127 w 293"/>
                <a:gd name="T55" fmla="*/ 132 h 293"/>
                <a:gd name="T56" fmla="*/ 127 w 293"/>
                <a:gd name="T57" fmla="*/ 86 h 293"/>
                <a:gd name="T58" fmla="*/ 99 w 293"/>
                <a:gd name="T59" fmla="*/ 90 h 293"/>
                <a:gd name="T60" fmla="*/ 99 w 293"/>
                <a:gd name="T61" fmla="*/ 90 h 293"/>
                <a:gd name="T62" fmla="*/ 61 w 293"/>
                <a:gd name="T63" fmla="*/ 102 h 293"/>
                <a:gd name="T64" fmla="*/ 109 w 293"/>
                <a:gd name="T65" fmla="*/ 267 h 293"/>
                <a:gd name="T66" fmla="*/ 96 w 293"/>
                <a:gd name="T67" fmla="*/ 290 h 293"/>
                <a:gd name="T68" fmla="*/ 73 w 293"/>
                <a:gd name="T69" fmla="*/ 278 h 293"/>
                <a:gd name="T70" fmla="*/ 3 w 293"/>
                <a:gd name="T71" fmla="*/ 3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3" h="293">
                  <a:moveTo>
                    <a:pt x="3" y="38"/>
                  </a:moveTo>
                  <a:cubicBezTo>
                    <a:pt x="0" y="28"/>
                    <a:pt x="6" y="18"/>
                    <a:pt x="16" y="15"/>
                  </a:cubicBezTo>
                  <a:cubicBezTo>
                    <a:pt x="26" y="12"/>
                    <a:pt x="37" y="18"/>
                    <a:pt x="39" y="28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63" y="60"/>
                    <a:pt x="77" y="56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03" y="50"/>
                    <a:pt x="115" y="49"/>
                    <a:pt x="127" y="48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8"/>
                    <a:pt x="136" y="0"/>
                    <a:pt x="146" y="0"/>
                  </a:cubicBezTo>
                  <a:cubicBezTo>
                    <a:pt x="157" y="0"/>
                    <a:pt x="165" y="8"/>
                    <a:pt x="165" y="19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78" y="49"/>
                    <a:pt x="190" y="50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16" y="56"/>
                    <a:pt x="229" y="60"/>
                    <a:pt x="242" y="65"/>
                  </a:cubicBezTo>
                  <a:cubicBezTo>
                    <a:pt x="253" y="28"/>
                    <a:pt x="253" y="28"/>
                    <a:pt x="253" y="28"/>
                  </a:cubicBezTo>
                  <a:cubicBezTo>
                    <a:pt x="256" y="18"/>
                    <a:pt x="267" y="12"/>
                    <a:pt x="277" y="15"/>
                  </a:cubicBezTo>
                  <a:cubicBezTo>
                    <a:pt x="287" y="18"/>
                    <a:pt x="293" y="28"/>
                    <a:pt x="290" y="38"/>
                  </a:cubicBezTo>
                  <a:cubicBezTo>
                    <a:pt x="220" y="278"/>
                    <a:pt x="220" y="278"/>
                    <a:pt x="220" y="278"/>
                  </a:cubicBezTo>
                  <a:cubicBezTo>
                    <a:pt x="217" y="288"/>
                    <a:pt x="206" y="293"/>
                    <a:pt x="196" y="290"/>
                  </a:cubicBezTo>
                  <a:cubicBezTo>
                    <a:pt x="186" y="288"/>
                    <a:pt x="180" y="277"/>
                    <a:pt x="183" y="267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20" y="97"/>
                    <a:pt x="207" y="93"/>
                    <a:pt x="194" y="90"/>
                  </a:cubicBezTo>
                  <a:cubicBezTo>
                    <a:pt x="194" y="90"/>
                    <a:pt x="194" y="90"/>
                    <a:pt x="194" y="90"/>
                  </a:cubicBezTo>
                  <a:cubicBezTo>
                    <a:pt x="185" y="88"/>
                    <a:pt x="175" y="87"/>
                    <a:pt x="165" y="86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143"/>
                    <a:pt x="157" y="151"/>
                    <a:pt x="146" y="151"/>
                  </a:cubicBezTo>
                  <a:cubicBezTo>
                    <a:pt x="136" y="151"/>
                    <a:pt x="127" y="143"/>
                    <a:pt x="127" y="132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18" y="87"/>
                    <a:pt x="108" y="88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85" y="93"/>
                    <a:pt x="73" y="97"/>
                    <a:pt x="61" y="102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2" y="277"/>
                    <a:pt x="106" y="288"/>
                    <a:pt x="96" y="290"/>
                  </a:cubicBezTo>
                  <a:cubicBezTo>
                    <a:pt x="86" y="293"/>
                    <a:pt x="76" y="288"/>
                    <a:pt x="73" y="278"/>
                  </a:cubicBezTo>
                  <a:cubicBezTo>
                    <a:pt x="3" y="38"/>
                    <a:pt x="3" y="38"/>
                    <a:pt x="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74" name="淘宝网Chenying0907出品 62"/>
          <p:cNvGrpSpPr/>
          <p:nvPr/>
        </p:nvGrpSpPr>
        <p:grpSpPr>
          <a:xfrm>
            <a:off x="2342383" y="3917676"/>
            <a:ext cx="586077" cy="553434"/>
            <a:chOff x="6460269" y="872801"/>
            <a:chExt cx="709154" cy="669655"/>
          </a:xfrm>
        </p:grpSpPr>
        <p:sp>
          <p:nvSpPr>
            <p:cNvPr id="75" name="淘宝网Chenying0907出品 42"/>
            <p:cNvSpPr>
              <a:spLocks noEditPoints="1"/>
            </p:cNvSpPr>
            <p:nvPr/>
          </p:nvSpPr>
          <p:spPr bwMode="auto">
            <a:xfrm>
              <a:off x="6460269" y="872801"/>
              <a:ext cx="442902" cy="669655"/>
            </a:xfrm>
            <a:custGeom>
              <a:avLst/>
              <a:gdLst>
                <a:gd name="T0" fmla="*/ 250 w 512"/>
                <a:gd name="T1" fmla="*/ 737 h 775"/>
                <a:gd name="T2" fmla="*/ 209 w 512"/>
                <a:gd name="T3" fmla="*/ 775 h 775"/>
                <a:gd name="T4" fmla="*/ 173 w 512"/>
                <a:gd name="T5" fmla="*/ 762 h 775"/>
                <a:gd name="T6" fmla="*/ 159 w 512"/>
                <a:gd name="T7" fmla="*/ 762 h 775"/>
                <a:gd name="T8" fmla="*/ 124 w 512"/>
                <a:gd name="T9" fmla="*/ 775 h 775"/>
                <a:gd name="T10" fmla="*/ 83 w 512"/>
                <a:gd name="T11" fmla="*/ 737 h 775"/>
                <a:gd name="T12" fmla="*/ 75 w 512"/>
                <a:gd name="T13" fmla="*/ 475 h 775"/>
                <a:gd name="T14" fmla="*/ 65 w 512"/>
                <a:gd name="T15" fmla="*/ 474 h 775"/>
                <a:gd name="T16" fmla="*/ 21 w 512"/>
                <a:gd name="T17" fmla="*/ 441 h 775"/>
                <a:gd name="T18" fmla="*/ 19 w 512"/>
                <a:gd name="T19" fmla="*/ 214 h 775"/>
                <a:gd name="T20" fmla="*/ 48 w 512"/>
                <a:gd name="T21" fmla="*/ 189 h 775"/>
                <a:gd name="T22" fmla="*/ 119 w 512"/>
                <a:gd name="T23" fmla="*/ 181 h 775"/>
                <a:gd name="T24" fmla="*/ 131 w 512"/>
                <a:gd name="T25" fmla="*/ 186 h 775"/>
                <a:gd name="T26" fmla="*/ 166 w 512"/>
                <a:gd name="T27" fmla="*/ 239 h 775"/>
                <a:gd name="T28" fmla="*/ 202 w 512"/>
                <a:gd name="T29" fmla="*/ 186 h 775"/>
                <a:gd name="T30" fmla="*/ 213 w 512"/>
                <a:gd name="T31" fmla="*/ 181 h 775"/>
                <a:gd name="T32" fmla="*/ 269 w 512"/>
                <a:gd name="T33" fmla="*/ 184 h 775"/>
                <a:gd name="T34" fmla="*/ 286 w 512"/>
                <a:gd name="T35" fmla="*/ 190 h 775"/>
                <a:gd name="T36" fmla="*/ 361 w 512"/>
                <a:gd name="T37" fmla="*/ 220 h 775"/>
                <a:gd name="T38" fmla="*/ 454 w 512"/>
                <a:gd name="T39" fmla="*/ 179 h 775"/>
                <a:gd name="T40" fmla="*/ 503 w 512"/>
                <a:gd name="T41" fmla="*/ 193 h 775"/>
                <a:gd name="T42" fmla="*/ 488 w 512"/>
                <a:gd name="T43" fmla="*/ 243 h 775"/>
                <a:gd name="T44" fmla="*/ 382 w 512"/>
                <a:gd name="T45" fmla="*/ 290 h 775"/>
                <a:gd name="T46" fmla="*/ 359 w 512"/>
                <a:gd name="T47" fmla="*/ 294 h 775"/>
                <a:gd name="T48" fmla="*/ 266 w 512"/>
                <a:gd name="T49" fmla="*/ 263 h 775"/>
                <a:gd name="T50" fmla="*/ 261 w 512"/>
                <a:gd name="T51" fmla="*/ 265 h 775"/>
                <a:gd name="T52" fmla="*/ 250 w 512"/>
                <a:gd name="T53" fmla="*/ 737 h 775"/>
                <a:gd name="T54" fmla="*/ 168 w 512"/>
                <a:gd name="T55" fmla="*/ 1 h 775"/>
                <a:gd name="T56" fmla="*/ 233 w 512"/>
                <a:gd name="T57" fmla="*/ 72 h 775"/>
                <a:gd name="T58" fmla="*/ 165 w 512"/>
                <a:gd name="T59" fmla="*/ 157 h 775"/>
                <a:gd name="T60" fmla="*/ 99 w 512"/>
                <a:gd name="T61" fmla="*/ 70 h 775"/>
                <a:gd name="T62" fmla="*/ 168 w 512"/>
                <a:gd name="T63" fmla="*/ 1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2" h="775">
                  <a:moveTo>
                    <a:pt x="250" y="737"/>
                  </a:moveTo>
                  <a:cubicBezTo>
                    <a:pt x="249" y="758"/>
                    <a:pt x="228" y="775"/>
                    <a:pt x="209" y="775"/>
                  </a:cubicBezTo>
                  <a:cubicBezTo>
                    <a:pt x="196" y="775"/>
                    <a:pt x="180" y="770"/>
                    <a:pt x="173" y="762"/>
                  </a:cubicBezTo>
                  <a:cubicBezTo>
                    <a:pt x="170" y="757"/>
                    <a:pt x="163" y="757"/>
                    <a:pt x="159" y="762"/>
                  </a:cubicBezTo>
                  <a:cubicBezTo>
                    <a:pt x="153" y="770"/>
                    <a:pt x="137" y="775"/>
                    <a:pt x="124" y="775"/>
                  </a:cubicBezTo>
                  <a:cubicBezTo>
                    <a:pt x="105" y="775"/>
                    <a:pt x="84" y="758"/>
                    <a:pt x="83" y="737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6" y="472"/>
                    <a:pt x="24" y="460"/>
                    <a:pt x="21" y="441"/>
                  </a:cubicBezTo>
                  <a:cubicBezTo>
                    <a:pt x="0" y="333"/>
                    <a:pt x="4" y="328"/>
                    <a:pt x="19" y="214"/>
                  </a:cubicBezTo>
                  <a:cubicBezTo>
                    <a:pt x="21" y="206"/>
                    <a:pt x="30" y="191"/>
                    <a:pt x="48" y="189"/>
                  </a:cubicBezTo>
                  <a:cubicBezTo>
                    <a:pt x="119" y="181"/>
                    <a:pt x="119" y="181"/>
                    <a:pt x="119" y="181"/>
                  </a:cubicBezTo>
                  <a:cubicBezTo>
                    <a:pt x="124" y="180"/>
                    <a:pt x="128" y="182"/>
                    <a:pt x="131" y="186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4" y="182"/>
                    <a:pt x="209" y="180"/>
                    <a:pt x="213" y="181"/>
                  </a:cubicBezTo>
                  <a:cubicBezTo>
                    <a:pt x="219" y="181"/>
                    <a:pt x="248" y="183"/>
                    <a:pt x="269" y="184"/>
                  </a:cubicBezTo>
                  <a:cubicBezTo>
                    <a:pt x="275" y="185"/>
                    <a:pt x="281" y="186"/>
                    <a:pt x="286" y="190"/>
                  </a:cubicBezTo>
                  <a:cubicBezTo>
                    <a:pt x="309" y="204"/>
                    <a:pt x="334" y="215"/>
                    <a:pt x="361" y="220"/>
                  </a:cubicBezTo>
                  <a:cubicBezTo>
                    <a:pt x="393" y="209"/>
                    <a:pt x="424" y="195"/>
                    <a:pt x="454" y="179"/>
                  </a:cubicBezTo>
                  <a:cubicBezTo>
                    <a:pt x="471" y="169"/>
                    <a:pt x="493" y="176"/>
                    <a:pt x="503" y="193"/>
                  </a:cubicBezTo>
                  <a:cubicBezTo>
                    <a:pt x="512" y="211"/>
                    <a:pt x="506" y="233"/>
                    <a:pt x="488" y="243"/>
                  </a:cubicBezTo>
                  <a:cubicBezTo>
                    <a:pt x="452" y="262"/>
                    <a:pt x="420" y="274"/>
                    <a:pt x="382" y="290"/>
                  </a:cubicBezTo>
                  <a:cubicBezTo>
                    <a:pt x="375" y="293"/>
                    <a:pt x="367" y="295"/>
                    <a:pt x="359" y="294"/>
                  </a:cubicBezTo>
                  <a:cubicBezTo>
                    <a:pt x="326" y="288"/>
                    <a:pt x="296" y="279"/>
                    <a:pt x="266" y="263"/>
                  </a:cubicBezTo>
                  <a:cubicBezTo>
                    <a:pt x="261" y="265"/>
                    <a:pt x="261" y="265"/>
                    <a:pt x="261" y="265"/>
                  </a:cubicBezTo>
                  <a:cubicBezTo>
                    <a:pt x="250" y="737"/>
                    <a:pt x="250" y="737"/>
                    <a:pt x="250" y="737"/>
                  </a:cubicBezTo>
                  <a:close/>
                  <a:moveTo>
                    <a:pt x="168" y="1"/>
                  </a:moveTo>
                  <a:cubicBezTo>
                    <a:pt x="205" y="1"/>
                    <a:pt x="234" y="33"/>
                    <a:pt x="233" y="72"/>
                  </a:cubicBezTo>
                  <a:cubicBezTo>
                    <a:pt x="233" y="111"/>
                    <a:pt x="202" y="158"/>
                    <a:pt x="165" y="157"/>
                  </a:cubicBezTo>
                  <a:cubicBezTo>
                    <a:pt x="128" y="156"/>
                    <a:pt x="99" y="109"/>
                    <a:pt x="99" y="70"/>
                  </a:cubicBezTo>
                  <a:cubicBezTo>
                    <a:pt x="100" y="31"/>
                    <a:pt x="131" y="0"/>
                    <a:pt x="16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淘宝网Chenying0907出品 43"/>
            <p:cNvSpPr>
              <a:spLocks noEditPoints="1"/>
            </p:cNvSpPr>
            <p:nvPr/>
          </p:nvSpPr>
          <p:spPr bwMode="auto">
            <a:xfrm>
              <a:off x="6735299" y="1108698"/>
              <a:ext cx="434124" cy="433758"/>
            </a:xfrm>
            <a:custGeom>
              <a:avLst/>
              <a:gdLst>
                <a:gd name="T0" fmla="*/ 388 w 502"/>
                <a:gd name="T1" fmla="*/ 388 h 502"/>
                <a:gd name="T2" fmla="*/ 383 w 502"/>
                <a:gd name="T3" fmla="*/ 335 h 502"/>
                <a:gd name="T4" fmla="*/ 334 w 502"/>
                <a:gd name="T5" fmla="*/ 426 h 502"/>
                <a:gd name="T6" fmla="*/ 445 w 502"/>
                <a:gd name="T7" fmla="*/ 251 h 502"/>
                <a:gd name="T8" fmla="*/ 393 w 502"/>
                <a:gd name="T9" fmla="*/ 214 h 502"/>
                <a:gd name="T10" fmla="*/ 392 w 502"/>
                <a:gd name="T11" fmla="*/ 297 h 502"/>
                <a:gd name="T12" fmla="*/ 430 w 502"/>
                <a:gd name="T13" fmla="*/ 176 h 502"/>
                <a:gd name="T14" fmla="*/ 332 w 502"/>
                <a:gd name="T15" fmla="*/ 75 h 502"/>
                <a:gd name="T16" fmla="*/ 385 w 502"/>
                <a:gd name="T17" fmla="*/ 176 h 502"/>
                <a:gd name="T18" fmla="*/ 72 w 502"/>
                <a:gd name="T19" fmla="*/ 176 h 502"/>
                <a:gd name="T20" fmla="*/ 150 w 502"/>
                <a:gd name="T21" fmla="*/ 117 h 502"/>
                <a:gd name="T22" fmla="*/ 114 w 502"/>
                <a:gd name="T23" fmla="*/ 114 h 502"/>
                <a:gd name="T24" fmla="*/ 165 w 502"/>
                <a:gd name="T25" fmla="*/ 176 h 502"/>
                <a:gd name="T26" fmla="*/ 236 w 502"/>
                <a:gd name="T27" fmla="*/ 71 h 502"/>
                <a:gd name="T28" fmla="*/ 165 w 502"/>
                <a:gd name="T29" fmla="*/ 176 h 502"/>
                <a:gd name="T30" fmla="*/ 345 w 502"/>
                <a:gd name="T31" fmla="*/ 176 h 502"/>
                <a:gd name="T32" fmla="*/ 274 w 502"/>
                <a:gd name="T33" fmla="*/ 71 h 502"/>
                <a:gd name="T34" fmla="*/ 354 w 502"/>
                <a:gd name="T35" fmla="*/ 214 h 502"/>
                <a:gd name="T36" fmla="*/ 274 w 502"/>
                <a:gd name="T37" fmla="*/ 297 h 502"/>
                <a:gd name="T38" fmla="*/ 357 w 502"/>
                <a:gd name="T39" fmla="*/ 252 h 502"/>
                <a:gd name="T40" fmla="*/ 236 w 502"/>
                <a:gd name="T41" fmla="*/ 214 h 502"/>
                <a:gd name="T42" fmla="*/ 153 w 502"/>
                <a:gd name="T43" fmla="*/ 252 h 502"/>
                <a:gd name="T44" fmla="*/ 236 w 502"/>
                <a:gd name="T45" fmla="*/ 297 h 502"/>
                <a:gd name="T46" fmla="*/ 118 w 502"/>
                <a:gd name="T47" fmla="*/ 214 h 502"/>
                <a:gd name="T48" fmla="*/ 57 w 502"/>
                <a:gd name="T49" fmla="*/ 251 h 502"/>
                <a:gd name="T50" fmla="*/ 119 w 502"/>
                <a:gd name="T51" fmla="*/ 297 h 502"/>
                <a:gd name="T52" fmla="*/ 118 w 502"/>
                <a:gd name="T53" fmla="*/ 214 h 502"/>
                <a:gd name="T54" fmla="*/ 274 w 502"/>
                <a:gd name="T55" fmla="*/ 335 h 502"/>
                <a:gd name="T56" fmla="*/ 328 w 502"/>
                <a:gd name="T57" fmla="*/ 367 h 502"/>
                <a:gd name="T58" fmla="*/ 236 w 502"/>
                <a:gd name="T59" fmla="*/ 335 h 502"/>
                <a:gd name="T60" fmla="*/ 182 w 502"/>
                <a:gd name="T61" fmla="*/ 367 h 502"/>
                <a:gd name="T62" fmla="*/ 236 w 502"/>
                <a:gd name="T63" fmla="*/ 335 h 502"/>
                <a:gd name="T64" fmla="*/ 77 w 502"/>
                <a:gd name="T65" fmla="*/ 335 h 502"/>
                <a:gd name="T66" fmla="*/ 181 w 502"/>
                <a:gd name="T67" fmla="*/ 431 h 502"/>
                <a:gd name="T68" fmla="*/ 128 w 502"/>
                <a:gd name="T69" fmla="*/ 335 h 502"/>
                <a:gd name="T70" fmla="*/ 251 w 502"/>
                <a:gd name="T71" fmla="*/ 502 h 502"/>
                <a:gd name="T72" fmla="*/ 0 w 502"/>
                <a:gd name="T73" fmla="*/ 251 h 502"/>
                <a:gd name="T74" fmla="*/ 251 w 502"/>
                <a:gd name="T75" fmla="*/ 0 h 502"/>
                <a:gd name="T76" fmla="*/ 502 w 502"/>
                <a:gd name="T77" fmla="*/ 251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02" h="502">
                  <a:moveTo>
                    <a:pt x="334" y="426"/>
                  </a:moveTo>
                  <a:cubicBezTo>
                    <a:pt x="355" y="416"/>
                    <a:pt x="373" y="403"/>
                    <a:pt x="388" y="388"/>
                  </a:cubicBezTo>
                  <a:cubicBezTo>
                    <a:pt x="403" y="373"/>
                    <a:pt x="416" y="354"/>
                    <a:pt x="425" y="335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7" y="352"/>
                    <a:pt x="370" y="370"/>
                    <a:pt x="362" y="385"/>
                  </a:cubicBezTo>
                  <a:cubicBezTo>
                    <a:pt x="354" y="400"/>
                    <a:pt x="345" y="413"/>
                    <a:pt x="334" y="426"/>
                  </a:cubicBezTo>
                  <a:close/>
                  <a:moveTo>
                    <a:pt x="439" y="297"/>
                  </a:moveTo>
                  <a:cubicBezTo>
                    <a:pt x="443" y="282"/>
                    <a:pt x="445" y="267"/>
                    <a:pt x="445" y="251"/>
                  </a:cubicBezTo>
                  <a:cubicBezTo>
                    <a:pt x="445" y="238"/>
                    <a:pt x="444" y="226"/>
                    <a:pt x="442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5" y="227"/>
                    <a:pt x="395" y="239"/>
                    <a:pt x="395" y="252"/>
                  </a:cubicBezTo>
                  <a:cubicBezTo>
                    <a:pt x="395" y="267"/>
                    <a:pt x="394" y="282"/>
                    <a:pt x="392" y="297"/>
                  </a:cubicBezTo>
                  <a:cubicBezTo>
                    <a:pt x="439" y="297"/>
                    <a:pt x="439" y="297"/>
                    <a:pt x="439" y="297"/>
                  </a:cubicBezTo>
                  <a:close/>
                  <a:moveTo>
                    <a:pt x="430" y="176"/>
                  </a:moveTo>
                  <a:cubicBezTo>
                    <a:pt x="420" y="153"/>
                    <a:pt x="406" y="132"/>
                    <a:pt x="388" y="114"/>
                  </a:cubicBezTo>
                  <a:cubicBezTo>
                    <a:pt x="372" y="98"/>
                    <a:pt x="353" y="84"/>
                    <a:pt x="332" y="75"/>
                  </a:cubicBezTo>
                  <a:cubicBezTo>
                    <a:pt x="343" y="88"/>
                    <a:pt x="353" y="102"/>
                    <a:pt x="361" y="117"/>
                  </a:cubicBezTo>
                  <a:cubicBezTo>
                    <a:pt x="371" y="135"/>
                    <a:pt x="379" y="155"/>
                    <a:pt x="385" y="176"/>
                  </a:cubicBezTo>
                  <a:cubicBezTo>
                    <a:pt x="430" y="176"/>
                    <a:pt x="430" y="176"/>
                    <a:pt x="430" y="176"/>
                  </a:cubicBezTo>
                  <a:close/>
                  <a:moveTo>
                    <a:pt x="72" y="176"/>
                  </a:moveTo>
                  <a:cubicBezTo>
                    <a:pt x="125" y="176"/>
                    <a:pt x="125" y="176"/>
                    <a:pt x="125" y="176"/>
                  </a:cubicBezTo>
                  <a:cubicBezTo>
                    <a:pt x="131" y="155"/>
                    <a:pt x="139" y="135"/>
                    <a:pt x="150" y="117"/>
                  </a:cubicBezTo>
                  <a:cubicBezTo>
                    <a:pt x="159" y="100"/>
                    <a:pt x="170" y="84"/>
                    <a:pt x="183" y="69"/>
                  </a:cubicBezTo>
                  <a:cubicBezTo>
                    <a:pt x="157" y="79"/>
                    <a:pt x="133" y="94"/>
                    <a:pt x="114" y="114"/>
                  </a:cubicBezTo>
                  <a:cubicBezTo>
                    <a:pt x="96" y="132"/>
                    <a:pt x="82" y="153"/>
                    <a:pt x="72" y="176"/>
                  </a:cubicBezTo>
                  <a:close/>
                  <a:moveTo>
                    <a:pt x="165" y="176"/>
                  </a:moveTo>
                  <a:cubicBezTo>
                    <a:pt x="236" y="176"/>
                    <a:pt x="236" y="176"/>
                    <a:pt x="236" y="176"/>
                  </a:cubicBezTo>
                  <a:cubicBezTo>
                    <a:pt x="236" y="71"/>
                    <a:pt x="236" y="71"/>
                    <a:pt x="236" y="71"/>
                  </a:cubicBezTo>
                  <a:cubicBezTo>
                    <a:pt x="215" y="88"/>
                    <a:pt x="197" y="110"/>
                    <a:pt x="183" y="135"/>
                  </a:cubicBezTo>
                  <a:cubicBezTo>
                    <a:pt x="176" y="148"/>
                    <a:pt x="170" y="162"/>
                    <a:pt x="165" y="176"/>
                  </a:cubicBezTo>
                  <a:close/>
                  <a:moveTo>
                    <a:pt x="274" y="176"/>
                  </a:moveTo>
                  <a:cubicBezTo>
                    <a:pt x="345" y="176"/>
                    <a:pt x="345" y="176"/>
                    <a:pt x="345" y="176"/>
                  </a:cubicBezTo>
                  <a:cubicBezTo>
                    <a:pt x="341" y="162"/>
                    <a:pt x="335" y="148"/>
                    <a:pt x="327" y="135"/>
                  </a:cubicBezTo>
                  <a:cubicBezTo>
                    <a:pt x="314" y="110"/>
                    <a:pt x="296" y="88"/>
                    <a:pt x="274" y="71"/>
                  </a:cubicBezTo>
                  <a:cubicBezTo>
                    <a:pt x="274" y="176"/>
                    <a:pt x="274" y="176"/>
                    <a:pt x="274" y="176"/>
                  </a:cubicBezTo>
                  <a:close/>
                  <a:moveTo>
                    <a:pt x="354" y="214"/>
                  </a:moveTo>
                  <a:cubicBezTo>
                    <a:pt x="274" y="214"/>
                    <a:pt x="274" y="214"/>
                    <a:pt x="274" y="214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6" y="282"/>
                    <a:pt x="357" y="267"/>
                    <a:pt x="357" y="252"/>
                  </a:cubicBezTo>
                  <a:cubicBezTo>
                    <a:pt x="357" y="239"/>
                    <a:pt x="356" y="227"/>
                    <a:pt x="354" y="214"/>
                  </a:cubicBezTo>
                  <a:close/>
                  <a:moveTo>
                    <a:pt x="236" y="214"/>
                  </a:moveTo>
                  <a:cubicBezTo>
                    <a:pt x="156" y="214"/>
                    <a:pt x="156" y="214"/>
                    <a:pt x="156" y="214"/>
                  </a:cubicBezTo>
                  <a:cubicBezTo>
                    <a:pt x="154" y="227"/>
                    <a:pt x="153" y="239"/>
                    <a:pt x="153" y="252"/>
                  </a:cubicBezTo>
                  <a:cubicBezTo>
                    <a:pt x="153" y="267"/>
                    <a:pt x="155" y="282"/>
                    <a:pt x="158" y="297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36" y="214"/>
                    <a:pt x="236" y="214"/>
                    <a:pt x="236" y="214"/>
                  </a:cubicBezTo>
                  <a:close/>
                  <a:moveTo>
                    <a:pt x="118" y="214"/>
                  </a:moveTo>
                  <a:cubicBezTo>
                    <a:pt x="61" y="214"/>
                    <a:pt x="61" y="214"/>
                    <a:pt x="61" y="214"/>
                  </a:cubicBezTo>
                  <a:cubicBezTo>
                    <a:pt x="59" y="226"/>
                    <a:pt x="57" y="238"/>
                    <a:pt x="57" y="251"/>
                  </a:cubicBezTo>
                  <a:cubicBezTo>
                    <a:pt x="57" y="267"/>
                    <a:pt x="59" y="282"/>
                    <a:pt x="63" y="297"/>
                  </a:cubicBezTo>
                  <a:cubicBezTo>
                    <a:pt x="119" y="297"/>
                    <a:pt x="119" y="297"/>
                    <a:pt x="119" y="297"/>
                  </a:cubicBezTo>
                  <a:cubicBezTo>
                    <a:pt x="116" y="282"/>
                    <a:pt x="115" y="267"/>
                    <a:pt x="115" y="252"/>
                  </a:cubicBezTo>
                  <a:cubicBezTo>
                    <a:pt x="115" y="239"/>
                    <a:pt x="116" y="227"/>
                    <a:pt x="118" y="214"/>
                  </a:cubicBezTo>
                  <a:close/>
                  <a:moveTo>
                    <a:pt x="342" y="335"/>
                  </a:moveTo>
                  <a:cubicBezTo>
                    <a:pt x="274" y="335"/>
                    <a:pt x="274" y="335"/>
                    <a:pt x="274" y="335"/>
                  </a:cubicBezTo>
                  <a:cubicBezTo>
                    <a:pt x="274" y="433"/>
                    <a:pt x="274" y="433"/>
                    <a:pt x="274" y="433"/>
                  </a:cubicBezTo>
                  <a:cubicBezTo>
                    <a:pt x="296" y="415"/>
                    <a:pt x="315" y="392"/>
                    <a:pt x="328" y="367"/>
                  </a:cubicBezTo>
                  <a:cubicBezTo>
                    <a:pt x="334" y="357"/>
                    <a:pt x="338" y="346"/>
                    <a:pt x="342" y="335"/>
                  </a:cubicBezTo>
                  <a:close/>
                  <a:moveTo>
                    <a:pt x="236" y="335"/>
                  </a:moveTo>
                  <a:cubicBezTo>
                    <a:pt x="168" y="335"/>
                    <a:pt x="168" y="335"/>
                    <a:pt x="168" y="335"/>
                  </a:cubicBezTo>
                  <a:cubicBezTo>
                    <a:pt x="172" y="346"/>
                    <a:pt x="177" y="357"/>
                    <a:pt x="182" y="367"/>
                  </a:cubicBezTo>
                  <a:cubicBezTo>
                    <a:pt x="196" y="392"/>
                    <a:pt x="214" y="415"/>
                    <a:pt x="236" y="433"/>
                  </a:cubicBezTo>
                  <a:cubicBezTo>
                    <a:pt x="236" y="335"/>
                    <a:pt x="236" y="335"/>
                    <a:pt x="236" y="335"/>
                  </a:cubicBezTo>
                  <a:close/>
                  <a:moveTo>
                    <a:pt x="128" y="335"/>
                  </a:moveTo>
                  <a:cubicBezTo>
                    <a:pt x="77" y="335"/>
                    <a:pt x="77" y="335"/>
                    <a:pt x="77" y="335"/>
                  </a:cubicBezTo>
                  <a:cubicBezTo>
                    <a:pt x="86" y="354"/>
                    <a:pt x="99" y="373"/>
                    <a:pt x="114" y="388"/>
                  </a:cubicBezTo>
                  <a:cubicBezTo>
                    <a:pt x="133" y="407"/>
                    <a:pt x="155" y="422"/>
                    <a:pt x="181" y="431"/>
                  </a:cubicBezTo>
                  <a:cubicBezTo>
                    <a:pt x="168" y="417"/>
                    <a:pt x="158" y="402"/>
                    <a:pt x="149" y="385"/>
                  </a:cubicBezTo>
                  <a:cubicBezTo>
                    <a:pt x="140" y="370"/>
                    <a:pt x="133" y="352"/>
                    <a:pt x="128" y="335"/>
                  </a:cubicBezTo>
                  <a:close/>
                  <a:moveTo>
                    <a:pt x="429" y="428"/>
                  </a:moveTo>
                  <a:cubicBezTo>
                    <a:pt x="383" y="474"/>
                    <a:pt x="321" y="502"/>
                    <a:pt x="251" y="502"/>
                  </a:cubicBezTo>
                  <a:cubicBezTo>
                    <a:pt x="182" y="502"/>
                    <a:pt x="119" y="474"/>
                    <a:pt x="74" y="428"/>
                  </a:cubicBezTo>
                  <a:cubicBezTo>
                    <a:pt x="28" y="383"/>
                    <a:pt x="0" y="320"/>
                    <a:pt x="0" y="251"/>
                  </a:cubicBezTo>
                  <a:cubicBezTo>
                    <a:pt x="0" y="182"/>
                    <a:pt x="28" y="119"/>
                    <a:pt x="74" y="73"/>
                  </a:cubicBezTo>
                  <a:cubicBezTo>
                    <a:pt x="119" y="28"/>
                    <a:pt x="182" y="0"/>
                    <a:pt x="251" y="0"/>
                  </a:cubicBezTo>
                  <a:cubicBezTo>
                    <a:pt x="321" y="0"/>
                    <a:pt x="383" y="28"/>
                    <a:pt x="429" y="73"/>
                  </a:cubicBezTo>
                  <a:cubicBezTo>
                    <a:pt x="474" y="119"/>
                    <a:pt x="502" y="182"/>
                    <a:pt x="502" y="251"/>
                  </a:cubicBezTo>
                  <a:cubicBezTo>
                    <a:pt x="502" y="320"/>
                    <a:pt x="474" y="383"/>
                    <a:pt x="429" y="4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2" name="淘宝网Chenying0907出品 89"/>
          <p:cNvSpPr txBox="1"/>
          <p:nvPr/>
        </p:nvSpPr>
        <p:spPr>
          <a:xfrm>
            <a:off x="6018799" y="1399529"/>
            <a:ext cx="461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</a:t>
            </a:r>
            <a:r>
              <a:rPr lang="zh-TW" altLang="en-US" sz="32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5" action="ppaction://hlinkfile"/>
              </a:rPr>
              <a:t>防疫大作戰</a:t>
            </a:r>
            <a:r>
              <a:rPr lang="en-US" altLang="zh-TW" sz="32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5" action="ppaction://hlinkfile"/>
              </a:rPr>
              <a:t>~</a:t>
            </a:r>
            <a:r>
              <a:rPr lang="zh-TW" altLang="en-US" sz="32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5" action="ppaction://hlinkfile"/>
              </a:rPr>
              <a:t>課程設計</a:t>
            </a:r>
            <a:endParaRPr lang="zh-CN" altLang="en-US" sz="3200" b="1" dirty="0">
              <a:solidFill>
                <a:srgbClr val="F8353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3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53" grpId="0"/>
      <p:bldP spid="54" grpId="0"/>
      <p:bldP spid="55" grpId="0"/>
      <p:bldP spid="57" grpId="0"/>
      <p:bldP spid="67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淘宝网Chenying0907出品 5">
            <a:extLst>
              <a:ext uri="{FF2B5EF4-FFF2-40B4-BE49-F238E27FC236}">
                <a16:creationId xmlns:a16="http://schemas.microsoft.com/office/drawing/2014/main" id="{D863EFE5-068C-4D6C-9895-B89E55EB31CC}"/>
              </a:ext>
            </a:extLst>
          </p:cNvPr>
          <p:cNvSpPr>
            <a:spLocks/>
          </p:cNvSpPr>
          <p:nvPr/>
        </p:nvSpPr>
        <p:spPr bwMode="auto">
          <a:xfrm rot="10800000">
            <a:off x="6686347" y="3068870"/>
            <a:ext cx="1160076" cy="102816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>
            <a:outerShdw blurRad="355600" dist="88900" dir="2700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8" name="淘宝网Chenying0907出品 7"/>
          <p:cNvGrpSpPr/>
          <p:nvPr/>
        </p:nvGrpSpPr>
        <p:grpSpPr>
          <a:xfrm>
            <a:off x="552971" y="324163"/>
            <a:ext cx="604358" cy="21602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345059" y="243662"/>
            <a:ext cx="2232248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en-US" altLang="zh-TW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疫</a:t>
            </a:r>
            <a:r>
              <a:rPr lang="en-US" altLang="zh-TW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如反掌</a:t>
            </a:r>
            <a:endParaRPr lang="zh-CN" altLang="en-US" sz="2400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淘宝网Chenying0907出品标注 13"/>
          <p:cNvSpPr/>
          <p:nvPr/>
        </p:nvSpPr>
        <p:spPr>
          <a:xfrm>
            <a:off x="10911596" y="269141"/>
            <a:ext cx="442575" cy="296525"/>
          </a:xfrm>
          <a:prstGeom prst="wedgeRectCallou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Impact MT Std" pitchFamily="34" charset="0"/>
            </a:endParaRPr>
          </a:p>
        </p:txBody>
      </p: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10911595" y="274445"/>
            <a:ext cx="442575" cy="3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04</a:t>
            </a:r>
            <a:endParaRPr lang="zh-CN" altLang="en-US" sz="1600" b="1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4" name="淘宝网Chenying0907出品 53"/>
          <p:cNvGrpSpPr/>
          <p:nvPr/>
        </p:nvGrpSpPr>
        <p:grpSpPr>
          <a:xfrm>
            <a:off x="1228706" y="3170896"/>
            <a:ext cx="6475407" cy="2620425"/>
            <a:chOff x="3295850" y="-1365464"/>
            <a:chExt cx="14757183" cy="5971837"/>
          </a:xfrm>
        </p:grpSpPr>
        <p:sp>
          <p:nvSpPr>
            <p:cNvPr id="56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8" name="淘宝网Chenying0907出品 5"/>
            <p:cNvSpPr>
              <a:spLocks/>
            </p:cNvSpPr>
            <p:nvPr/>
          </p:nvSpPr>
          <p:spPr bwMode="auto">
            <a:xfrm rot="10800000">
              <a:off x="15996385" y="-1365464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1ACB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9" name="淘宝网Chenying0907出品 58"/>
          <p:cNvGrpSpPr/>
          <p:nvPr/>
        </p:nvGrpSpPr>
        <p:grpSpPr>
          <a:xfrm>
            <a:off x="6684682" y="1521367"/>
            <a:ext cx="1160076" cy="1028168"/>
            <a:chOff x="3295850" y="2263222"/>
            <a:chExt cx="2643765" cy="2343151"/>
          </a:xfrm>
        </p:grpSpPr>
        <p:sp>
          <p:nvSpPr>
            <p:cNvPr id="61" name="淘宝网Chenying0907出品 5"/>
            <p:cNvSpPr>
              <a:spLocks/>
            </p:cNvSpPr>
            <p:nvPr/>
          </p:nvSpPr>
          <p:spPr bwMode="auto">
            <a:xfrm rot="10800000">
              <a:off x="3295850" y="2263222"/>
              <a:ext cx="2643765" cy="234315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355600" dist="88900" dir="2700000" algn="tl" rotWithShape="0">
                <a:prstClr val="black">
                  <a:alpha val="2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3" name="淘宝网Chenying0907出品 5"/>
            <p:cNvSpPr>
              <a:spLocks/>
            </p:cNvSpPr>
            <p:nvPr/>
          </p:nvSpPr>
          <p:spPr bwMode="auto">
            <a:xfrm rot="10800000">
              <a:off x="3589408" y="2523401"/>
              <a:ext cx="2056648" cy="182279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8353D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cxnSp>
        <p:nvCxnSpPr>
          <p:cNvPr id="85" name="淘宝网Chenying0907出品 84"/>
          <p:cNvCxnSpPr/>
          <p:nvPr/>
        </p:nvCxnSpPr>
        <p:spPr>
          <a:xfrm>
            <a:off x="1759918" y="4581128"/>
            <a:ext cx="9405257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淘宝网Chenying0907出品 11"/>
          <p:cNvSpPr txBox="1"/>
          <p:nvPr/>
        </p:nvSpPr>
        <p:spPr>
          <a:xfrm>
            <a:off x="8036260" y="1750866"/>
            <a:ext cx="3461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file"/>
              </a:rPr>
              <a:t>學習單</a:t>
            </a:r>
            <a:r>
              <a:rPr lang="en-US" altLang="zh-TW" sz="28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file"/>
              </a:rPr>
              <a:t>1-</a:t>
            </a:r>
            <a:r>
              <a:rPr lang="zh-TW" altLang="en-US" sz="2800" b="1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file"/>
              </a:rPr>
              <a:t>常識一點通</a:t>
            </a:r>
            <a:endParaRPr lang="zh-CN" altLang="en-US" sz="2800" b="1" dirty="0">
              <a:solidFill>
                <a:srgbClr val="F8353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" name="淘宝网Chenying0907出品 12"/>
          <p:cNvSpPr txBox="1"/>
          <p:nvPr/>
        </p:nvSpPr>
        <p:spPr>
          <a:xfrm>
            <a:off x="7958313" y="3321344"/>
            <a:ext cx="3539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file"/>
              </a:rPr>
              <a:t>學習單</a:t>
            </a:r>
            <a:r>
              <a:rPr lang="en-US" altLang="zh-TW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file"/>
              </a:rPr>
              <a:t>2-</a:t>
            </a:r>
            <a:r>
              <a:rPr lang="zh-TW" altLang="en-US" sz="2800" b="1" dirty="0">
                <a:solidFill>
                  <a:srgbClr val="01ACBE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 action="ppaction://hlinkfile"/>
              </a:rPr>
              <a:t>洗好洗滿</a:t>
            </a:r>
            <a:endParaRPr lang="zh-CN" altLang="en-US" sz="2800" b="1" dirty="0">
              <a:solidFill>
                <a:srgbClr val="01AC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淘宝网Chenying0907出品 105"/>
          <p:cNvSpPr/>
          <p:nvPr/>
        </p:nvSpPr>
        <p:spPr>
          <a:xfrm>
            <a:off x="9380258" y="4812183"/>
            <a:ext cx="2253846" cy="961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>
                <a:solidFill>
                  <a:srgbClr val="002060"/>
                </a:solidFill>
                <a:hlinkClick r:id="rId6" action="ppaction://hlinkfile"/>
              </a:rPr>
              <a:t>4.</a:t>
            </a:r>
            <a:r>
              <a:rPr lang="zh-TW" altLang="zh-TW" sz="2000" b="1" dirty="0">
                <a:solidFill>
                  <a:srgbClr val="002060"/>
                </a:solidFill>
                <a:hlinkClick r:id="rId6" action="ppaction://hlinkfile"/>
              </a:rPr>
              <a:t>實測</a:t>
            </a:r>
            <a:r>
              <a:rPr lang="en-US" altLang="zh-TW" sz="2000" b="1" dirty="0">
                <a:solidFill>
                  <a:srgbClr val="002060"/>
                </a:solidFill>
                <a:hlinkClick r:id="rId6" action="ppaction://hlinkfile"/>
              </a:rPr>
              <a:t>APP</a:t>
            </a:r>
            <a:r>
              <a:rPr lang="zh-TW" altLang="zh-TW" sz="2000" b="1" dirty="0">
                <a:solidFill>
                  <a:srgbClr val="002060"/>
                </a:solidFill>
                <a:hlinkClick r:id="rId6" action="ppaction://hlinkfile"/>
              </a:rPr>
              <a:t>三分鐘完成口罩預購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" name="淘宝网Chenying0907出品 106"/>
          <p:cNvSpPr/>
          <p:nvPr/>
        </p:nvSpPr>
        <p:spPr>
          <a:xfrm>
            <a:off x="5974914" y="4768961"/>
            <a:ext cx="1889509" cy="87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b="1" dirty="0">
                <a:hlinkClick r:id="rId7" action="ppaction://hlinkfile"/>
              </a:rPr>
              <a:t>3.</a:t>
            </a:r>
            <a:r>
              <a:rPr lang="zh-TW" altLang="zh-TW" b="1" dirty="0">
                <a:hlinkClick r:id="rId7" action="ppaction://hlinkfile"/>
              </a:rPr>
              <a:t>你的手真的有洗乾淨嗎？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1" name="圖片 40">
            <a:hlinkClick r:id="rId8" action="ppaction://hlinkpres?slideindex=1&amp;slidetitle="/>
            <a:extLst>
              <a:ext uri="{FF2B5EF4-FFF2-40B4-BE49-F238E27FC236}">
                <a16:creationId xmlns:a16="http://schemas.microsoft.com/office/drawing/2014/main" id="{4D93CB66-C913-4ECB-B58C-88E3F064D11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8" t="29529" r="21418" b="12896"/>
          <a:stretch/>
        </p:blipFill>
        <p:spPr>
          <a:xfrm>
            <a:off x="1325368" y="986010"/>
            <a:ext cx="4772219" cy="3419811"/>
          </a:xfrm>
          <a:prstGeom prst="rect">
            <a:avLst/>
          </a:prstGeom>
        </p:spPr>
      </p:pic>
      <p:grpSp>
        <p:nvGrpSpPr>
          <p:cNvPr id="45" name="淘宝网Chenying0907出品 45">
            <a:extLst>
              <a:ext uri="{FF2B5EF4-FFF2-40B4-BE49-F238E27FC236}">
                <a16:creationId xmlns:a16="http://schemas.microsoft.com/office/drawing/2014/main" id="{B8A78C36-1062-4706-8925-7695DCFFEA9D}"/>
              </a:ext>
            </a:extLst>
          </p:cNvPr>
          <p:cNvGrpSpPr/>
          <p:nvPr/>
        </p:nvGrpSpPr>
        <p:grpSpPr>
          <a:xfrm>
            <a:off x="7004996" y="1840269"/>
            <a:ext cx="495785" cy="493987"/>
            <a:chOff x="6602606" y="810033"/>
            <a:chExt cx="706229" cy="703668"/>
          </a:xfrm>
          <a:solidFill>
            <a:schemeClr val="bg1"/>
          </a:solidFill>
        </p:grpSpPr>
        <p:sp>
          <p:nvSpPr>
            <p:cNvPr id="46" name="淘宝网Chenying0907出品 9">
              <a:extLst>
                <a:ext uri="{FF2B5EF4-FFF2-40B4-BE49-F238E27FC236}">
                  <a16:creationId xmlns:a16="http://schemas.microsoft.com/office/drawing/2014/main" id="{B57CD175-1920-495D-9B50-AE8397DE8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96" y="810033"/>
              <a:ext cx="516048" cy="703668"/>
            </a:xfrm>
            <a:custGeom>
              <a:avLst/>
              <a:gdLst>
                <a:gd name="T0" fmla="*/ 222 w 597"/>
                <a:gd name="T1" fmla="*/ 575 h 814"/>
                <a:gd name="T2" fmla="*/ 253 w 597"/>
                <a:gd name="T3" fmla="*/ 598 h 814"/>
                <a:gd name="T4" fmla="*/ 344 w 597"/>
                <a:gd name="T5" fmla="*/ 598 h 814"/>
                <a:gd name="T6" fmla="*/ 375 w 597"/>
                <a:gd name="T7" fmla="*/ 575 h 814"/>
                <a:gd name="T8" fmla="*/ 414 w 597"/>
                <a:gd name="T9" fmla="*/ 509 h 814"/>
                <a:gd name="T10" fmla="*/ 539 w 597"/>
                <a:gd name="T11" fmla="*/ 298 h 814"/>
                <a:gd name="T12" fmla="*/ 298 w 597"/>
                <a:gd name="T13" fmla="*/ 57 h 814"/>
                <a:gd name="T14" fmla="*/ 57 w 597"/>
                <a:gd name="T15" fmla="*/ 298 h 814"/>
                <a:gd name="T16" fmla="*/ 183 w 597"/>
                <a:gd name="T17" fmla="*/ 509 h 814"/>
                <a:gd name="T18" fmla="*/ 222 w 597"/>
                <a:gd name="T19" fmla="*/ 575 h 814"/>
                <a:gd name="T20" fmla="*/ 354 w 597"/>
                <a:gd name="T21" fmla="*/ 782 h 814"/>
                <a:gd name="T22" fmla="*/ 314 w 597"/>
                <a:gd name="T23" fmla="*/ 814 h 814"/>
                <a:gd name="T24" fmla="*/ 282 w 597"/>
                <a:gd name="T25" fmla="*/ 814 h 814"/>
                <a:gd name="T26" fmla="*/ 242 w 597"/>
                <a:gd name="T27" fmla="*/ 782 h 814"/>
                <a:gd name="T28" fmla="*/ 226 w 597"/>
                <a:gd name="T29" fmla="*/ 782 h 814"/>
                <a:gd name="T30" fmla="*/ 165 w 597"/>
                <a:gd name="T31" fmla="*/ 722 h 814"/>
                <a:gd name="T32" fmla="*/ 165 w 597"/>
                <a:gd name="T33" fmla="*/ 576 h 814"/>
                <a:gd name="T34" fmla="*/ 155 w 597"/>
                <a:gd name="T35" fmla="*/ 559 h 814"/>
                <a:gd name="T36" fmla="*/ 0 w 597"/>
                <a:gd name="T37" fmla="*/ 298 h 814"/>
                <a:gd name="T38" fmla="*/ 298 w 597"/>
                <a:gd name="T39" fmla="*/ 0 h 814"/>
                <a:gd name="T40" fmla="*/ 597 w 597"/>
                <a:gd name="T41" fmla="*/ 298 h 814"/>
                <a:gd name="T42" fmla="*/ 441 w 597"/>
                <a:gd name="T43" fmla="*/ 559 h 814"/>
                <a:gd name="T44" fmla="*/ 431 w 597"/>
                <a:gd name="T45" fmla="*/ 576 h 814"/>
                <a:gd name="T46" fmla="*/ 432 w 597"/>
                <a:gd name="T47" fmla="*/ 722 h 814"/>
                <a:gd name="T48" fmla="*/ 371 w 597"/>
                <a:gd name="T49" fmla="*/ 782 h 814"/>
                <a:gd name="T50" fmla="*/ 354 w 597"/>
                <a:gd name="T51" fmla="*/ 78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7" h="814">
                  <a:moveTo>
                    <a:pt x="222" y="575"/>
                  </a:moveTo>
                  <a:cubicBezTo>
                    <a:pt x="224" y="589"/>
                    <a:pt x="238" y="598"/>
                    <a:pt x="253" y="598"/>
                  </a:cubicBezTo>
                  <a:cubicBezTo>
                    <a:pt x="344" y="598"/>
                    <a:pt x="344" y="598"/>
                    <a:pt x="344" y="598"/>
                  </a:cubicBezTo>
                  <a:cubicBezTo>
                    <a:pt x="358" y="598"/>
                    <a:pt x="373" y="589"/>
                    <a:pt x="375" y="575"/>
                  </a:cubicBezTo>
                  <a:cubicBezTo>
                    <a:pt x="377" y="547"/>
                    <a:pt x="390" y="523"/>
                    <a:pt x="414" y="509"/>
                  </a:cubicBezTo>
                  <a:cubicBezTo>
                    <a:pt x="491" y="467"/>
                    <a:pt x="539" y="386"/>
                    <a:pt x="539" y="298"/>
                  </a:cubicBezTo>
                  <a:cubicBezTo>
                    <a:pt x="539" y="165"/>
                    <a:pt x="431" y="57"/>
                    <a:pt x="298" y="57"/>
                  </a:cubicBezTo>
                  <a:cubicBezTo>
                    <a:pt x="165" y="57"/>
                    <a:pt x="57" y="165"/>
                    <a:pt x="57" y="298"/>
                  </a:cubicBezTo>
                  <a:cubicBezTo>
                    <a:pt x="57" y="386"/>
                    <a:pt x="105" y="467"/>
                    <a:pt x="183" y="509"/>
                  </a:cubicBezTo>
                  <a:cubicBezTo>
                    <a:pt x="207" y="523"/>
                    <a:pt x="219" y="547"/>
                    <a:pt x="222" y="575"/>
                  </a:cubicBezTo>
                  <a:close/>
                  <a:moveTo>
                    <a:pt x="354" y="782"/>
                  </a:moveTo>
                  <a:cubicBezTo>
                    <a:pt x="350" y="800"/>
                    <a:pt x="334" y="814"/>
                    <a:pt x="314" y="814"/>
                  </a:cubicBezTo>
                  <a:cubicBezTo>
                    <a:pt x="282" y="814"/>
                    <a:pt x="282" y="814"/>
                    <a:pt x="282" y="814"/>
                  </a:cubicBezTo>
                  <a:cubicBezTo>
                    <a:pt x="263" y="814"/>
                    <a:pt x="247" y="800"/>
                    <a:pt x="242" y="782"/>
                  </a:cubicBezTo>
                  <a:cubicBezTo>
                    <a:pt x="226" y="782"/>
                    <a:pt x="226" y="782"/>
                    <a:pt x="226" y="782"/>
                  </a:cubicBezTo>
                  <a:cubicBezTo>
                    <a:pt x="193" y="782"/>
                    <a:pt x="165" y="755"/>
                    <a:pt x="165" y="722"/>
                  </a:cubicBezTo>
                  <a:cubicBezTo>
                    <a:pt x="165" y="576"/>
                    <a:pt x="165" y="576"/>
                    <a:pt x="165" y="576"/>
                  </a:cubicBezTo>
                  <a:cubicBezTo>
                    <a:pt x="165" y="569"/>
                    <a:pt x="162" y="563"/>
                    <a:pt x="155" y="559"/>
                  </a:cubicBezTo>
                  <a:cubicBezTo>
                    <a:pt x="60" y="507"/>
                    <a:pt x="0" y="407"/>
                    <a:pt x="0" y="298"/>
                  </a:cubicBezTo>
                  <a:cubicBezTo>
                    <a:pt x="0" y="133"/>
                    <a:pt x="134" y="0"/>
                    <a:pt x="298" y="0"/>
                  </a:cubicBezTo>
                  <a:cubicBezTo>
                    <a:pt x="463" y="0"/>
                    <a:pt x="597" y="133"/>
                    <a:pt x="597" y="298"/>
                  </a:cubicBezTo>
                  <a:cubicBezTo>
                    <a:pt x="597" y="407"/>
                    <a:pt x="537" y="507"/>
                    <a:pt x="441" y="559"/>
                  </a:cubicBezTo>
                  <a:cubicBezTo>
                    <a:pt x="435" y="563"/>
                    <a:pt x="431" y="569"/>
                    <a:pt x="431" y="576"/>
                  </a:cubicBezTo>
                  <a:cubicBezTo>
                    <a:pt x="432" y="722"/>
                    <a:pt x="432" y="722"/>
                    <a:pt x="432" y="722"/>
                  </a:cubicBezTo>
                  <a:cubicBezTo>
                    <a:pt x="432" y="755"/>
                    <a:pt x="404" y="782"/>
                    <a:pt x="371" y="782"/>
                  </a:cubicBezTo>
                  <a:cubicBezTo>
                    <a:pt x="354" y="782"/>
                    <a:pt x="354" y="782"/>
                    <a:pt x="354" y="7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淘宝网Chenying0907出品 10">
              <a:extLst>
                <a:ext uri="{FF2B5EF4-FFF2-40B4-BE49-F238E27FC236}">
                  <a16:creationId xmlns:a16="http://schemas.microsoft.com/office/drawing/2014/main" id="{E3483401-37FD-4074-ACFC-5FDD289657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606" y="878425"/>
              <a:ext cx="706229" cy="373412"/>
            </a:xfrm>
            <a:custGeom>
              <a:avLst/>
              <a:gdLst>
                <a:gd name="T0" fmla="*/ 699 w 817"/>
                <a:gd name="T1" fmla="*/ 406 h 432"/>
                <a:gd name="T2" fmla="*/ 692 w 817"/>
                <a:gd name="T3" fmla="*/ 380 h 432"/>
                <a:gd name="T4" fmla="*/ 718 w 817"/>
                <a:gd name="T5" fmla="*/ 373 h 432"/>
                <a:gd name="T6" fmla="*/ 755 w 817"/>
                <a:gd name="T7" fmla="*/ 394 h 432"/>
                <a:gd name="T8" fmla="*/ 762 w 817"/>
                <a:gd name="T9" fmla="*/ 420 h 432"/>
                <a:gd name="T10" fmla="*/ 736 w 817"/>
                <a:gd name="T11" fmla="*/ 427 h 432"/>
                <a:gd name="T12" fmla="*/ 699 w 817"/>
                <a:gd name="T13" fmla="*/ 406 h 432"/>
                <a:gd name="T14" fmla="*/ 718 w 817"/>
                <a:gd name="T15" fmla="*/ 59 h 432"/>
                <a:gd name="T16" fmla="*/ 692 w 817"/>
                <a:gd name="T17" fmla="*/ 52 h 432"/>
                <a:gd name="T18" fmla="*/ 699 w 817"/>
                <a:gd name="T19" fmla="*/ 26 h 432"/>
                <a:gd name="T20" fmla="*/ 736 w 817"/>
                <a:gd name="T21" fmla="*/ 5 h 432"/>
                <a:gd name="T22" fmla="*/ 762 w 817"/>
                <a:gd name="T23" fmla="*/ 12 h 432"/>
                <a:gd name="T24" fmla="*/ 755 w 817"/>
                <a:gd name="T25" fmla="*/ 38 h 432"/>
                <a:gd name="T26" fmla="*/ 718 w 817"/>
                <a:gd name="T27" fmla="*/ 59 h 432"/>
                <a:gd name="T28" fmla="*/ 755 w 817"/>
                <a:gd name="T29" fmla="*/ 235 h 432"/>
                <a:gd name="T30" fmla="*/ 736 w 817"/>
                <a:gd name="T31" fmla="*/ 216 h 432"/>
                <a:gd name="T32" fmla="*/ 755 w 817"/>
                <a:gd name="T33" fmla="*/ 197 h 432"/>
                <a:gd name="T34" fmla="*/ 798 w 817"/>
                <a:gd name="T35" fmla="*/ 197 h 432"/>
                <a:gd name="T36" fmla="*/ 817 w 817"/>
                <a:gd name="T37" fmla="*/ 216 h 432"/>
                <a:gd name="T38" fmla="*/ 798 w 817"/>
                <a:gd name="T39" fmla="*/ 235 h 432"/>
                <a:gd name="T40" fmla="*/ 755 w 817"/>
                <a:gd name="T41" fmla="*/ 235 h 432"/>
                <a:gd name="T42" fmla="*/ 118 w 817"/>
                <a:gd name="T43" fmla="*/ 26 h 432"/>
                <a:gd name="T44" fmla="*/ 124 w 817"/>
                <a:gd name="T45" fmla="*/ 52 h 432"/>
                <a:gd name="T46" fmla="*/ 98 w 817"/>
                <a:gd name="T47" fmla="*/ 59 h 432"/>
                <a:gd name="T48" fmla="*/ 62 w 817"/>
                <a:gd name="T49" fmla="*/ 38 h 432"/>
                <a:gd name="T50" fmla="*/ 55 w 817"/>
                <a:gd name="T51" fmla="*/ 12 h 432"/>
                <a:gd name="T52" fmla="*/ 81 w 817"/>
                <a:gd name="T53" fmla="*/ 5 h 432"/>
                <a:gd name="T54" fmla="*/ 118 w 817"/>
                <a:gd name="T55" fmla="*/ 26 h 432"/>
                <a:gd name="T56" fmla="*/ 98 w 817"/>
                <a:gd name="T57" fmla="*/ 373 h 432"/>
                <a:gd name="T58" fmla="*/ 124 w 817"/>
                <a:gd name="T59" fmla="*/ 380 h 432"/>
                <a:gd name="T60" fmla="*/ 118 w 817"/>
                <a:gd name="T61" fmla="*/ 406 h 432"/>
                <a:gd name="T62" fmla="*/ 81 w 817"/>
                <a:gd name="T63" fmla="*/ 427 h 432"/>
                <a:gd name="T64" fmla="*/ 55 w 817"/>
                <a:gd name="T65" fmla="*/ 420 h 432"/>
                <a:gd name="T66" fmla="*/ 62 w 817"/>
                <a:gd name="T67" fmla="*/ 394 h 432"/>
                <a:gd name="T68" fmla="*/ 98 w 817"/>
                <a:gd name="T69" fmla="*/ 373 h 432"/>
                <a:gd name="T70" fmla="*/ 62 w 817"/>
                <a:gd name="T71" fmla="*/ 197 h 432"/>
                <a:gd name="T72" fmla="*/ 81 w 817"/>
                <a:gd name="T73" fmla="*/ 216 h 432"/>
                <a:gd name="T74" fmla="*/ 62 w 817"/>
                <a:gd name="T75" fmla="*/ 235 h 432"/>
                <a:gd name="T76" fmla="*/ 19 w 817"/>
                <a:gd name="T77" fmla="*/ 235 h 432"/>
                <a:gd name="T78" fmla="*/ 0 w 817"/>
                <a:gd name="T79" fmla="*/ 216 h 432"/>
                <a:gd name="T80" fmla="*/ 19 w 817"/>
                <a:gd name="T81" fmla="*/ 197 h 432"/>
                <a:gd name="T82" fmla="*/ 62 w 817"/>
                <a:gd name="T83" fmla="*/ 19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7" h="432">
                  <a:moveTo>
                    <a:pt x="699" y="406"/>
                  </a:moveTo>
                  <a:cubicBezTo>
                    <a:pt x="690" y="401"/>
                    <a:pt x="687" y="389"/>
                    <a:pt x="692" y="380"/>
                  </a:cubicBezTo>
                  <a:cubicBezTo>
                    <a:pt x="698" y="371"/>
                    <a:pt x="709" y="368"/>
                    <a:pt x="718" y="373"/>
                  </a:cubicBezTo>
                  <a:cubicBezTo>
                    <a:pt x="755" y="394"/>
                    <a:pt x="755" y="394"/>
                    <a:pt x="755" y="394"/>
                  </a:cubicBezTo>
                  <a:cubicBezTo>
                    <a:pt x="764" y="399"/>
                    <a:pt x="767" y="411"/>
                    <a:pt x="762" y="420"/>
                  </a:cubicBezTo>
                  <a:cubicBezTo>
                    <a:pt x="757" y="429"/>
                    <a:pt x="745" y="432"/>
                    <a:pt x="736" y="427"/>
                  </a:cubicBezTo>
                  <a:cubicBezTo>
                    <a:pt x="699" y="406"/>
                    <a:pt x="699" y="406"/>
                    <a:pt x="699" y="406"/>
                  </a:cubicBezTo>
                  <a:close/>
                  <a:moveTo>
                    <a:pt x="718" y="59"/>
                  </a:moveTo>
                  <a:cubicBezTo>
                    <a:pt x="709" y="64"/>
                    <a:pt x="698" y="61"/>
                    <a:pt x="692" y="52"/>
                  </a:cubicBezTo>
                  <a:cubicBezTo>
                    <a:pt x="687" y="43"/>
                    <a:pt x="690" y="31"/>
                    <a:pt x="699" y="26"/>
                  </a:cubicBezTo>
                  <a:cubicBezTo>
                    <a:pt x="736" y="5"/>
                    <a:pt x="736" y="5"/>
                    <a:pt x="736" y="5"/>
                  </a:cubicBezTo>
                  <a:cubicBezTo>
                    <a:pt x="745" y="0"/>
                    <a:pt x="757" y="3"/>
                    <a:pt x="762" y="12"/>
                  </a:cubicBezTo>
                  <a:cubicBezTo>
                    <a:pt x="767" y="21"/>
                    <a:pt x="764" y="32"/>
                    <a:pt x="755" y="38"/>
                  </a:cubicBezTo>
                  <a:cubicBezTo>
                    <a:pt x="718" y="59"/>
                    <a:pt x="718" y="59"/>
                    <a:pt x="718" y="59"/>
                  </a:cubicBezTo>
                  <a:close/>
                  <a:moveTo>
                    <a:pt x="755" y="235"/>
                  </a:moveTo>
                  <a:cubicBezTo>
                    <a:pt x="745" y="235"/>
                    <a:pt x="736" y="226"/>
                    <a:pt x="736" y="216"/>
                  </a:cubicBezTo>
                  <a:cubicBezTo>
                    <a:pt x="736" y="205"/>
                    <a:pt x="745" y="197"/>
                    <a:pt x="755" y="197"/>
                  </a:cubicBezTo>
                  <a:cubicBezTo>
                    <a:pt x="798" y="197"/>
                    <a:pt x="798" y="197"/>
                    <a:pt x="798" y="197"/>
                  </a:cubicBezTo>
                  <a:cubicBezTo>
                    <a:pt x="808" y="197"/>
                    <a:pt x="817" y="205"/>
                    <a:pt x="817" y="216"/>
                  </a:cubicBezTo>
                  <a:cubicBezTo>
                    <a:pt x="817" y="226"/>
                    <a:pt x="808" y="235"/>
                    <a:pt x="798" y="235"/>
                  </a:cubicBezTo>
                  <a:cubicBezTo>
                    <a:pt x="755" y="235"/>
                    <a:pt x="755" y="235"/>
                    <a:pt x="755" y="235"/>
                  </a:cubicBezTo>
                  <a:close/>
                  <a:moveTo>
                    <a:pt x="118" y="26"/>
                  </a:moveTo>
                  <a:cubicBezTo>
                    <a:pt x="127" y="31"/>
                    <a:pt x="130" y="43"/>
                    <a:pt x="124" y="52"/>
                  </a:cubicBezTo>
                  <a:cubicBezTo>
                    <a:pt x="119" y="61"/>
                    <a:pt x="108" y="64"/>
                    <a:pt x="98" y="5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2"/>
                    <a:pt x="49" y="21"/>
                    <a:pt x="55" y="12"/>
                  </a:cubicBezTo>
                  <a:cubicBezTo>
                    <a:pt x="60" y="3"/>
                    <a:pt x="72" y="0"/>
                    <a:pt x="81" y="5"/>
                  </a:cubicBezTo>
                  <a:cubicBezTo>
                    <a:pt x="118" y="26"/>
                    <a:pt x="118" y="26"/>
                    <a:pt x="118" y="26"/>
                  </a:cubicBezTo>
                  <a:close/>
                  <a:moveTo>
                    <a:pt x="98" y="373"/>
                  </a:moveTo>
                  <a:cubicBezTo>
                    <a:pt x="108" y="368"/>
                    <a:pt x="119" y="371"/>
                    <a:pt x="124" y="380"/>
                  </a:cubicBezTo>
                  <a:cubicBezTo>
                    <a:pt x="130" y="389"/>
                    <a:pt x="127" y="401"/>
                    <a:pt x="118" y="406"/>
                  </a:cubicBezTo>
                  <a:cubicBezTo>
                    <a:pt x="81" y="427"/>
                    <a:pt x="81" y="427"/>
                    <a:pt x="81" y="427"/>
                  </a:cubicBezTo>
                  <a:cubicBezTo>
                    <a:pt x="72" y="432"/>
                    <a:pt x="60" y="429"/>
                    <a:pt x="55" y="420"/>
                  </a:cubicBezTo>
                  <a:cubicBezTo>
                    <a:pt x="49" y="411"/>
                    <a:pt x="53" y="399"/>
                    <a:pt x="62" y="394"/>
                  </a:cubicBezTo>
                  <a:cubicBezTo>
                    <a:pt x="98" y="373"/>
                    <a:pt x="98" y="373"/>
                    <a:pt x="98" y="373"/>
                  </a:cubicBezTo>
                  <a:close/>
                  <a:moveTo>
                    <a:pt x="62" y="197"/>
                  </a:moveTo>
                  <a:cubicBezTo>
                    <a:pt x="72" y="197"/>
                    <a:pt x="81" y="205"/>
                    <a:pt x="81" y="216"/>
                  </a:cubicBezTo>
                  <a:cubicBezTo>
                    <a:pt x="81" y="226"/>
                    <a:pt x="72" y="235"/>
                    <a:pt x="62" y="235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9" y="235"/>
                    <a:pt x="0" y="226"/>
                    <a:pt x="0" y="216"/>
                  </a:cubicBezTo>
                  <a:cubicBezTo>
                    <a:pt x="0" y="205"/>
                    <a:pt x="9" y="197"/>
                    <a:pt x="19" y="197"/>
                  </a:cubicBezTo>
                  <a:cubicBezTo>
                    <a:pt x="62" y="197"/>
                    <a:pt x="62" y="197"/>
                    <a:pt x="62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淘宝网Chenying0907出品 11">
              <a:extLst>
                <a:ext uri="{FF2B5EF4-FFF2-40B4-BE49-F238E27FC236}">
                  <a16:creationId xmlns:a16="http://schemas.microsoft.com/office/drawing/2014/main" id="{438A6DCC-A86F-499E-8062-F6FAD7F1C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360" y="958521"/>
              <a:ext cx="253087" cy="253452"/>
            </a:xfrm>
            <a:custGeom>
              <a:avLst/>
              <a:gdLst>
                <a:gd name="T0" fmla="*/ 3 w 293"/>
                <a:gd name="T1" fmla="*/ 38 h 293"/>
                <a:gd name="T2" fmla="*/ 16 w 293"/>
                <a:gd name="T3" fmla="*/ 15 h 293"/>
                <a:gd name="T4" fmla="*/ 39 w 293"/>
                <a:gd name="T5" fmla="*/ 28 h 293"/>
                <a:gd name="T6" fmla="*/ 50 w 293"/>
                <a:gd name="T7" fmla="*/ 65 h 293"/>
                <a:gd name="T8" fmla="*/ 91 w 293"/>
                <a:gd name="T9" fmla="*/ 53 h 293"/>
                <a:gd name="T10" fmla="*/ 91 w 293"/>
                <a:gd name="T11" fmla="*/ 53 h 293"/>
                <a:gd name="T12" fmla="*/ 127 w 293"/>
                <a:gd name="T13" fmla="*/ 48 h 293"/>
                <a:gd name="T14" fmla="*/ 127 w 293"/>
                <a:gd name="T15" fmla="*/ 19 h 293"/>
                <a:gd name="T16" fmla="*/ 146 w 293"/>
                <a:gd name="T17" fmla="*/ 0 h 293"/>
                <a:gd name="T18" fmla="*/ 165 w 293"/>
                <a:gd name="T19" fmla="*/ 19 h 293"/>
                <a:gd name="T20" fmla="*/ 165 w 293"/>
                <a:gd name="T21" fmla="*/ 48 h 293"/>
                <a:gd name="T22" fmla="*/ 202 w 293"/>
                <a:gd name="T23" fmla="*/ 53 h 293"/>
                <a:gd name="T24" fmla="*/ 202 w 293"/>
                <a:gd name="T25" fmla="*/ 53 h 293"/>
                <a:gd name="T26" fmla="*/ 202 w 293"/>
                <a:gd name="T27" fmla="*/ 53 h 293"/>
                <a:gd name="T28" fmla="*/ 242 w 293"/>
                <a:gd name="T29" fmla="*/ 65 h 293"/>
                <a:gd name="T30" fmla="*/ 253 w 293"/>
                <a:gd name="T31" fmla="*/ 28 h 293"/>
                <a:gd name="T32" fmla="*/ 277 w 293"/>
                <a:gd name="T33" fmla="*/ 15 h 293"/>
                <a:gd name="T34" fmla="*/ 290 w 293"/>
                <a:gd name="T35" fmla="*/ 38 h 293"/>
                <a:gd name="T36" fmla="*/ 220 w 293"/>
                <a:gd name="T37" fmla="*/ 278 h 293"/>
                <a:gd name="T38" fmla="*/ 196 w 293"/>
                <a:gd name="T39" fmla="*/ 290 h 293"/>
                <a:gd name="T40" fmla="*/ 183 w 293"/>
                <a:gd name="T41" fmla="*/ 267 h 293"/>
                <a:gd name="T42" fmla="*/ 232 w 293"/>
                <a:gd name="T43" fmla="*/ 102 h 293"/>
                <a:gd name="T44" fmla="*/ 194 w 293"/>
                <a:gd name="T45" fmla="*/ 90 h 293"/>
                <a:gd name="T46" fmla="*/ 194 w 293"/>
                <a:gd name="T47" fmla="*/ 90 h 293"/>
                <a:gd name="T48" fmla="*/ 165 w 293"/>
                <a:gd name="T49" fmla="*/ 86 h 293"/>
                <a:gd name="T50" fmla="*/ 165 w 293"/>
                <a:gd name="T51" fmla="*/ 132 h 293"/>
                <a:gd name="T52" fmla="*/ 146 w 293"/>
                <a:gd name="T53" fmla="*/ 151 h 293"/>
                <a:gd name="T54" fmla="*/ 127 w 293"/>
                <a:gd name="T55" fmla="*/ 132 h 293"/>
                <a:gd name="T56" fmla="*/ 127 w 293"/>
                <a:gd name="T57" fmla="*/ 86 h 293"/>
                <a:gd name="T58" fmla="*/ 99 w 293"/>
                <a:gd name="T59" fmla="*/ 90 h 293"/>
                <a:gd name="T60" fmla="*/ 99 w 293"/>
                <a:gd name="T61" fmla="*/ 90 h 293"/>
                <a:gd name="T62" fmla="*/ 61 w 293"/>
                <a:gd name="T63" fmla="*/ 102 h 293"/>
                <a:gd name="T64" fmla="*/ 109 w 293"/>
                <a:gd name="T65" fmla="*/ 267 h 293"/>
                <a:gd name="T66" fmla="*/ 96 w 293"/>
                <a:gd name="T67" fmla="*/ 290 h 293"/>
                <a:gd name="T68" fmla="*/ 73 w 293"/>
                <a:gd name="T69" fmla="*/ 278 h 293"/>
                <a:gd name="T70" fmla="*/ 3 w 293"/>
                <a:gd name="T71" fmla="*/ 3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3" h="293">
                  <a:moveTo>
                    <a:pt x="3" y="38"/>
                  </a:moveTo>
                  <a:cubicBezTo>
                    <a:pt x="0" y="28"/>
                    <a:pt x="6" y="18"/>
                    <a:pt x="16" y="15"/>
                  </a:cubicBezTo>
                  <a:cubicBezTo>
                    <a:pt x="26" y="12"/>
                    <a:pt x="37" y="18"/>
                    <a:pt x="39" y="28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63" y="60"/>
                    <a:pt x="77" y="56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03" y="50"/>
                    <a:pt x="115" y="49"/>
                    <a:pt x="127" y="48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8"/>
                    <a:pt x="136" y="0"/>
                    <a:pt x="146" y="0"/>
                  </a:cubicBezTo>
                  <a:cubicBezTo>
                    <a:pt x="157" y="0"/>
                    <a:pt x="165" y="8"/>
                    <a:pt x="165" y="19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78" y="49"/>
                    <a:pt x="190" y="50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16" y="56"/>
                    <a:pt x="229" y="60"/>
                    <a:pt x="242" y="65"/>
                  </a:cubicBezTo>
                  <a:cubicBezTo>
                    <a:pt x="253" y="28"/>
                    <a:pt x="253" y="28"/>
                    <a:pt x="253" y="28"/>
                  </a:cubicBezTo>
                  <a:cubicBezTo>
                    <a:pt x="256" y="18"/>
                    <a:pt x="267" y="12"/>
                    <a:pt x="277" y="15"/>
                  </a:cubicBezTo>
                  <a:cubicBezTo>
                    <a:pt x="287" y="18"/>
                    <a:pt x="293" y="28"/>
                    <a:pt x="290" y="38"/>
                  </a:cubicBezTo>
                  <a:cubicBezTo>
                    <a:pt x="220" y="278"/>
                    <a:pt x="220" y="278"/>
                    <a:pt x="220" y="278"/>
                  </a:cubicBezTo>
                  <a:cubicBezTo>
                    <a:pt x="217" y="288"/>
                    <a:pt x="206" y="293"/>
                    <a:pt x="196" y="290"/>
                  </a:cubicBezTo>
                  <a:cubicBezTo>
                    <a:pt x="186" y="288"/>
                    <a:pt x="180" y="277"/>
                    <a:pt x="183" y="267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20" y="97"/>
                    <a:pt x="207" y="93"/>
                    <a:pt x="194" y="90"/>
                  </a:cubicBezTo>
                  <a:cubicBezTo>
                    <a:pt x="194" y="90"/>
                    <a:pt x="194" y="90"/>
                    <a:pt x="194" y="90"/>
                  </a:cubicBezTo>
                  <a:cubicBezTo>
                    <a:pt x="185" y="88"/>
                    <a:pt x="175" y="87"/>
                    <a:pt x="165" y="86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143"/>
                    <a:pt x="157" y="151"/>
                    <a:pt x="146" y="151"/>
                  </a:cubicBezTo>
                  <a:cubicBezTo>
                    <a:pt x="136" y="151"/>
                    <a:pt x="127" y="143"/>
                    <a:pt x="127" y="132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18" y="87"/>
                    <a:pt x="108" y="88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85" y="93"/>
                    <a:pt x="73" y="97"/>
                    <a:pt x="61" y="102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2" y="277"/>
                    <a:pt x="106" y="288"/>
                    <a:pt x="96" y="290"/>
                  </a:cubicBezTo>
                  <a:cubicBezTo>
                    <a:pt x="86" y="293"/>
                    <a:pt x="76" y="288"/>
                    <a:pt x="73" y="278"/>
                  </a:cubicBezTo>
                  <a:cubicBezTo>
                    <a:pt x="3" y="38"/>
                    <a:pt x="3" y="38"/>
                    <a:pt x="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52" name="淘宝网Chenying0907出品 45">
            <a:extLst>
              <a:ext uri="{FF2B5EF4-FFF2-40B4-BE49-F238E27FC236}">
                <a16:creationId xmlns:a16="http://schemas.microsoft.com/office/drawing/2014/main" id="{9180D95C-A7A7-465A-A088-82D43FDA2AE8}"/>
              </a:ext>
            </a:extLst>
          </p:cNvPr>
          <p:cNvGrpSpPr/>
          <p:nvPr/>
        </p:nvGrpSpPr>
        <p:grpSpPr>
          <a:xfrm>
            <a:off x="7029878" y="3360053"/>
            <a:ext cx="495785" cy="493987"/>
            <a:chOff x="6602606" y="810033"/>
            <a:chExt cx="706229" cy="703668"/>
          </a:xfrm>
          <a:solidFill>
            <a:schemeClr val="bg1"/>
          </a:solidFill>
        </p:grpSpPr>
        <p:sp>
          <p:nvSpPr>
            <p:cNvPr id="53" name="淘宝网Chenying0907出品 9">
              <a:extLst>
                <a:ext uri="{FF2B5EF4-FFF2-40B4-BE49-F238E27FC236}">
                  <a16:creationId xmlns:a16="http://schemas.microsoft.com/office/drawing/2014/main" id="{86DDFCF4-CCAE-4C50-A954-EC423886E5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96" y="810033"/>
              <a:ext cx="516048" cy="703668"/>
            </a:xfrm>
            <a:custGeom>
              <a:avLst/>
              <a:gdLst>
                <a:gd name="T0" fmla="*/ 222 w 597"/>
                <a:gd name="T1" fmla="*/ 575 h 814"/>
                <a:gd name="T2" fmla="*/ 253 w 597"/>
                <a:gd name="T3" fmla="*/ 598 h 814"/>
                <a:gd name="T4" fmla="*/ 344 w 597"/>
                <a:gd name="T5" fmla="*/ 598 h 814"/>
                <a:gd name="T6" fmla="*/ 375 w 597"/>
                <a:gd name="T7" fmla="*/ 575 h 814"/>
                <a:gd name="T8" fmla="*/ 414 w 597"/>
                <a:gd name="T9" fmla="*/ 509 h 814"/>
                <a:gd name="T10" fmla="*/ 539 w 597"/>
                <a:gd name="T11" fmla="*/ 298 h 814"/>
                <a:gd name="T12" fmla="*/ 298 w 597"/>
                <a:gd name="T13" fmla="*/ 57 h 814"/>
                <a:gd name="T14" fmla="*/ 57 w 597"/>
                <a:gd name="T15" fmla="*/ 298 h 814"/>
                <a:gd name="T16" fmla="*/ 183 w 597"/>
                <a:gd name="T17" fmla="*/ 509 h 814"/>
                <a:gd name="T18" fmla="*/ 222 w 597"/>
                <a:gd name="T19" fmla="*/ 575 h 814"/>
                <a:gd name="T20" fmla="*/ 354 w 597"/>
                <a:gd name="T21" fmla="*/ 782 h 814"/>
                <a:gd name="T22" fmla="*/ 314 w 597"/>
                <a:gd name="T23" fmla="*/ 814 h 814"/>
                <a:gd name="T24" fmla="*/ 282 w 597"/>
                <a:gd name="T25" fmla="*/ 814 h 814"/>
                <a:gd name="T26" fmla="*/ 242 w 597"/>
                <a:gd name="T27" fmla="*/ 782 h 814"/>
                <a:gd name="T28" fmla="*/ 226 w 597"/>
                <a:gd name="T29" fmla="*/ 782 h 814"/>
                <a:gd name="T30" fmla="*/ 165 w 597"/>
                <a:gd name="T31" fmla="*/ 722 h 814"/>
                <a:gd name="T32" fmla="*/ 165 w 597"/>
                <a:gd name="T33" fmla="*/ 576 h 814"/>
                <a:gd name="T34" fmla="*/ 155 w 597"/>
                <a:gd name="T35" fmla="*/ 559 h 814"/>
                <a:gd name="T36" fmla="*/ 0 w 597"/>
                <a:gd name="T37" fmla="*/ 298 h 814"/>
                <a:gd name="T38" fmla="*/ 298 w 597"/>
                <a:gd name="T39" fmla="*/ 0 h 814"/>
                <a:gd name="T40" fmla="*/ 597 w 597"/>
                <a:gd name="T41" fmla="*/ 298 h 814"/>
                <a:gd name="T42" fmla="*/ 441 w 597"/>
                <a:gd name="T43" fmla="*/ 559 h 814"/>
                <a:gd name="T44" fmla="*/ 431 w 597"/>
                <a:gd name="T45" fmla="*/ 576 h 814"/>
                <a:gd name="T46" fmla="*/ 432 w 597"/>
                <a:gd name="T47" fmla="*/ 722 h 814"/>
                <a:gd name="T48" fmla="*/ 371 w 597"/>
                <a:gd name="T49" fmla="*/ 782 h 814"/>
                <a:gd name="T50" fmla="*/ 354 w 597"/>
                <a:gd name="T51" fmla="*/ 78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97" h="814">
                  <a:moveTo>
                    <a:pt x="222" y="575"/>
                  </a:moveTo>
                  <a:cubicBezTo>
                    <a:pt x="224" y="589"/>
                    <a:pt x="238" y="598"/>
                    <a:pt x="253" y="598"/>
                  </a:cubicBezTo>
                  <a:cubicBezTo>
                    <a:pt x="344" y="598"/>
                    <a:pt x="344" y="598"/>
                    <a:pt x="344" y="598"/>
                  </a:cubicBezTo>
                  <a:cubicBezTo>
                    <a:pt x="358" y="598"/>
                    <a:pt x="373" y="589"/>
                    <a:pt x="375" y="575"/>
                  </a:cubicBezTo>
                  <a:cubicBezTo>
                    <a:pt x="377" y="547"/>
                    <a:pt x="390" y="523"/>
                    <a:pt x="414" y="509"/>
                  </a:cubicBezTo>
                  <a:cubicBezTo>
                    <a:pt x="491" y="467"/>
                    <a:pt x="539" y="386"/>
                    <a:pt x="539" y="298"/>
                  </a:cubicBezTo>
                  <a:cubicBezTo>
                    <a:pt x="539" y="165"/>
                    <a:pt x="431" y="57"/>
                    <a:pt x="298" y="57"/>
                  </a:cubicBezTo>
                  <a:cubicBezTo>
                    <a:pt x="165" y="57"/>
                    <a:pt x="57" y="165"/>
                    <a:pt x="57" y="298"/>
                  </a:cubicBezTo>
                  <a:cubicBezTo>
                    <a:pt x="57" y="386"/>
                    <a:pt x="105" y="467"/>
                    <a:pt x="183" y="509"/>
                  </a:cubicBezTo>
                  <a:cubicBezTo>
                    <a:pt x="207" y="523"/>
                    <a:pt x="219" y="547"/>
                    <a:pt x="222" y="575"/>
                  </a:cubicBezTo>
                  <a:close/>
                  <a:moveTo>
                    <a:pt x="354" y="782"/>
                  </a:moveTo>
                  <a:cubicBezTo>
                    <a:pt x="350" y="800"/>
                    <a:pt x="334" y="814"/>
                    <a:pt x="314" y="814"/>
                  </a:cubicBezTo>
                  <a:cubicBezTo>
                    <a:pt x="282" y="814"/>
                    <a:pt x="282" y="814"/>
                    <a:pt x="282" y="814"/>
                  </a:cubicBezTo>
                  <a:cubicBezTo>
                    <a:pt x="263" y="814"/>
                    <a:pt x="247" y="800"/>
                    <a:pt x="242" y="782"/>
                  </a:cubicBezTo>
                  <a:cubicBezTo>
                    <a:pt x="226" y="782"/>
                    <a:pt x="226" y="782"/>
                    <a:pt x="226" y="782"/>
                  </a:cubicBezTo>
                  <a:cubicBezTo>
                    <a:pt x="193" y="782"/>
                    <a:pt x="165" y="755"/>
                    <a:pt x="165" y="722"/>
                  </a:cubicBezTo>
                  <a:cubicBezTo>
                    <a:pt x="165" y="576"/>
                    <a:pt x="165" y="576"/>
                    <a:pt x="165" y="576"/>
                  </a:cubicBezTo>
                  <a:cubicBezTo>
                    <a:pt x="165" y="569"/>
                    <a:pt x="162" y="563"/>
                    <a:pt x="155" y="559"/>
                  </a:cubicBezTo>
                  <a:cubicBezTo>
                    <a:pt x="60" y="507"/>
                    <a:pt x="0" y="407"/>
                    <a:pt x="0" y="298"/>
                  </a:cubicBezTo>
                  <a:cubicBezTo>
                    <a:pt x="0" y="133"/>
                    <a:pt x="134" y="0"/>
                    <a:pt x="298" y="0"/>
                  </a:cubicBezTo>
                  <a:cubicBezTo>
                    <a:pt x="463" y="0"/>
                    <a:pt x="597" y="133"/>
                    <a:pt x="597" y="298"/>
                  </a:cubicBezTo>
                  <a:cubicBezTo>
                    <a:pt x="597" y="407"/>
                    <a:pt x="537" y="507"/>
                    <a:pt x="441" y="559"/>
                  </a:cubicBezTo>
                  <a:cubicBezTo>
                    <a:pt x="435" y="563"/>
                    <a:pt x="431" y="569"/>
                    <a:pt x="431" y="576"/>
                  </a:cubicBezTo>
                  <a:cubicBezTo>
                    <a:pt x="432" y="722"/>
                    <a:pt x="432" y="722"/>
                    <a:pt x="432" y="722"/>
                  </a:cubicBezTo>
                  <a:cubicBezTo>
                    <a:pt x="432" y="755"/>
                    <a:pt x="404" y="782"/>
                    <a:pt x="371" y="782"/>
                  </a:cubicBezTo>
                  <a:cubicBezTo>
                    <a:pt x="354" y="782"/>
                    <a:pt x="354" y="782"/>
                    <a:pt x="354" y="7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淘宝网Chenying0907出品 10">
              <a:extLst>
                <a:ext uri="{FF2B5EF4-FFF2-40B4-BE49-F238E27FC236}">
                  <a16:creationId xmlns:a16="http://schemas.microsoft.com/office/drawing/2014/main" id="{6FD84B98-B4CE-4D8A-BE32-A315D8F7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606" y="878425"/>
              <a:ext cx="706229" cy="373412"/>
            </a:xfrm>
            <a:custGeom>
              <a:avLst/>
              <a:gdLst>
                <a:gd name="T0" fmla="*/ 699 w 817"/>
                <a:gd name="T1" fmla="*/ 406 h 432"/>
                <a:gd name="T2" fmla="*/ 692 w 817"/>
                <a:gd name="T3" fmla="*/ 380 h 432"/>
                <a:gd name="T4" fmla="*/ 718 w 817"/>
                <a:gd name="T5" fmla="*/ 373 h 432"/>
                <a:gd name="T6" fmla="*/ 755 w 817"/>
                <a:gd name="T7" fmla="*/ 394 h 432"/>
                <a:gd name="T8" fmla="*/ 762 w 817"/>
                <a:gd name="T9" fmla="*/ 420 h 432"/>
                <a:gd name="T10" fmla="*/ 736 w 817"/>
                <a:gd name="T11" fmla="*/ 427 h 432"/>
                <a:gd name="T12" fmla="*/ 699 w 817"/>
                <a:gd name="T13" fmla="*/ 406 h 432"/>
                <a:gd name="T14" fmla="*/ 718 w 817"/>
                <a:gd name="T15" fmla="*/ 59 h 432"/>
                <a:gd name="T16" fmla="*/ 692 w 817"/>
                <a:gd name="T17" fmla="*/ 52 h 432"/>
                <a:gd name="T18" fmla="*/ 699 w 817"/>
                <a:gd name="T19" fmla="*/ 26 h 432"/>
                <a:gd name="T20" fmla="*/ 736 w 817"/>
                <a:gd name="T21" fmla="*/ 5 h 432"/>
                <a:gd name="T22" fmla="*/ 762 w 817"/>
                <a:gd name="T23" fmla="*/ 12 h 432"/>
                <a:gd name="T24" fmla="*/ 755 w 817"/>
                <a:gd name="T25" fmla="*/ 38 h 432"/>
                <a:gd name="T26" fmla="*/ 718 w 817"/>
                <a:gd name="T27" fmla="*/ 59 h 432"/>
                <a:gd name="T28" fmla="*/ 755 w 817"/>
                <a:gd name="T29" fmla="*/ 235 h 432"/>
                <a:gd name="T30" fmla="*/ 736 w 817"/>
                <a:gd name="T31" fmla="*/ 216 h 432"/>
                <a:gd name="T32" fmla="*/ 755 w 817"/>
                <a:gd name="T33" fmla="*/ 197 h 432"/>
                <a:gd name="T34" fmla="*/ 798 w 817"/>
                <a:gd name="T35" fmla="*/ 197 h 432"/>
                <a:gd name="T36" fmla="*/ 817 w 817"/>
                <a:gd name="T37" fmla="*/ 216 h 432"/>
                <a:gd name="T38" fmla="*/ 798 w 817"/>
                <a:gd name="T39" fmla="*/ 235 h 432"/>
                <a:gd name="T40" fmla="*/ 755 w 817"/>
                <a:gd name="T41" fmla="*/ 235 h 432"/>
                <a:gd name="T42" fmla="*/ 118 w 817"/>
                <a:gd name="T43" fmla="*/ 26 h 432"/>
                <a:gd name="T44" fmla="*/ 124 w 817"/>
                <a:gd name="T45" fmla="*/ 52 h 432"/>
                <a:gd name="T46" fmla="*/ 98 w 817"/>
                <a:gd name="T47" fmla="*/ 59 h 432"/>
                <a:gd name="T48" fmla="*/ 62 w 817"/>
                <a:gd name="T49" fmla="*/ 38 h 432"/>
                <a:gd name="T50" fmla="*/ 55 w 817"/>
                <a:gd name="T51" fmla="*/ 12 h 432"/>
                <a:gd name="T52" fmla="*/ 81 w 817"/>
                <a:gd name="T53" fmla="*/ 5 h 432"/>
                <a:gd name="T54" fmla="*/ 118 w 817"/>
                <a:gd name="T55" fmla="*/ 26 h 432"/>
                <a:gd name="T56" fmla="*/ 98 w 817"/>
                <a:gd name="T57" fmla="*/ 373 h 432"/>
                <a:gd name="T58" fmla="*/ 124 w 817"/>
                <a:gd name="T59" fmla="*/ 380 h 432"/>
                <a:gd name="T60" fmla="*/ 118 w 817"/>
                <a:gd name="T61" fmla="*/ 406 h 432"/>
                <a:gd name="T62" fmla="*/ 81 w 817"/>
                <a:gd name="T63" fmla="*/ 427 h 432"/>
                <a:gd name="T64" fmla="*/ 55 w 817"/>
                <a:gd name="T65" fmla="*/ 420 h 432"/>
                <a:gd name="T66" fmla="*/ 62 w 817"/>
                <a:gd name="T67" fmla="*/ 394 h 432"/>
                <a:gd name="T68" fmla="*/ 98 w 817"/>
                <a:gd name="T69" fmla="*/ 373 h 432"/>
                <a:gd name="T70" fmla="*/ 62 w 817"/>
                <a:gd name="T71" fmla="*/ 197 h 432"/>
                <a:gd name="T72" fmla="*/ 81 w 817"/>
                <a:gd name="T73" fmla="*/ 216 h 432"/>
                <a:gd name="T74" fmla="*/ 62 w 817"/>
                <a:gd name="T75" fmla="*/ 235 h 432"/>
                <a:gd name="T76" fmla="*/ 19 w 817"/>
                <a:gd name="T77" fmla="*/ 235 h 432"/>
                <a:gd name="T78" fmla="*/ 0 w 817"/>
                <a:gd name="T79" fmla="*/ 216 h 432"/>
                <a:gd name="T80" fmla="*/ 19 w 817"/>
                <a:gd name="T81" fmla="*/ 197 h 432"/>
                <a:gd name="T82" fmla="*/ 62 w 817"/>
                <a:gd name="T83" fmla="*/ 197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7" h="432">
                  <a:moveTo>
                    <a:pt x="699" y="406"/>
                  </a:moveTo>
                  <a:cubicBezTo>
                    <a:pt x="690" y="401"/>
                    <a:pt x="687" y="389"/>
                    <a:pt x="692" y="380"/>
                  </a:cubicBezTo>
                  <a:cubicBezTo>
                    <a:pt x="698" y="371"/>
                    <a:pt x="709" y="368"/>
                    <a:pt x="718" y="373"/>
                  </a:cubicBezTo>
                  <a:cubicBezTo>
                    <a:pt x="755" y="394"/>
                    <a:pt x="755" y="394"/>
                    <a:pt x="755" y="394"/>
                  </a:cubicBezTo>
                  <a:cubicBezTo>
                    <a:pt x="764" y="399"/>
                    <a:pt x="767" y="411"/>
                    <a:pt x="762" y="420"/>
                  </a:cubicBezTo>
                  <a:cubicBezTo>
                    <a:pt x="757" y="429"/>
                    <a:pt x="745" y="432"/>
                    <a:pt x="736" y="427"/>
                  </a:cubicBezTo>
                  <a:cubicBezTo>
                    <a:pt x="699" y="406"/>
                    <a:pt x="699" y="406"/>
                    <a:pt x="699" y="406"/>
                  </a:cubicBezTo>
                  <a:close/>
                  <a:moveTo>
                    <a:pt x="718" y="59"/>
                  </a:moveTo>
                  <a:cubicBezTo>
                    <a:pt x="709" y="64"/>
                    <a:pt x="698" y="61"/>
                    <a:pt x="692" y="52"/>
                  </a:cubicBezTo>
                  <a:cubicBezTo>
                    <a:pt x="687" y="43"/>
                    <a:pt x="690" y="31"/>
                    <a:pt x="699" y="26"/>
                  </a:cubicBezTo>
                  <a:cubicBezTo>
                    <a:pt x="736" y="5"/>
                    <a:pt x="736" y="5"/>
                    <a:pt x="736" y="5"/>
                  </a:cubicBezTo>
                  <a:cubicBezTo>
                    <a:pt x="745" y="0"/>
                    <a:pt x="757" y="3"/>
                    <a:pt x="762" y="12"/>
                  </a:cubicBezTo>
                  <a:cubicBezTo>
                    <a:pt x="767" y="21"/>
                    <a:pt x="764" y="32"/>
                    <a:pt x="755" y="38"/>
                  </a:cubicBezTo>
                  <a:cubicBezTo>
                    <a:pt x="718" y="59"/>
                    <a:pt x="718" y="59"/>
                    <a:pt x="718" y="59"/>
                  </a:cubicBezTo>
                  <a:close/>
                  <a:moveTo>
                    <a:pt x="755" y="235"/>
                  </a:moveTo>
                  <a:cubicBezTo>
                    <a:pt x="745" y="235"/>
                    <a:pt x="736" y="226"/>
                    <a:pt x="736" y="216"/>
                  </a:cubicBezTo>
                  <a:cubicBezTo>
                    <a:pt x="736" y="205"/>
                    <a:pt x="745" y="197"/>
                    <a:pt x="755" y="197"/>
                  </a:cubicBezTo>
                  <a:cubicBezTo>
                    <a:pt x="798" y="197"/>
                    <a:pt x="798" y="197"/>
                    <a:pt x="798" y="197"/>
                  </a:cubicBezTo>
                  <a:cubicBezTo>
                    <a:pt x="808" y="197"/>
                    <a:pt x="817" y="205"/>
                    <a:pt x="817" y="216"/>
                  </a:cubicBezTo>
                  <a:cubicBezTo>
                    <a:pt x="817" y="226"/>
                    <a:pt x="808" y="235"/>
                    <a:pt x="798" y="235"/>
                  </a:cubicBezTo>
                  <a:cubicBezTo>
                    <a:pt x="755" y="235"/>
                    <a:pt x="755" y="235"/>
                    <a:pt x="755" y="235"/>
                  </a:cubicBezTo>
                  <a:close/>
                  <a:moveTo>
                    <a:pt x="118" y="26"/>
                  </a:moveTo>
                  <a:cubicBezTo>
                    <a:pt x="127" y="31"/>
                    <a:pt x="130" y="43"/>
                    <a:pt x="124" y="52"/>
                  </a:cubicBezTo>
                  <a:cubicBezTo>
                    <a:pt x="119" y="61"/>
                    <a:pt x="108" y="64"/>
                    <a:pt x="98" y="5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2"/>
                    <a:pt x="49" y="21"/>
                    <a:pt x="55" y="12"/>
                  </a:cubicBezTo>
                  <a:cubicBezTo>
                    <a:pt x="60" y="3"/>
                    <a:pt x="72" y="0"/>
                    <a:pt x="81" y="5"/>
                  </a:cubicBezTo>
                  <a:cubicBezTo>
                    <a:pt x="118" y="26"/>
                    <a:pt x="118" y="26"/>
                    <a:pt x="118" y="26"/>
                  </a:cubicBezTo>
                  <a:close/>
                  <a:moveTo>
                    <a:pt x="98" y="373"/>
                  </a:moveTo>
                  <a:cubicBezTo>
                    <a:pt x="108" y="368"/>
                    <a:pt x="119" y="371"/>
                    <a:pt x="124" y="380"/>
                  </a:cubicBezTo>
                  <a:cubicBezTo>
                    <a:pt x="130" y="389"/>
                    <a:pt x="127" y="401"/>
                    <a:pt x="118" y="406"/>
                  </a:cubicBezTo>
                  <a:cubicBezTo>
                    <a:pt x="81" y="427"/>
                    <a:pt x="81" y="427"/>
                    <a:pt x="81" y="427"/>
                  </a:cubicBezTo>
                  <a:cubicBezTo>
                    <a:pt x="72" y="432"/>
                    <a:pt x="60" y="429"/>
                    <a:pt x="55" y="420"/>
                  </a:cubicBezTo>
                  <a:cubicBezTo>
                    <a:pt x="49" y="411"/>
                    <a:pt x="53" y="399"/>
                    <a:pt x="62" y="394"/>
                  </a:cubicBezTo>
                  <a:cubicBezTo>
                    <a:pt x="98" y="373"/>
                    <a:pt x="98" y="373"/>
                    <a:pt x="98" y="373"/>
                  </a:cubicBezTo>
                  <a:close/>
                  <a:moveTo>
                    <a:pt x="62" y="197"/>
                  </a:moveTo>
                  <a:cubicBezTo>
                    <a:pt x="72" y="197"/>
                    <a:pt x="81" y="205"/>
                    <a:pt x="81" y="216"/>
                  </a:cubicBezTo>
                  <a:cubicBezTo>
                    <a:pt x="81" y="226"/>
                    <a:pt x="72" y="235"/>
                    <a:pt x="62" y="235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9" y="235"/>
                    <a:pt x="0" y="226"/>
                    <a:pt x="0" y="216"/>
                  </a:cubicBezTo>
                  <a:cubicBezTo>
                    <a:pt x="0" y="205"/>
                    <a:pt x="9" y="197"/>
                    <a:pt x="19" y="197"/>
                  </a:cubicBezTo>
                  <a:cubicBezTo>
                    <a:pt x="62" y="197"/>
                    <a:pt x="62" y="197"/>
                    <a:pt x="62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淘宝网Chenying0907出品 11">
              <a:extLst>
                <a:ext uri="{FF2B5EF4-FFF2-40B4-BE49-F238E27FC236}">
                  <a16:creationId xmlns:a16="http://schemas.microsoft.com/office/drawing/2014/main" id="{0120AB57-E3CC-438E-AB99-260F66BB5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360" y="958521"/>
              <a:ext cx="253087" cy="253452"/>
            </a:xfrm>
            <a:custGeom>
              <a:avLst/>
              <a:gdLst>
                <a:gd name="T0" fmla="*/ 3 w 293"/>
                <a:gd name="T1" fmla="*/ 38 h 293"/>
                <a:gd name="T2" fmla="*/ 16 w 293"/>
                <a:gd name="T3" fmla="*/ 15 h 293"/>
                <a:gd name="T4" fmla="*/ 39 w 293"/>
                <a:gd name="T5" fmla="*/ 28 h 293"/>
                <a:gd name="T6" fmla="*/ 50 w 293"/>
                <a:gd name="T7" fmla="*/ 65 h 293"/>
                <a:gd name="T8" fmla="*/ 91 w 293"/>
                <a:gd name="T9" fmla="*/ 53 h 293"/>
                <a:gd name="T10" fmla="*/ 91 w 293"/>
                <a:gd name="T11" fmla="*/ 53 h 293"/>
                <a:gd name="T12" fmla="*/ 127 w 293"/>
                <a:gd name="T13" fmla="*/ 48 h 293"/>
                <a:gd name="T14" fmla="*/ 127 w 293"/>
                <a:gd name="T15" fmla="*/ 19 h 293"/>
                <a:gd name="T16" fmla="*/ 146 w 293"/>
                <a:gd name="T17" fmla="*/ 0 h 293"/>
                <a:gd name="T18" fmla="*/ 165 w 293"/>
                <a:gd name="T19" fmla="*/ 19 h 293"/>
                <a:gd name="T20" fmla="*/ 165 w 293"/>
                <a:gd name="T21" fmla="*/ 48 h 293"/>
                <a:gd name="T22" fmla="*/ 202 w 293"/>
                <a:gd name="T23" fmla="*/ 53 h 293"/>
                <a:gd name="T24" fmla="*/ 202 w 293"/>
                <a:gd name="T25" fmla="*/ 53 h 293"/>
                <a:gd name="T26" fmla="*/ 202 w 293"/>
                <a:gd name="T27" fmla="*/ 53 h 293"/>
                <a:gd name="T28" fmla="*/ 242 w 293"/>
                <a:gd name="T29" fmla="*/ 65 h 293"/>
                <a:gd name="T30" fmla="*/ 253 w 293"/>
                <a:gd name="T31" fmla="*/ 28 h 293"/>
                <a:gd name="T32" fmla="*/ 277 w 293"/>
                <a:gd name="T33" fmla="*/ 15 h 293"/>
                <a:gd name="T34" fmla="*/ 290 w 293"/>
                <a:gd name="T35" fmla="*/ 38 h 293"/>
                <a:gd name="T36" fmla="*/ 220 w 293"/>
                <a:gd name="T37" fmla="*/ 278 h 293"/>
                <a:gd name="T38" fmla="*/ 196 w 293"/>
                <a:gd name="T39" fmla="*/ 290 h 293"/>
                <a:gd name="T40" fmla="*/ 183 w 293"/>
                <a:gd name="T41" fmla="*/ 267 h 293"/>
                <a:gd name="T42" fmla="*/ 232 w 293"/>
                <a:gd name="T43" fmla="*/ 102 h 293"/>
                <a:gd name="T44" fmla="*/ 194 w 293"/>
                <a:gd name="T45" fmla="*/ 90 h 293"/>
                <a:gd name="T46" fmla="*/ 194 w 293"/>
                <a:gd name="T47" fmla="*/ 90 h 293"/>
                <a:gd name="T48" fmla="*/ 165 w 293"/>
                <a:gd name="T49" fmla="*/ 86 h 293"/>
                <a:gd name="T50" fmla="*/ 165 w 293"/>
                <a:gd name="T51" fmla="*/ 132 h 293"/>
                <a:gd name="T52" fmla="*/ 146 w 293"/>
                <a:gd name="T53" fmla="*/ 151 h 293"/>
                <a:gd name="T54" fmla="*/ 127 w 293"/>
                <a:gd name="T55" fmla="*/ 132 h 293"/>
                <a:gd name="T56" fmla="*/ 127 w 293"/>
                <a:gd name="T57" fmla="*/ 86 h 293"/>
                <a:gd name="T58" fmla="*/ 99 w 293"/>
                <a:gd name="T59" fmla="*/ 90 h 293"/>
                <a:gd name="T60" fmla="*/ 99 w 293"/>
                <a:gd name="T61" fmla="*/ 90 h 293"/>
                <a:gd name="T62" fmla="*/ 61 w 293"/>
                <a:gd name="T63" fmla="*/ 102 h 293"/>
                <a:gd name="T64" fmla="*/ 109 w 293"/>
                <a:gd name="T65" fmla="*/ 267 h 293"/>
                <a:gd name="T66" fmla="*/ 96 w 293"/>
                <a:gd name="T67" fmla="*/ 290 h 293"/>
                <a:gd name="T68" fmla="*/ 73 w 293"/>
                <a:gd name="T69" fmla="*/ 278 h 293"/>
                <a:gd name="T70" fmla="*/ 3 w 293"/>
                <a:gd name="T71" fmla="*/ 3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3" h="293">
                  <a:moveTo>
                    <a:pt x="3" y="38"/>
                  </a:moveTo>
                  <a:cubicBezTo>
                    <a:pt x="0" y="28"/>
                    <a:pt x="6" y="18"/>
                    <a:pt x="16" y="15"/>
                  </a:cubicBezTo>
                  <a:cubicBezTo>
                    <a:pt x="26" y="12"/>
                    <a:pt x="37" y="18"/>
                    <a:pt x="39" y="28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63" y="60"/>
                    <a:pt x="77" y="56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03" y="50"/>
                    <a:pt x="115" y="49"/>
                    <a:pt x="127" y="48"/>
                  </a:cubicBezTo>
                  <a:cubicBezTo>
                    <a:pt x="127" y="19"/>
                    <a:pt x="127" y="19"/>
                    <a:pt x="127" y="19"/>
                  </a:cubicBezTo>
                  <a:cubicBezTo>
                    <a:pt x="127" y="8"/>
                    <a:pt x="136" y="0"/>
                    <a:pt x="146" y="0"/>
                  </a:cubicBezTo>
                  <a:cubicBezTo>
                    <a:pt x="157" y="0"/>
                    <a:pt x="165" y="8"/>
                    <a:pt x="165" y="19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78" y="49"/>
                    <a:pt x="190" y="50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02" y="53"/>
                    <a:pt x="202" y="53"/>
                    <a:pt x="202" y="53"/>
                  </a:cubicBezTo>
                  <a:cubicBezTo>
                    <a:pt x="216" y="56"/>
                    <a:pt x="229" y="60"/>
                    <a:pt x="242" y="65"/>
                  </a:cubicBezTo>
                  <a:cubicBezTo>
                    <a:pt x="253" y="28"/>
                    <a:pt x="253" y="28"/>
                    <a:pt x="253" y="28"/>
                  </a:cubicBezTo>
                  <a:cubicBezTo>
                    <a:pt x="256" y="18"/>
                    <a:pt x="267" y="12"/>
                    <a:pt x="277" y="15"/>
                  </a:cubicBezTo>
                  <a:cubicBezTo>
                    <a:pt x="287" y="18"/>
                    <a:pt x="293" y="28"/>
                    <a:pt x="290" y="38"/>
                  </a:cubicBezTo>
                  <a:cubicBezTo>
                    <a:pt x="220" y="278"/>
                    <a:pt x="220" y="278"/>
                    <a:pt x="220" y="278"/>
                  </a:cubicBezTo>
                  <a:cubicBezTo>
                    <a:pt x="217" y="288"/>
                    <a:pt x="206" y="293"/>
                    <a:pt x="196" y="290"/>
                  </a:cubicBezTo>
                  <a:cubicBezTo>
                    <a:pt x="186" y="288"/>
                    <a:pt x="180" y="277"/>
                    <a:pt x="183" y="267"/>
                  </a:cubicBezTo>
                  <a:cubicBezTo>
                    <a:pt x="232" y="102"/>
                    <a:pt x="232" y="102"/>
                    <a:pt x="232" y="102"/>
                  </a:cubicBezTo>
                  <a:cubicBezTo>
                    <a:pt x="220" y="97"/>
                    <a:pt x="207" y="93"/>
                    <a:pt x="194" y="90"/>
                  </a:cubicBezTo>
                  <a:cubicBezTo>
                    <a:pt x="194" y="90"/>
                    <a:pt x="194" y="90"/>
                    <a:pt x="194" y="90"/>
                  </a:cubicBezTo>
                  <a:cubicBezTo>
                    <a:pt x="185" y="88"/>
                    <a:pt x="175" y="87"/>
                    <a:pt x="165" y="86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143"/>
                    <a:pt x="157" y="151"/>
                    <a:pt x="146" y="151"/>
                  </a:cubicBezTo>
                  <a:cubicBezTo>
                    <a:pt x="136" y="151"/>
                    <a:pt x="127" y="143"/>
                    <a:pt x="127" y="132"/>
                  </a:cubicBezTo>
                  <a:cubicBezTo>
                    <a:pt x="127" y="86"/>
                    <a:pt x="127" y="86"/>
                    <a:pt x="127" y="86"/>
                  </a:cubicBezTo>
                  <a:cubicBezTo>
                    <a:pt x="118" y="87"/>
                    <a:pt x="108" y="88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85" y="93"/>
                    <a:pt x="73" y="97"/>
                    <a:pt x="61" y="102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2" y="277"/>
                    <a:pt x="106" y="288"/>
                    <a:pt x="96" y="290"/>
                  </a:cubicBezTo>
                  <a:cubicBezTo>
                    <a:pt x="86" y="293"/>
                    <a:pt x="76" y="288"/>
                    <a:pt x="73" y="278"/>
                  </a:cubicBezTo>
                  <a:cubicBezTo>
                    <a:pt x="3" y="38"/>
                    <a:pt x="3" y="38"/>
                    <a:pt x="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4D85DB2B-7F6E-4BBA-A38A-C1531B5F902E}"/>
              </a:ext>
            </a:extLst>
          </p:cNvPr>
          <p:cNvGrpSpPr/>
          <p:nvPr/>
        </p:nvGrpSpPr>
        <p:grpSpPr>
          <a:xfrm>
            <a:off x="1345059" y="4860487"/>
            <a:ext cx="902452" cy="799838"/>
            <a:chOff x="1345059" y="4860487"/>
            <a:chExt cx="902452" cy="799838"/>
          </a:xfrm>
        </p:grpSpPr>
        <p:sp>
          <p:nvSpPr>
            <p:cNvPr id="60" name="淘宝网Chenying0907出品 5">
              <a:extLst>
                <a:ext uri="{FF2B5EF4-FFF2-40B4-BE49-F238E27FC236}">
                  <a16:creationId xmlns:a16="http://schemas.microsoft.com/office/drawing/2014/main" id="{EF0C4BCE-DC69-405C-AFCA-9EC55C0A04D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5059" y="4860487"/>
              <a:ext cx="902452" cy="799838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pic>
          <p:nvPicPr>
            <p:cNvPr id="81" name="淘宝网Chenying0907出品 14" descr="cinema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6793" y="5027404"/>
              <a:ext cx="448945" cy="448945"/>
            </a:xfrm>
            <a:prstGeom prst="rect">
              <a:avLst/>
            </a:prstGeom>
          </p:spPr>
        </p:pic>
      </p:grpSp>
      <p:sp>
        <p:nvSpPr>
          <p:cNvPr id="62" name="淘宝网Chenying0907出品 5">
            <a:extLst>
              <a:ext uri="{FF2B5EF4-FFF2-40B4-BE49-F238E27FC236}">
                <a16:creationId xmlns:a16="http://schemas.microsoft.com/office/drawing/2014/main" id="{EC5E50E8-8662-47C4-8698-EA8A07FB989C}"/>
              </a:ext>
            </a:extLst>
          </p:cNvPr>
          <p:cNvSpPr>
            <a:spLocks/>
          </p:cNvSpPr>
          <p:nvPr/>
        </p:nvSpPr>
        <p:spPr bwMode="auto">
          <a:xfrm rot="10800000">
            <a:off x="4932447" y="4851957"/>
            <a:ext cx="902452" cy="79983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FB8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6" name="淘宝网Chenying0907出品 5">
            <a:extLst>
              <a:ext uri="{FF2B5EF4-FFF2-40B4-BE49-F238E27FC236}">
                <a16:creationId xmlns:a16="http://schemas.microsoft.com/office/drawing/2014/main" id="{00B9E6E8-DF27-45D5-ACC5-3D05924EC887}"/>
              </a:ext>
            </a:extLst>
          </p:cNvPr>
          <p:cNvSpPr>
            <a:spLocks/>
          </p:cNvSpPr>
          <p:nvPr/>
        </p:nvSpPr>
        <p:spPr bwMode="auto">
          <a:xfrm rot="10800000">
            <a:off x="4792432" y="4752515"/>
            <a:ext cx="1160076" cy="102816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>
            <a:outerShdw blurRad="355600" dist="88900" dir="2700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" name="淘宝网Chenying0907出品 5">
            <a:extLst>
              <a:ext uri="{FF2B5EF4-FFF2-40B4-BE49-F238E27FC236}">
                <a16:creationId xmlns:a16="http://schemas.microsoft.com/office/drawing/2014/main" id="{E5BA1A18-9C99-4E47-8803-0239C5499E38}"/>
              </a:ext>
            </a:extLst>
          </p:cNvPr>
          <p:cNvSpPr>
            <a:spLocks/>
          </p:cNvSpPr>
          <p:nvPr/>
        </p:nvSpPr>
        <p:spPr bwMode="auto">
          <a:xfrm rot="10800000">
            <a:off x="8213268" y="4729492"/>
            <a:ext cx="1160076" cy="102816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>
            <a:outerShdw blurRad="355600" dist="88900" dir="2700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DE5EE830-AA9A-47D5-88B9-8AE0BD451915}"/>
              </a:ext>
            </a:extLst>
          </p:cNvPr>
          <p:cNvGrpSpPr/>
          <p:nvPr/>
        </p:nvGrpSpPr>
        <p:grpSpPr>
          <a:xfrm>
            <a:off x="4921243" y="4874430"/>
            <a:ext cx="902452" cy="799838"/>
            <a:chOff x="1345059" y="4860487"/>
            <a:chExt cx="902452" cy="799838"/>
          </a:xfrm>
        </p:grpSpPr>
        <p:sp>
          <p:nvSpPr>
            <p:cNvPr id="71" name="淘宝网Chenying0907出品 5">
              <a:extLst>
                <a:ext uri="{FF2B5EF4-FFF2-40B4-BE49-F238E27FC236}">
                  <a16:creationId xmlns:a16="http://schemas.microsoft.com/office/drawing/2014/main" id="{AA471041-9684-49A5-B209-A1F1C85363E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5059" y="4860487"/>
              <a:ext cx="902452" cy="799838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pic>
          <p:nvPicPr>
            <p:cNvPr id="73" name="淘宝网Chenying0907出品 14" descr="cinema.png">
              <a:extLst>
                <a:ext uri="{FF2B5EF4-FFF2-40B4-BE49-F238E27FC236}">
                  <a16:creationId xmlns:a16="http://schemas.microsoft.com/office/drawing/2014/main" id="{EAC700BA-2257-472D-A78B-69F923EA1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6793" y="5027404"/>
              <a:ext cx="448945" cy="448945"/>
            </a:xfrm>
            <a:prstGeom prst="rect">
              <a:avLst/>
            </a:prstGeom>
          </p:spPr>
        </p:pic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494165BE-7F84-410A-84B7-FDDE83BC9004}"/>
              </a:ext>
            </a:extLst>
          </p:cNvPr>
          <p:cNvGrpSpPr/>
          <p:nvPr/>
        </p:nvGrpSpPr>
        <p:grpSpPr>
          <a:xfrm>
            <a:off x="8342080" y="4843657"/>
            <a:ext cx="902452" cy="799838"/>
            <a:chOff x="1345059" y="4860487"/>
            <a:chExt cx="902452" cy="799838"/>
          </a:xfrm>
        </p:grpSpPr>
        <p:sp>
          <p:nvSpPr>
            <p:cNvPr id="75" name="淘宝网Chenying0907出品 5">
              <a:extLst>
                <a:ext uri="{FF2B5EF4-FFF2-40B4-BE49-F238E27FC236}">
                  <a16:creationId xmlns:a16="http://schemas.microsoft.com/office/drawing/2014/main" id="{10FFABCA-3BAA-4977-8329-086726D8F77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45059" y="4860487"/>
              <a:ext cx="902452" cy="799838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pic>
          <p:nvPicPr>
            <p:cNvPr id="77" name="淘宝网Chenying0907出品 14" descr="cinema.png">
              <a:extLst>
                <a:ext uri="{FF2B5EF4-FFF2-40B4-BE49-F238E27FC236}">
                  <a16:creationId xmlns:a16="http://schemas.microsoft.com/office/drawing/2014/main" id="{272131E5-5F4C-4F11-8A1E-3A2665523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6793" y="5027404"/>
              <a:ext cx="448945" cy="448945"/>
            </a:xfrm>
            <a:prstGeom prst="rect">
              <a:avLst/>
            </a:prstGeom>
          </p:spPr>
        </p:pic>
      </p:grpSp>
      <p:sp>
        <p:nvSpPr>
          <p:cNvPr id="44" name="淘宝网Chenying0907出品 105">
            <a:extLst>
              <a:ext uri="{FF2B5EF4-FFF2-40B4-BE49-F238E27FC236}">
                <a16:creationId xmlns:a16="http://schemas.microsoft.com/office/drawing/2014/main" id="{1721F1FD-4D5A-4985-8B77-4F30FB43B98C}"/>
              </a:ext>
            </a:extLst>
          </p:cNvPr>
          <p:cNvSpPr/>
          <p:nvPr/>
        </p:nvSpPr>
        <p:spPr>
          <a:xfrm>
            <a:off x="2411189" y="4723697"/>
            <a:ext cx="2263634" cy="504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>
                <a:solidFill>
                  <a:srgbClr val="002060"/>
                </a:solidFill>
                <a:hlinkClick r:id="rId11" action="ppaction://hlinkfile"/>
              </a:rPr>
              <a:t>1.</a:t>
            </a:r>
            <a:r>
              <a:rPr lang="zh-TW" altLang="zh-TW" sz="2000" b="1" dirty="0">
                <a:solidFill>
                  <a:srgbClr val="002060"/>
                </a:solidFill>
                <a:hlinkClick r:id="rId11" action="ppaction://hlinkfile"/>
              </a:rPr>
              <a:t>冠狀病毒的崛起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淘宝网Chenying0907出品 105">
            <a:extLst>
              <a:ext uri="{FF2B5EF4-FFF2-40B4-BE49-F238E27FC236}">
                <a16:creationId xmlns:a16="http://schemas.microsoft.com/office/drawing/2014/main" id="{2BC56ED0-6B11-4B09-AF61-3939C812CD2D}"/>
              </a:ext>
            </a:extLst>
          </p:cNvPr>
          <p:cNvSpPr/>
          <p:nvPr/>
        </p:nvSpPr>
        <p:spPr>
          <a:xfrm>
            <a:off x="2387380" y="5305004"/>
            <a:ext cx="2277833" cy="504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>
                <a:solidFill>
                  <a:srgbClr val="002060"/>
                </a:solidFill>
                <a:hlinkClick r:id="rId12" action="ppaction://hlinkfile"/>
              </a:rPr>
              <a:t>2.</a:t>
            </a:r>
            <a:r>
              <a:rPr lang="zh-TW" altLang="zh-TW" sz="2000" b="1" dirty="0">
                <a:solidFill>
                  <a:srgbClr val="002060"/>
                </a:solidFill>
                <a:hlinkClick r:id="rId12" action="ppaction://hlinkfile"/>
              </a:rPr>
              <a:t>病毒之王蝙蝠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261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淘宝网Chenying0907出品 19">
            <a:extLst>
              <a:ext uri="{FF2B5EF4-FFF2-40B4-BE49-F238E27FC236}">
                <a16:creationId xmlns:a16="http://schemas.microsoft.com/office/drawing/2014/main" id="{110ABD85-82AC-4DA1-BB60-8E95DBE6D5ED}"/>
              </a:ext>
            </a:extLst>
          </p:cNvPr>
          <p:cNvSpPr>
            <a:spLocks/>
          </p:cNvSpPr>
          <p:nvPr/>
        </p:nvSpPr>
        <p:spPr bwMode="auto">
          <a:xfrm>
            <a:off x="6385020" y="1811695"/>
            <a:ext cx="5407159" cy="1218236"/>
          </a:xfrm>
          <a:custGeom>
            <a:avLst/>
            <a:gdLst>
              <a:gd name="T0" fmla="*/ 3200 w 3200"/>
              <a:gd name="T1" fmla="*/ 320 h 640"/>
              <a:gd name="T2" fmla="*/ 2880 w 3200"/>
              <a:gd name="T3" fmla="*/ 640 h 640"/>
              <a:gd name="T4" fmla="*/ 320 w 3200"/>
              <a:gd name="T5" fmla="*/ 640 h 640"/>
              <a:gd name="T6" fmla="*/ 0 w 3200"/>
              <a:gd name="T7" fmla="*/ 320 h 640"/>
              <a:gd name="T8" fmla="*/ 320 w 3200"/>
              <a:gd name="T9" fmla="*/ 0 h 640"/>
              <a:gd name="T10" fmla="*/ 2880 w 3200"/>
              <a:gd name="T11" fmla="*/ 0 h 640"/>
              <a:gd name="T12" fmla="*/ 3200 w 3200"/>
              <a:gd name="T13" fmla="*/ 32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00" h="640">
                <a:moveTo>
                  <a:pt x="3200" y="320"/>
                </a:moveTo>
                <a:cubicBezTo>
                  <a:pt x="3200" y="496"/>
                  <a:pt x="3056" y="640"/>
                  <a:pt x="2880" y="640"/>
                </a:cubicBezTo>
                <a:cubicBezTo>
                  <a:pt x="320" y="640"/>
                  <a:pt x="320" y="640"/>
                  <a:pt x="320" y="640"/>
                </a:cubicBezTo>
                <a:cubicBezTo>
                  <a:pt x="144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3056" y="0"/>
                  <a:pt x="3200" y="144"/>
                  <a:pt x="3200" y="320"/>
                </a:cubicBezTo>
                <a:close/>
              </a:path>
            </a:pathLst>
          </a:custGeom>
          <a:ln>
            <a:solidFill>
              <a:srgbClr val="FF9933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20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TW" altLang="en-US" sz="2400" b="1" dirty="0">
                <a:solidFill>
                  <a:srgbClr val="FF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file"/>
              </a:rPr>
              <a:t>酒精</a:t>
            </a:r>
            <a:r>
              <a:rPr lang="en-US" altLang="zh-TW" sz="2400" b="1" dirty="0">
                <a:solidFill>
                  <a:srgbClr val="FF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file"/>
              </a:rPr>
              <a:t>.</a:t>
            </a:r>
            <a:r>
              <a:rPr lang="zh-TW" altLang="en-US" sz="2400" b="1" dirty="0">
                <a:solidFill>
                  <a:srgbClr val="FF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file"/>
              </a:rPr>
              <a:t>漂白水及二氧化氯的差別</a:t>
            </a:r>
            <a:endParaRPr lang="zh-CN" altLang="en-US" sz="2400" b="1" dirty="0">
              <a:solidFill>
                <a:srgbClr val="FF99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淘宝网Chenying0907出品 19">
            <a:extLst>
              <a:ext uri="{FF2B5EF4-FFF2-40B4-BE49-F238E27FC236}">
                <a16:creationId xmlns:a16="http://schemas.microsoft.com/office/drawing/2014/main" id="{0F1DC73E-6E70-4330-AC0D-E2BF8A2BDC15}"/>
              </a:ext>
            </a:extLst>
          </p:cNvPr>
          <p:cNvSpPr>
            <a:spLocks/>
          </p:cNvSpPr>
          <p:nvPr/>
        </p:nvSpPr>
        <p:spPr bwMode="auto">
          <a:xfrm>
            <a:off x="6538063" y="4688119"/>
            <a:ext cx="5226421" cy="1218236"/>
          </a:xfrm>
          <a:custGeom>
            <a:avLst/>
            <a:gdLst>
              <a:gd name="T0" fmla="*/ 3200 w 3200"/>
              <a:gd name="T1" fmla="*/ 320 h 640"/>
              <a:gd name="T2" fmla="*/ 2880 w 3200"/>
              <a:gd name="T3" fmla="*/ 640 h 640"/>
              <a:gd name="T4" fmla="*/ 320 w 3200"/>
              <a:gd name="T5" fmla="*/ 640 h 640"/>
              <a:gd name="T6" fmla="*/ 0 w 3200"/>
              <a:gd name="T7" fmla="*/ 320 h 640"/>
              <a:gd name="T8" fmla="*/ 320 w 3200"/>
              <a:gd name="T9" fmla="*/ 0 h 640"/>
              <a:gd name="T10" fmla="*/ 2880 w 3200"/>
              <a:gd name="T11" fmla="*/ 0 h 640"/>
              <a:gd name="T12" fmla="*/ 3200 w 3200"/>
              <a:gd name="T13" fmla="*/ 32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00" h="640">
                <a:moveTo>
                  <a:pt x="3200" y="320"/>
                </a:moveTo>
                <a:cubicBezTo>
                  <a:pt x="3200" y="496"/>
                  <a:pt x="3056" y="640"/>
                  <a:pt x="2880" y="640"/>
                </a:cubicBezTo>
                <a:cubicBezTo>
                  <a:pt x="320" y="640"/>
                  <a:pt x="320" y="640"/>
                  <a:pt x="320" y="640"/>
                </a:cubicBezTo>
                <a:cubicBezTo>
                  <a:pt x="144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3056" y="0"/>
                  <a:pt x="3200" y="144"/>
                  <a:pt x="3200" y="320"/>
                </a:cubicBezTo>
                <a:close/>
              </a:path>
            </a:pathLst>
          </a:custGeom>
          <a:ln>
            <a:solidFill>
              <a:srgbClr val="F8353D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endParaRPr lang="en-US" altLang="zh-TW" b="1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TW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file"/>
              </a:rPr>
              <a:t>運用數學的比例式來調製消毒水</a:t>
            </a:r>
            <a:endParaRPr lang="zh-CN" altLang="en-US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淘宝网Chenying0907出品 19">
            <a:extLst>
              <a:ext uri="{FF2B5EF4-FFF2-40B4-BE49-F238E27FC236}">
                <a16:creationId xmlns:a16="http://schemas.microsoft.com/office/drawing/2014/main" id="{2755BEED-9638-4B39-8D12-67F211D94296}"/>
              </a:ext>
            </a:extLst>
          </p:cNvPr>
          <p:cNvSpPr>
            <a:spLocks/>
          </p:cNvSpPr>
          <p:nvPr/>
        </p:nvSpPr>
        <p:spPr bwMode="auto">
          <a:xfrm>
            <a:off x="6313269" y="3285528"/>
            <a:ext cx="5407159" cy="1218236"/>
          </a:xfrm>
          <a:custGeom>
            <a:avLst/>
            <a:gdLst>
              <a:gd name="T0" fmla="*/ 3200 w 3200"/>
              <a:gd name="T1" fmla="*/ 320 h 640"/>
              <a:gd name="T2" fmla="*/ 2880 w 3200"/>
              <a:gd name="T3" fmla="*/ 640 h 640"/>
              <a:gd name="T4" fmla="*/ 320 w 3200"/>
              <a:gd name="T5" fmla="*/ 640 h 640"/>
              <a:gd name="T6" fmla="*/ 0 w 3200"/>
              <a:gd name="T7" fmla="*/ 320 h 640"/>
              <a:gd name="T8" fmla="*/ 320 w 3200"/>
              <a:gd name="T9" fmla="*/ 0 h 640"/>
              <a:gd name="T10" fmla="*/ 2880 w 3200"/>
              <a:gd name="T11" fmla="*/ 0 h 640"/>
              <a:gd name="T12" fmla="*/ 3200 w 3200"/>
              <a:gd name="T13" fmla="*/ 32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00" h="640">
                <a:moveTo>
                  <a:pt x="3200" y="320"/>
                </a:moveTo>
                <a:cubicBezTo>
                  <a:pt x="3200" y="496"/>
                  <a:pt x="3056" y="640"/>
                  <a:pt x="2880" y="640"/>
                </a:cubicBezTo>
                <a:cubicBezTo>
                  <a:pt x="320" y="640"/>
                  <a:pt x="320" y="640"/>
                  <a:pt x="320" y="640"/>
                </a:cubicBezTo>
                <a:cubicBezTo>
                  <a:pt x="144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2880" y="0"/>
                  <a:pt x="2880" y="0"/>
                  <a:pt x="2880" y="0"/>
                </a:cubicBezTo>
                <a:cubicBezTo>
                  <a:pt x="3056" y="0"/>
                  <a:pt x="3200" y="144"/>
                  <a:pt x="3200" y="320"/>
                </a:cubicBezTo>
                <a:close/>
              </a:path>
            </a:pathLst>
          </a:custGeom>
          <a:ln>
            <a:solidFill>
              <a:srgbClr val="01ACBE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TW" altLang="en-US" sz="2400" b="1" dirty="0">
                <a:solidFill>
                  <a:srgbClr val="01ACB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 action="ppaction://hlinkfile"/>
              </a:rPr>
              <a:t>四種消毒水的外觀比較與</a:t>
            </a:r>
            <a:endParaRPr lang="en-US" altLang="zh-TW" sz="2400" b="1" dirty="0">
              <a:solidFill>
                <a:srgbClr val="01ACBE"/>
              </a:solidFill>
              <a:latin typeface="微軟正黑體" panose="020B0604030504040204" pitchFamily="34" charset="-120"/>
              <a:ea typeface="微軟正黑體" panose="020B0604030504040204" pitchFamily="34" charset="-120"/>
              <a:hlinkClick r:id="rId6" action="ppaction://hlinkfile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rgbClr val="01ACB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 action="ppaction://hlinkfile"/>
              </a:rPr>
              <a:t>           測試其酸鹼值</a:t>
            </a:r>
            <a:endParaRPr lang="zh-CN" altLang="en-US" sz="2400" b="1" dirty="0">
              <a:solidFill>
                <a:srgbClr val="01ACB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淘宝网Chenying0907出品 7"/>
          <p:cNvGrpSpPr/>
          <p:nvPr/>
        </p:nvGrpSpPr>
        <p:grpSpPr>
          <a:xfrm>
            <a:off x="552971" y="324163"/>
            <a:ext cx="604358" cy="21602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淘宝网Chenying0907出品 9"/>
          <p:cNvSpPr txBox="1"/>
          <p:nvPr/>
        </p:nvSpPr>
        <p:spPr>
          <a:xfrm>
            <a:off x="1345058" y="243662"/>
            <a:ext cx="3744265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zh-TW" altLang="en-US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病毒</a:t>
            </a:r>
            <a:r>
              <a:rPr lang="en-US" altLang="zh-TW" sz="2000" b="1" dirty="0">
                <a:solidFill>
                  <a:srgbClr val="FFB850"/>
                </a:solidFill>
                <a:latin typeface="微软雅黑" pitchFamily="34" charset="-122"/>
                <a:ea typeface="微软雅黑" pitchFamily="34" charset="-122"/>
              </a:rPr>
              <a:t>BANG! BANG! BANG!</a:t>
            </a:r>
            <a:endParaRPr lang="zh-CN" altLang="en-US" sz="2000" b="1" dirty="0">
              <a:solidFill>
                <a:srgbClr val="FFB8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3" name="淘宝网Chenying0907出品 12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淘宝网Chenying0907出品标注 13"/>
          <p:cNvSpPr/>
          <p:nvPr/>
        </p:nvSpPr>
        <p:spPr>
          <a:xfrm>
            <a:off x="10911596" y="269141"/>
            <a:ext cx="442575" cy="296525"/>
          </a:xfrm>
          <a:prstGeom prst="wedgeRectCallou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Impact MT Std" pitchFamily="34" charset="0"/>
            </a:endParaRPr>
          </a:p>
        </p:txBody>
      </p: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10911595" y="274445"/>
            <a:ext cx="442575" cy="3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05</a:t>
            </a:r>
            <a:endParaRPr lang="zh-CN" altLang="en-US" sz="1600" b="1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淘宝网Chenying0907出品 5"/>
          <p:cNvSpPr>
            <a:spLocks/>
          </p:cNvSpPr>
          <p:nvPr/>
        </p:nvSpPr>
        <p:spPr bwMode="auto">
          <a:xfrm rot="5400000">
            <a:off x="1100778" y="2406868"/>
            <a:ext cx="1104119" cy="978573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" name="淘宝网Chenying0907出品 5"/>
          <p:cNvSpPr>
            <a:spLocks/>
          </p:cNvSpPr>
          <p:nvPr/>
        </p:nvSpPr>
        <p:spPr bwMode="auto">
          <a:xfrm rot="5400000">
            <a:off x="1264100" y="1724132"/>
            <a:ext cx="1319798" cy="1169727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8353D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9" name="淘宝网Chenying0907出品 28"/>
          <p:cNvGrpSpPr/>
          <p:nvPr/>
        </p:nvGrpSpPr>
        <p:grpSpPr>
          <a:xfrm>
            <a:off x="4297387" y="3426696"/>
            <a:ext cx="2880320" cy="832699"/>
            <a:chOff x="2165343" y="1672805"/>
            <a:chExt cx="2592288" cy="832699"/>
          </a:xfrm>
        </p:grpSpPr>
        <p:sp>
          <p:nvSpPr>
            <p:cNvPr id="30" name="圆角淘宝网Chenying0907出品 29"/>
            <p:cNvSpPr/>
            <p:nvPr/>
          </p:nvSpPr>
          <p:spPr>
            <a:xfrm>
              <a:off x="2165343" y="1672805"/>
              <a:ext cx="2592288" cy="832699"/>
            </a:xfrm>
            <a:prstGeom prst="roundRect">
              <a:avLst>
                <a:gd name="adj" fmla="val 50000"/>
              </a:avLst>
            </a:prstGeom>
            <a:solidFill>
              <a:srgbClr val="01ACBE"/>
            </a:solidFill>
            <a:ln>
              <a:noFill/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Impact MT Std" pitchFamily="34" charset="0"/>
              </a:endParaRPr>
            </a:p>
          </p:txBody>
        </p:sp>
        <p:sp>
          <p:nvSpPr>
            <p:cNvPr id="31" name="淘宝网Chenying0907出品 5"/>
            <p:cNvSpPr>
              <a:spLocks/>
            </p:cNvSpPr>
            <p:nvPr/>
          </p:nvSpPr>
          <p:spPr bwMode="auto">
            <a:xfrm>
              <a:off x="2272446" y="1709102"/>
              <a:ext cx="1008373" cy="766040"/>
            </a:xfrm>
            <a:custGeom>
              <a:avLst/>
              <a:gdLst>
                <a:gd name="T0" fmla="*/ 206 w 524"/>
                <a:gd name="T1" fmla="*/ 0 h 398"/>
                <a:gd name="T2" fmla="*/ 199 w 524"/>
                <a:gd name="T3" fmla="*/ 0 h 398"/>
                <a:gd name="T4" fmla="*/ 195 w 524"/>
                <a:gd name="T5" fmla="*/ 0 h 398"/>
                <a:gd name="T6" fmla="*/ 190 w 524"/>
                <a:gd name="T7" fmla="*/ 0 h 398"/>
                <a:gd name="T8" fmla="*/ 0 w 524"/>
                <a:gd name="T9" fmla="*/ 199 h 398"/>
                <a:gd name="T10" fmla="*/ 190 w 524"/>
                <a:gd name="T11" fmla="*/ 398 h 398"/>
                <a:gd name="T12" fmla="*/ 195 w 524"/>
                <a:gd name="T13" fmla="*/ 398 h 398"/>
                <a:gd name="T14" fmla="*/ 199 w 524"/>
                <a:gd name="T15" fmla="*/ 398 h 398"/>
                <a:gd name="T16" fmla="*/ 206 w 524"/>
                <a:gd name="T17" fmla="*/ 398 h 398"/>
                <a:gd name="T18" fmla="*/ 524 w 524"/>
                <a:gd name="T19" fmla="*/ 199 h 398"/>
                <a:gd name="T20" fmla="*/ 206 w 524"/>
                <a:gd name="T21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4" h="398">
                  <a:moveTo>
                    <a:pt x="206" y="0"/>
                  </a:moveTo>
                  <a:cubicBezTo>
                    <a:pt x="204" y="0"/>
                    <a:pt x="201" y="0"/>
                    <a:pt x="199" y="0"/>
                  </a:cubicBezTo>
                  <a:cubicBezTo>
                    <a:pt x="198" y="0"/>
                    <a:pt x="196" y="0"/>
                    <a:pt x="195" y="0"/>
                  </a:cubicBezTo>
                  <a:cubicBezTo>
                    <a:pt x="193" y="0"/>
                    <a:pt x="192" y="0"/>
                    <a:pt x="190" y="0"/>
                  </a:cubicBezTo>
                  <a:cubicBezTo>
                    <a:pt x="84" y="5"/>
                    <a:pt x="0" y="92"/>
                    <a:pt x="0" y="199"/>
                  </a:cubicBezTo>
                  <a:cubicBezTo>
                    <a:pt x="0" y="306"/>
                    <a:pt x="84" y="393"/>
                    <a:pt x="190" y="398"/>
                  </a:cubicBezTo>
                  <a:cubicBezTo>
                    <a:pt x="192" y="398"/>
                    <a:pt x="193" y="398"/>
                    <a:pt x="195" y="398"/>
                  </a:cubicBezTo>
                  <a:cubicBezTo>
                    <a:pt x="196" y="398"/>
                    <a:pt x="198" y="398"/>
                    <a:pt x="199" y="398"/>
                  </a:cubicBezTo>
                  <a:cubicBezTo>
                    <a:pt x="201" y="398"/>
                    <a:pt x="204" y="398"/>
                    <a:pt x="206" y="398"/>
                  </a:cubicBezTo>
                  <a:cubicBezTo>
                    <a:pt x="401" y="394"/>
                    <a:pt x="524" y="199"/>
                    <a:pt x="524" y="199"/>
                  </a:cubicBezTo>
                  <a:cubicBezTo>
                    <a:pt x="524" y="199"/>
                    <a:pt x="401" y="4"/>
                    <a:pt x="2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Impact MT Std" pitchFamily="34" charset="0"/>
              </a:endParaRPr>
            </a:p>
          </p:txBody>
        </p:sp>
        <p:sp>
          <p:nvSpPr>
            <p:cNvPr id="32" name="淘宝网Chenying0907出品 31"/>
            <p:cNvSpPr/>
            <p:nvPr/>
          </p:nvSpPr>
          <p:spPr>
            <a:xfrm>
              <a:off x="2368263" y="1797613"/>
              <a:ext cx="589017" cy="589018"/>
            </a:xfrm>
            <a:prstGeom prst="ellipse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Impact MT Std" pitchFamily="34" charset="0"/>
                <a:ea typeface="方正兰亭黑简体" panose="02000000000000000000" pitchFamily="2" charset="-122"/>
              </a:endParaRPr>
            </a:p>
          </p:txBody>
        </p:sp>
        <p:sp>
          <p:nvSpPr>
            <p:cNvPr id="33" name="淘宝网Chenying0907出品 12"/>
            <p:cNvSpPr txBox="1"/>
            <p:nvPr/>
          </p:nvSpPr>
          <p:spPr>
            <a:xfrm>
              <a:off x="2398009" y="1827544"/>
              <a:ext cx="5565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latin typeface="Impact MT Std" pitchFamily="34" charset="0"/>
                  <a:ea typeface="方正兰亭黑简体" panose="02000000000000000000" pitchFamily="2" charset="-122"/>
                </a:rPr>
                <a:t>02</a:t>
              </a:r>
              <a:endParaRPr lang="zh-CN" altLang="en-US" sz="2800" b="1" dirty="0">
                <a:solidFill>
                  <a:schemeClr val="bg1"/>
                </a:solidFill>
                <a:latin typeface="Impact MT Std" pitchFamily="34" charset="0"/>
                <a:ea typeface="方正兰亭黑简体" panose="02000000000000000000" pitchFamily="2" charset="-122"/>
              </a:endParaRPr>
            </a:p>
          </p:txBody>
        </p:sp>
      </p:grpSp>
      <p:sp>
        <p:nvSpPr>
          <p:cNvPr id="34" name="淘宝网Chenying0907出品 3"/>
          <p:cNvSpPr>
            <a:spLocks noChangeArrowheads="1"/>
          </p:cNvSpPr>
          <p:nvPr/>
        </p:nvSpPr>
        <p:spPr bwMode="auto">
          <a:xfrm>
            <a:off x="5487132" y="3619764"/>
            <a:ext cx="172353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TW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itchFamily="34" charset="0"/>
              </a:rPr>
              <a:t>自然學習單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itchFamily="34" charset="0"/>
            </a:endParaRPr>
          </a:p>
        </p:txBody>
      </p:sp>
      <p:grpSp>
        <p:nvGrpSpPr>
          <p:cNvPr id="37" name="淘宝网Chenying0907出品 36"/>
          <p:cNvGrpSpPr/>
          <p:nvPr/>
        </p:nvGrpSpPr>
        <p:grpSpPr>
          <a:xfrm>
            <a:off x="4324555" y="4845751"/>
            <a:ext cx="2913276" cy="832699"/>
            <a:chOff x="2165343" y="1672805"/>
            <a:chExt cx="2592288" cy="832699"/>
          </a:xfrm>
        </p:grpSpPr>
        <p:sp>
          <p:nvSpPr>
            <p:cNvPr id="38" name="圆角淘宝网Chenying0907出品 37"/>
            <p:cNvSpPr/>
            <p:nvPr/>
          </p:nvSpPr>
          <p:spPr>
            <a:xfrm>
              <a:off x="2165343" y="1672805"/>
              <a:ext cx="2592288" cy="832699"/>
            </a:xfrm>
            <a:prstGeom prst="roundRect">
              <a:avLst>
                <a:gd name="adj" fmla="val 50000"/>
              </a:avLst>
            </a:prstGeom>
            <a:solidFill>
              <a:srgbClr val="F8353D"/>
            </a:solidFill>
            <a:ln>
              <a:noFill/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Impact MT Std" pitchFamily="34" charset="0"/>
              </a:endParaRPr>
            </a:p>
          </p:txBody>
        </p:sp>
        <p:sp>
          <p:nvSpPr>
            <p:cNvPr id="39" name="淘宝网Chenying0907出品 5"/>
            <p:cNvSpPr>
              <a:spLocks/>
            </p:cNvSpPr>
            <p:nvPr/>
          </p:nvSpPr>
          <p:spPr bwMode="auto">
            <a:xfrm>
              <a:off x="2272446" y="1709102"/>
              <a:ext cx="1008373" cy="766040"/>
            </a:xfrm>
            <a:custGeom>
              <a:avLst/>
              <a:gdLst>
                <a:gd name="T0" fmla="*/ 206 w 524"/>
                <a:gd name="T1" fmla="*/ 0 h 398"/>
                <a:gd name="T2" fmla="*/ 199 w 524"/>
                <a:gd name="T3" fmla="*/ 0 h 398"/>
                <a:gd name="T4" fmla="*/ 195 w 524"/>
                <a:gd name="T5" fmla="*/ 0 h 398"/>
                <a:gd name="T6" fmla="*/ 190 w 524"/>
                <a:gd name="T7" fmla="*/ 0 h 398"/>
                <a:gd name="T8" fmla="*/ 0 w 524"/>
                <a:gd name="T9" fmla="*/ 199 h 398"/>
                <a:gd name="T10" fmla="*/ 190 w 524"/>
                <a:gd name="T11" fmla="*/ 398 h 398"/>
                <a:gd name="T12" fmla="*/ 195 w 524"/>
                <a:gd name="T13" fmla="*/ 398 h 398"/>
                <a:gd name="T14" fmla="*/ 199 w 524"/>
                <a:gd name="T15" fmla="*/ 398 h 398"/>
                <a:gd name="T16" fmla="*/ 206 w 524"/>
                <a:gd name="T17" fmla="*/ 398 h 398"/>
                <a:gd name="T18" fmla="*/ 524 w 524"/>
                <a:gd name="T19" fmla="*/ 199 h 398"/>
                <a:gd name="T20" fmla="*/ 206 w 524"/>
                <a:gd name="T21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4" h="398">
                  <a:moveTo>
                    <a:pt x="206" y="0"/>
                  </a:moveTo>
                  <a:cubicBezTo>
                    <a:pt x="204" y="0"/>
                    <a:pt x="201" y="0"/>
                    <a:pt x="199" y="0"/>
                  </a:cubicBezTo>
                  <a:cubicBezTo>
                    <a:pt x="198" y="0"/>
                    <a:pt x="196" y="0"/>
                    <a:pt x="195" y="0"/>
                  </a:cubicBezTo>
                  <a:cubicBezTo>
                    <a:pt x="193" y="0"/>
                    <a:pt x="192" y="0"/>
                    <a:pt x="190" y="0"/>
                  </a:cubicBezTo>
                  <a:cubicBezTo>
                    <a:pt x="84" y="5"/>
                    <a:pt x="0" y="92"/>
                    <a:pt x="0" y="199"/>
                  </a:cubicBezTo>
                  <a:cubicBezTo>
                    <a:pt x="0" y="306"/>
                    <a:pt x="84" y="393"/>
                    <a:pt x="190" y="398"/>
                  </a:cubicBezTo>
                  <a:cubicBezTo>
                    <a:pt x="192" y="398"/>
                    <a:pt x="193" y="398"/>
                    <a:pt x="195" y="398"/>
                  </a:cubicBezTo>
                  <a:cubicBezTo>
                    <a:pt x="196" y="398"/>
                    <a:pt x="198" y="398"/>
                    <a:pt x="199" y="398"/>
                  </a:cubicBezTo>
                  <a:cubicBezTo>
                    <a:pt x="201" y="398"/>
                    <a:pt x="204" y="398"/>
                    <a:pt x="206" y="398"/>
                  </a:cubicBezTo>
                  <a:cubicBezTo>
                    <a:pt x="401" y="394"/>
                    <a:pt x="524" y="199"/>
                    <a:pt x="524" y="199"/>
                  </a:cubicBezTo>
                  <a:cubicBezTo>
                    <a:pt x="524" y="199"/>
                    <a:pt x="401" y="4"/>
                    <a:pt x="2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Impact MT Std" pitchFamily="34" charset="0"/>
              </a:endParaRPr>
            </a:p>
          </p:txBody>
        </p:sp>
        <p:sp>
          <p:nvSpPr>
            <p:cNvPr id="40" name="淘宝网Chenying0907出品 39"/>
            <p:cNvSpPr/>
            <p:nvPr/>
          </p:nvSpPr>
          <p:spPr>
            <a:xfrm>
              <a:off x="2368263" y="1797613"/>
              <a:ext cx="589017" cy="589018"/>
            </a:xfrm>
            <a:prstGeom prst="ellipse">
              <a:avLst/>
            </a:prstGeom>
            <a:solidFill>
              <a:srgbClr val="F8353D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Impact MT Std" pitchFamily="34" charset="0"/>
                <a:ea typeface="方正兰亭黑简体" panose="02000000000000000000" pitchFamily="2" charset="-122"/>
              </a:endParaRPr>
            </a:p>
          </p:txBody>
        </p:sp>
        <p:sp>
          <p:nvSpPr>
            <p:cNvPr id="41" name="淘宝网Chenying0907出品 12"/>
            <p:cNvSpPr txBox="1"/>
            <p:nvPr/>
          </p:nvSpPr>
          <p:spPr>
            <a:xfrm>
              <a:off x="2391419" y="1833612"/>
              <a:ext cx="567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latin typeface="Impact MT Std" pitchFamily="34" charset="0"/>
                  <a:ea typeface="方正兰亭黑简体" panose="02000000000000000000" pitchFamily="2" charset="-122"/>
                </a:rPr>
                <a:t>03</a:t>
              </a:r>
              <a:endParaRPr lang="zh-CN" altLang="en-US" sz="2800" b="1" dirty="0">
                <a:solidFill>
                  <a:schemeClr val="bg1"/>
                </a:solidFill>
                <a:latin typeface="Impact MT Std" pitchFamily="34" charset="0"/>
                <a:ea typeface="方正兰亭黑简体" panose="02000000000000000000" pitchFamily="2" charset="-122"/>
              </a:endParaRPr>
            </a:p>
          </p:txBody>
        </p:sp>
      </p:grpSp>
      <p:sp>
        <p:nvSpPr>
          <p:cNvPr id="42" name="淘宝网Chenying0907出品 3"/>
          <p:cNvSpPr>
            <a:spLocks noChangeArrowheads="1"/>
          </p:cNvSpPr>
          <p:nvPr/>
        </p:nvSpPr>
        <p:spPr bwMode="auto">
          <a:xfrm>
            <a:off x="5478442" y="4995888"/>
            <a:ext cx="172353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TW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itchFamily="34" charset="0"/>
              </a:rPr>
              <a:t>數學學習單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itchFamily="34" charset="0"/>
            </a:endParaRPr>
          </a:p>
        </p:txBody>
      </p:sp>
      <p:grpSp>
        <p:nvGrpSpPr>
          <p:cNvPr id="44" name="淘宝网Chenying0907出品 21">
            <a:extLst>
              <a:ext uri="{FF2B5EF4-FFF2-40B4-BE49-F238E27FC236}">
                <a16:creationId xmlns:a16="http://schemas.microsoft.com/office/drawing/2014/main" id="{47E96A0F-EBAF-48DB-A96D-533173BC5096}"/>
              </a:ext>
            </a:extLst>
          </p:cNvPr>
          <p:cNvGrpSpPr/>
          <p:nvPr/>
        </p:nvGrpSpPr>
        <p:grpSpPr>
          <a:xfrm>
            <a:off x="1654920" y="1501761"/>
            <a:ext cx="2604782" cy="4248198"/>
            <a:chOff x="2628898" y="2"/>
            <a:chExt cx="3924299" cy="6265044"/>
          </a:xfrm>
        </p:grpSpPr>
        <p:sp>
          <p:nvSpPr>
            <p:cNvPr id="45" name="圆角淘宝网Chenying0907出品 22">
              <a:extLst>
                <a:ext uri="{FF2B5EF4-FFF2-40B4-BE49-F238E27FC236}">
                  <a16:creationId xmlns:a16="http://schemas.microsoft.com/office/drawing/2014/main" id="{6D16D2F8-62AD-4C45-900D-BDF83320FBFF}"/>
                </a:ext>
              </a:extLst>
            </p:cNvPr>
            <p:cNvSpPr/>
            <p:nvPr/>
          </p:nvSpPr>
          <p:spPr>
            <a:xfrm>
              <a:off x="4210044" y="6028686"/>
              <a:ext cx="762006" cy="217706"/>
            </a:xfrm>
            <a:prstGeom prst="roundRect">
              <a:avLst/>
            </a:prstGeom>
            <a:gradFill>
              <a:gsLst>
                <a:gs pos="53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淘宝网Chenying0907出品 23">
              <a:extLst>
                <a:ext uri="{FF2B5EF4-FFF2-40B4-BE49-F238E27FC236}">
                  <a16:creationId xmlns:a16="http://schemas.microsoft.com/office/drawing/2014/main" id="{C32B1588-87DF-45C8-AF79-6DC07886AEBC}"/>
                </a:ext>
              </a:extLst>
            </p:cNvPr>
            <p:cNvSpPr/>
            <p:nvPr/>
          </p:nvSpPr>
          <p:spPr>
            <a:xfrm rot="18900000">
              <a:off x="3939601" y="4936007"/>
              <a:ext cx="1302892" cy="1329039"/>
            </a:xfrm>
            <a:custGeom>
              <a:avLst/>
              <a:gdLst>
                <a:gd name="connsiteX0" fmla="*/ 221518 w 1329080"/>
                <a:gd name="connsiteY0" fmla="*/ 0 h 1329080"/>
                <a:gd name="connsiteX1" fmla="*/ 1329080 w 1329080"/>
                <a:gd name="connsiteY1" fmla="*/ 1107563 h 1329080"/>
                <a:gd name="connsiteX2" fmla="*/ 1107563 w 1329080"/>
                <a:gd name="connsiteY2" fmla="*/ 1329080 h 1329080"/>
                <a:gd name="connsiteX3" fmla="*/ 543947 w 1329080"/>
                <a:gd name="connsiteY3" fmla="*/ 1329080 h 1329080"/>
                <a:gd name="connsiteX4" fmla="*/ 0 w 1329080"/>
                <a:gd name="connsiteY4" fmla="*/ 785133 h 1329080"/>
                <a:gd name="connsiteX5" fmla="*/ 0 w 1329080"/>
                <a:gd name="connsiteY5" fmla="*/ 221518 h 1329080"/>
                <a:gd name="connsiteX6" fmla="*/ 221518 w 1329080"/>
                <a:gd name="connsiteY6" fmla="*/ 0 h 1329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080" h="1329080">
                  <a:moveTo>
                    <a:pt x="221518" y="0"/>
                  </a:moveTo>
                  <a:lnTo>
                    <a:pt x="1329080" y="1107563"/>
                  </a:lnTo>
                  <a:cubicBezTo>
                    <a:pt x="1329080" y="1229903"/>
                    <a:pt x="1229903" y="1329080"/>
                    <a:pt x="1107563" y="1329080"/>
                  </a:cubicBezTo>
                  <a:lnTo>
                    <a:pt x="543947" y="1329080"/>
                  </a:lnTo>
                  <a:lnTo>
                    <a:pt x="0" y="785133"/>
                  </a:lnTo>
                  <a:lnTo>
                    <a:pt x="0" y="221518"/>
                  </a:lnTo>
                  <a:cubicBezTo>
                    <a:pt x="0" y="99177"/>
                    <a:pt x="99177" y="0"/>
                    <a:pt x="221518" y="0"/>
                  </a:cubicBezTo>
                  <a:close/>
                </a:path>
              </a:pathLst>
            </a:custGeom>
            <a:gradFill>
              <a:gsLst>
                <a:gs pos="48000">
                  <a:schemeClr val="bg1">
                    <a:lumMod val="65000"/>
                  </a:schemeClr>
                </a:gs>
                <a:gs pos="100000">
                  <a:schemeClr val="bg1">
                    <a:lumMod val="75000"/>
                    <a:alpha val="82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淘宝网Chenying0907出品 24">
              <a:extLst>
                <a:ext uri="{FF2B5EF4-FFF2-40B4-BE49-F238E27FC236}">
                  <a16:creationId xmlns:a16="http://schemas.microsoft.com/office/drawing/2014/main" id="{9F0402A6-D3B6-4141-BB26-09FC6D2DAB2A}"/>
                </a:ext>
              </a:extLst>
            </p:cNvPr>
            <p:cNvSpPr/>
            <p:nvPr/>
          </p:nvSpPr>
          <p:spPr>
            <a:xfrm>
              <a:off x="3748085" y="4667104"/>
              <a:ext cx="1685925" cy="933423"/>
            </a:xfrm>
            <a:custGeom>
              <a:avLst/>
              <a:gdLst>
                <a:gd name="connsiteX0" fmla="*/ 0 w 1685925"/>
                <a:gd name="connsiteY0" fmla="*/ 0 h 933452"/>
                <a:gd name="connsiteX1" fmla="*/ 1685925 w 1685925"/>
                <a:gd name="connsiteY1" fmla="*/ 0 h 933452"/>
                <a:gd name="connsiteX2" fmla="*/ 1685925 w 1685925"/>
                <a:gd name="connsiteY2" fmla="*/ 933452 h 933452"/>
                <a:gd name="connsiteX3" fmla="*/ 0 w 1685925"/>
                <a:gd name="connsiteY3" fmla="*/ 933452 h 93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925" h="933452">
                  <a:moveTo>
                    <a:pt x="0" y="0"/>
                  </a:moveTo>
                  <a:lnTo>
                    <a:pt x="1685925" y="0"/>
                  </a:lnTo>
                  <a:lnTo>
                    <a:pt x="1685925" y="933452"/>
                  </a:lnTo>
                  <a:lnTo>
                    <a:pt x="0" y="933452"/>
                  </a:lnTo>
                  <a:close/>
                </a:path>
              </a:pathLst>
            </a:custGeom>
            <a:gradFill>
              <a:gsLst>
                <a:gs pos="88000">
                  <a:schemeClr val="bg1">
                    <a:lumMod val="75000"/>
                  </a:schemeClr>
                </a:gs>
                <a:gs pos="51000">
                  <a:schemeClr val="bg1">
                    <a:lumMod val="65000"/>
                  </a:schemeClr>
                </a:gs>
                <a:gs pos="64000">
                  <a:schemeClr val="bg1">
                    <a:lumMod val="85000"/>
                  </a:schemeClr>
                </a:gs>
                <a:gs pos="76000">
                  <a:schemeClr val="bg1"/>
                </a:gs>
                <a:gs pos="37000">
                  <a:schemeClr val="bg1">
                    <a:lumMod val="85000"/>
                  </a:schemeClr>
                </a:gs>
                <a:gs pos="22000">
                  <a:schemeClr val="bg1"/>
                </a:gs>
                <a:gs pos="100000">
                  <a:schemeClr val="bg1">
                    <a:lumMod val="65000"/>
                  </a:schemeClr>
                </a:gs>
                <a:gs pos="3000">
                  <a:schemeClr val="bg1">
                    <a:lumMod val="6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圆角淘宝网Chenying0907出品 25">
              <a:extLst>
                <a:ext uri="{FF2B5EF4-FFF2-40B4-BE49-F238E27FC236}">
                  <a16:creationId xmlns:a16="http://schemas.microsoft.com/office/drawing/2014/main" id="{179F3C0C-9752-4B98-8D15-94015E960E8E}"/>
                </a:ext>
              </a:extLst>
            </p:cNvPr>
            <p:cNvSpPr/>
            <p:nvPr/>
          </p:nvSpPr>
          <p:spPr>
            <a:xfrm rot="21300000">
              <a:off x="3745775" y="5473679"/>
              <a:ext cx="1674822" cy="82844"/>
            </a:xfrm>
            <a:prstGeom prst="roundRect">
              <a:avLst>
                <a:gd name="adj" fmla="val 13637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9" name="圆角淘宝网Chenying0907出品 26">
              <a:extLst>
                <a:ext uri="{FF2B5EF4-FFF2-40B4-BE49-F238E27FC236}">
                  <a16:creationId xmlns:a16="http://schemas.microsoft.com/office/drawing/2014/main" id="{9970241E-4486-45DC-BDEF-4A99893694D2}"/>
                </a:ext>
              </a:extLst>
            </p:cNvPr>
            <p:cNvSpPr/>
            <p:nvPr/>
          </p:nvSpPr>
          <p:spPr>
            <a:xfrm rot="21300000">
              <a:off x="3745775" y="5002857"/>
              <a:ext cx="1674822" cy="78827"/>
            </a:xfrm>
            <a:prstGeom prst="roundRect">
              <a:avLst>
                <a:gd name="adj" fmla="val 18590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0" name="圆角淘宝网Chenying0907出品 27">
              <a:extLst>
                <a:ext uri="{FF2B5EF4-FFF2-40B4-BE49-F238E27FC236}">
                  <a16:creationId xmlns:a16="http://schemas.microsoft.com/office/drawing/2014/main" id="{35618FEF-3E2D-4743-A535-4CF55A2EA30F}"/>
                </a:ext>
              </a:extLst>
            </p:cNvPr>
            <p:cNvSpPr/>
            <p:nvPr/>
          </p:nvSpPr>
          <p:spPr>
            <a:xfrm rot="21300000">
              <a:off x="3745775" y="5169529"/>
              <a:ext cx="1674822" cy="78827"/>
            </a:xfrm>
            <a:prstGeom prst="roundRect">
              <a:avLst>
                <a:gd name="adj" fmla="val 1062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圆角淘宝网Chenying0907出品 28">
              <a:extLst>
                <a:ext uri="{FF2B5EF4-FFF2-40B4-BE49-F238E27FC236}">
                  <a16:creationId xmlns:a16="http://schemas.microsoft.com/office/drawing/2014/main" id="{87A4B9F9-4B27-4FB2-B476-B4797EC69FE2}"/>
                </a:ext>
              </a:extLst>
            </p:cNvPr>
            <p:cNvSpPr/>
            <p:nvPr/>
          </p:nvSpPr>
          <p:spPr>
            <a:xfrm rot="21300000">
              <a:off x="3745775" y="5338342"/>
              <a:ext cx="1674822" cy="78827"/>
            </a:xfrm>
            <a:prstGeom prst="roundRect">
              <a:avLst>
                <a:gd name="adj" fmla="val 14265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淘宝网Chenying0907出品 29">
              <a:extLst>
                <a:ext uri="{FF2B5EF4-FFF2-40B4-BE49-F238E27FC236}">
                  <a16:creationId xmlns:a16="http://schemas.microsoft.com/office/drawing/2014/main" id="{3646F800-DE58-428E-B694-68AD197F70C7}"/>
                </a:ext>
              </a:extLst>
            </p:cNvPr>
            <p:cNvSpPr/>
            <p:nvPr/>
          </p:nvSpPr>
          <p:spPr>
            <a:xfrm>
              <a:off x="2628898" y="2"/>
              <a:ext cx="3924299" cy="4667102"/>
            </a:xfrm>
            <a:custGeom>
              <a:avLst/>
              <a:gdLst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769902 w 3924300"/>
                <a:gd name="connsiteY3" fmla="*/ 2726328 h 4667248"/>
                <a:gd name="connsiteX4" fmla="*/ 3802289 w 3924300"/>
                <a:gd name="connsiteY4" fmla="*/ 2740482 h 4667248"/>
                <a:gd name="connsiteX5" fmla="*/ 3076575 w 3924300"/>
                <a:gd name="connsiteY5" fmla="*/ 4362442 h 4667248"/>
                <a:gd name="connsiteX6" fmla="*/ 2771769 w 3924300"/>
                <a:gd name="connsiteY6" fmla="*/ 4667248 h 4667248"/>
                <a:gd name="connsiteX7" fmla="*/ 1152531 w 3924300"/>
                <a:gd name="connsiteY7" fmla="*/ 4667248 h 4667248"/>
                <a:gd name="connsiteX8" fmla="*/ 847725 w 3924300"/>
                <a:gd name="connsiteY8" fmla="*/ 4362442 h 4667248"/>
                <a:gd name="connsiteX9" fmla="*/ 165554 w 3924300"/>
                <a:gd name="connsiteY9" fmla="*/ 2765883 h 4667248"/>
                <a:gd name="connsiteX10" fmla="*/ 172070 w 3924300"/>
                <a:gd name="connsiteY10" fmla="*/ 2763013 h 4667248"/>
                <a:gd name="connsiteX11" fmla="*/ 154196 w 3924300"/>
                <a:gd name="connsiteY11" fmla="*/ 2725908 h 4667248"/>
                <a:gd name="connsiteX12" fmla="*/ 0 w 3924300"/>
                <a:gd name="connsiteY12" fmla="*/ 1962150 h 4667248"/>
                <a:gd name="connsiteX13" fmla="*/ 1962150 w 3924300"/>
                <a:gd name="connsiteY13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802289 w 3924300"/>
                <a:gd name="connsiteY3" fmla="*/ 2740482 h 4667248"/>
                <a:gd name="connsiteX4" fmla="*/ 3076575 w 3924300"/>
                <a:gd name="connsiteY4" fmla="*/ 4362442 h 4667248"/>
                <a:gd name="connsiteX5" fmla="*/ 2771769 w 3924300"/>
                <a:gd name="connsiteY5" fmla="*/ 4667248 h 4667248"/>
                <a:gd name="connsiteX6" fmla="*/ 1152531 w 3924300"/>
                <a:gd name="connsiteY6" fmla="*/ 4667248 h 4667248"/>
                <a:gd name="connsiteX7" fmla="*/ 847725 w 3924300"/>
                <a:gd name="connsiteY7" fmla="*/ 4362442 h 4667248"/>
                <a:gd name="connsiteX8" fmla="*/ 165554 w 3924300"/>
                <a:gd name="connsiteY8" fmla="*/ 2765883 h 4667248"/>
                <a:gd name="connsiteX9" fmla="*/ 172070 w 3924300"/>
                <a:gd name="connsiteY9" fmla="*/ 2763013 h 4667248"/>
                <a:gd name="connsiteX10" fmla="*/ 154196 w 3924300"/>
                <a:gd name="connsiteY10" fmla="*/ 2725908 h 4667248"/>
                <a:gd name="connsiteX11" fmla="*/ 0 w 3924300"/>
                <a:gd name="connsiteY11" fmla="*/ 1962150 h 4667248"/>
                <a:gd name="connsiteX12" fmla="*/ 1962150 w 3924300"/>
                <a:gd name="connsiteY12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076575 w 3924300"/>
                <a:gd name="connsiteY3" fmla="*/ 4362442 h 4667248"/>
                <a:gd name="connsiteX4" fmla="*/ 2771769 w 3924300"/>
                <a:gd name="connsiteY4" fmla="*/ 4667248 h 4667248"/>
                <a:gd name="connsiteX5" fmla="*/ 1152531 w 3924300"/>
                <a:gd name="connsiteY5" fmla="*/ 4667248 h 4667248"/>
                <a:gd name="connsiteX6" fmla="*/ 847725 w 3924300"/>
                <a:gd name="connsiteY6" fmla="*/ 4362442 h 4667248"/>
                <a:gd name="connsiteX7" fmla="*/ 165554 w 3924300"/>
                <a:gd name="connsiteY7" fmla="*/ 2765883 h 4667248"/>
                <a:gd name="connsiteX8" fmla="*/ 172070 w 3924300"/>
                <a:gd name="connsiteY8" fmla="*/ 2763013 h 4667248"/>
                <a:gd name="connsiteX9" fmla="*/ 154196 w 3924300"/>
                <a:gd name="connsiteY9" fmla="*/ 2725908 h 4667248"/>
                <a:gd name="connsiteX10" fmla="*/ 0 w 3924300"/>
                <a:gd name="connsiteY10" fmla="*/ 1962150 h 4667248"/>
                <a:gd name="connsiteX11" fmla="*/ 1962150 w 3924300"/>
                <a:gd name="connsiteY11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076575 w 3924300"/>
                <a:gd name="connsiteY3" fmla="*/ 4362442 h 4667248"/>
                <a:gd name="connsiteX4" fmla="*/ 2771769 w 3924300"/>
                <a:gd name="connsiteY4" fmla="*/ 4667248 h 4667248"/>
                <a:gd name="connsiteX5" fmla="*/ 1152531 w 3924300"/>
                <a:gd name="connsiteY5" fmla="*/ 4667248 h 4667248"/>
                <a:gd name="connsiteX6" fmla="*/ 847725 w 3924300"/>
                <a:gd name="connsiteY6" fmla="*/ 4362442 h 4667248"/>
                <a:gd name="connsiteX7" fmla="*/ 165554 w 3924300"/>
                <a:gd name="connsiteY7" fmla="*/ 2765883 h 4667248"/>
                <a:gd name="connsiteX8" fmla="*/ 172070 w 3924300"/>
                <a:gd name="connsiteY8" fmla="*/ 2763013 h 4667248"/>
                <a:gd name="connsiteX9" fmla="*/ 154196 w 3924300"/>
                <a:gd name="connsiteY9" fmla="*/ 2725908 h 4667248"/>
                <a:gd name="connsiteX10" fmla="*/ 0 w 3924300"/>
                <a:gd name="connsiteY10" fmla="*/ 1962150 h 4667248"/>
                <a:gd name="connsiteX11" fmla="*/ 1962150 w 3924300"/>
                <a:gd name="connsiteY11" fmla="*/ 0 h 4667248"/>
                <a:gd name="connsiteX0" fmla="*/ 1962150 w 3924300"/>
                <a:gd name="connsiteY0" fmla="*/ 0 h 4667248"/>
                <a:gd name="connsiteX1" fmla="*/ 3924300 w 3924300"/>
                <a:gd name="connsiteY1" fmla="*/ 1962150 h 4667248"/>
                <a:gd name="connsiteX2" fmla="*/ 3770105 w 3924300"/>
                <a:gd name="connsiteY2" fmla="*/ 2725908 h 4667248"/>
                <a:gd name="connsiteX3" fmla="*/ 3076575 w 3924300"/>
                <a:gd name="connsiteY3" fmla="*/ 4362442 h 4667248"/>
                <a:gd name="connsiteX4" fmla="*/ 2771769 w 3924300"/>
                <a:gd name="connsiteY4" fmla="*/ 4667248 h 4667248"/>
                <a:gd name="connsiteX5" fmla="*/ 1152531 w 3924300"/>
                <a:gd name="connsiteY5" fmla="*/ 4667248 h 4667248"/>
                <a:gd name="connsiteX6" fmla="*/ 847725 w 3924300"/>
                <a:gd name="connsiteY6" fmla="*/ 4362442 h 4667248"/>
                <a:gd name="connsiteX7" fmla="*/ 165554 w 3924300"/>
                <a:gd name="connsiteY7" fmla="*/ 2765883 h 4667248"/>
                <a:gd name="connsiteX8" fmla="*/ 172070 w 3924300"/>
                <a:gd name="connsiteY8" fmla="*/ 2763013 h 4667248"/>
                <a:gd name="connsiteX9" fmla="*/ 154196 w 3924300"/>
                <a:gd name="connsiteY9" fmla="*/ 2725908 h 4667248"/>
                <a:gd name="connsiteX10" fmla="*/ 0 w 3924300"/>
                <a:gd name="connsiteY10" fmla="*/ 1962150 h 4667248"/>
                <a:gd name="connsiteX11" fmla="*/ 1962150 w 3924300"/>
                <a:gd name="connsiteY11" fmla="*/ 0 h 466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24300" h="4667248">
                  <a:moveTo>
                    <a:pt x="1962150" y="0"/>
                  </a:moveTo>
                  <a:cubicBezTo>
                    <a:pt x="3045816" y="0"/>
                    <a:pt x="3924300" y="878484"/>
                    <a:pt x="3924300" y="1962150"/>
                  </a:cubicBezTo>
                  <a:cubicBezTo>
                    <a:pt x="3924300" y="2233067"/>
                    <a:pt x="3869395" y="2491159"/>
                    <a:pt x="3770105" y="2725908"/>
                  </a:cubicBezTo>
                  <a:cubicBezTo>
                    <a:pt x="3628818" y="3125957"/>
                    <a:pt x="3071514" y="3695985"/>
                    <a:pt x="3076575" y="4362442"/>
                  </a:cubicBezTo>
                  <a:cubicBezTo>
                    <a:pt x="3076575" y="4530782"/>
                    <a:pt x="2940109" y="4667248"/>
                    <a:pt x="2771769" y="4667248"/>
                  </a:cubicBezTo>
                  <a:lnTo>
                    <a:pt x="1152531" y="4667248"/>
                  </a:lnTo>
                  <a:cubicBezTo>
                    <a:pt x="984191" y="4667248"/>
                    <a:pt x="847725" y="4530782"/>
                    <a:pt x="847725" y="4362442"/>
                  </a:cubicBezTo>
                  <a:cubicBezTo>
                    <a:pt x="870101" y="3728807"/>
                    <a:pt x="388106" y="3288393"/>
                    <a:pt x="165554" y="2765883"/>
                  </a:cubicBezTo>
                  <a:lnTo>
                    <a:pt x="172070" y="2763013"/>
                  </a:lnTo>
                  <a:lnTo>
                    <a:pt x="154196" y="2725908"/>
                  </a:lnTo>
                  <a:cubicBezTo>
                    <a:pt x="54905" y="2491159"/>
                    <a:pt x="0" y="2233067"/>
                    <a:pt x="0" y="1962150"/>
                  </a:cubicBezTo>
                  <a:cubicBezTo>
                    <a:pt x="0" y="878484"/>
                    <a:pt x="878484" y="0"/>
                    <a:pt x="1962150" y="0"/>
                  </a:cubicBezTo>
                  <a:close/>
                </a:path>
              </a:pathLst>
            </a:custGeom>
            <a:gradFill flip="none" rotWithShape="1">
              <a:gsLst>
                <a:gs pos="86000">
                  <a:schemeClr val="bg1"/>
                </a:gs>
                <a:gs pos="76000">
                  <a:schemeClr val="bg1"/>
                </a:gs>
                <a:gs pos="0">
                  <a:srgbClr val="DADADA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3" name="圆角淘宝网Chenying0907出品 30">
              <a:extLst>
                <a:ext uri="{FF2B5EF4-FFF2-40B4-BE49-F238E27FC236}">
                  <a16:creationId xmlns:a16="http://schemas.microsoft.com/office/drawing/2014/main" id="{FC26FDC2-BF56-4EAD-B408-18B7F71E1568}"/>
                </a:ext>
              </a:extLst>
            </p:cNvPr>
            <p:cNvSpPr/>
            <p:nvPr/>
          </p:nvSpPr>
          <p:spPr>
            <a:xfrm>
              <a:off x="3710111" y="4705672"/>
              <a:ext cx="1788888" cy="32661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1500">
                  <a:schemeClr val="bg1">
                    <a:lumMod val="8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4" name="圆角淘宝网Chenying0907出品 31">
              <a:extLst>
                <a:ext uri="{FF2B5EF4-FFF2-40B4-BE49-F238E27FC236}">
                  <a16:creationId xmlns:a16="http://schemas.microsoft.com/office/drawing/2014/main" id="{51E400D1-F80C-4BA0-8025-A3EF11280E9A}"/>
                </a:ext>
              </a:extLst>
            </p:cNvPr>
            <p:cNvSpPr/>
            <p:nvPr/>
          </p:nvSpPr>
          <p:spPr>
            <a:xfrm rot="21300000">
              <a:off x="3667321" y="4909824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圆角淘宝网Chenying0907出品 32">
              <a:extLst>
                <a:ext uri="{FF2B5EF4-FFF2-40B4-BE49-F238E27FC236}">
                  <a16:creationId xmlns:a16="http://schemas.microsoft.com/office/drawing/2014/main" id="{A7FB7C48-EAED-4BA4-901F-B1039DF89B4C}"/>
                </a:ext>
              </a:extLst>
            </p:cNvPr>
            <p:cNvSpPr/>
            <p:nvPr/>
          </p:nvSpPr>
          <p:spPr>
            <a:xfrm rot="21300000">
              <a:off x="3667321" y="5069962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6" name="圆角淘宝网Chenying0907出品 33">
              <a:extLst>
                <a:ext uri="{FF2B5EF4-FFF2-40B4-BE49-F238E27FC236}">
                  <a16:creationId xmlns:a16="http://schemas.microsoft.com/office/drawing/2014/main" id="{225A9B1A-D049-4147-96E1-A1CF23F4DE5C}"/>
                </a:ext>
              </a:extLst>
            </p:cNvPr>
            <p:cNvSpPr/>
            <p:nvPr/>
          </p:nvSpPr>
          <p:spPr>
            <a:xfrm rot="21300000">
              <a:off x="3667321" y="5236641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圆角淘宝网Chenying0907出品 34">
              <a:extLst>
                <a:ext uri="{FF2B5EF4-FFF2-40B4-BE49-F238E27FC236}">
                  <a16:creationId xmlns:a16="http://schemas.microsoft.com/office/drawing/2014/main" id="{7907D880-3901-4876-8646-F3314AA4DF6A}"/>
                </a:ext>
              </a:extLst>
            </p:cNvPr>
            <p:cNvSpPr/>
            <p:nvPr/>
          </p:nvSpPr>
          <p:spPr>
            <a:xfrm rot="21300000">
              <a:off x="3667321" y="5405455"/>
              <a:ext cx="1831730" cy="78827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圆角淘宝网Chenying0907出品 35">
              <a:extLst>
                <a:ext uri="{FF2B5EF4-FFF2-40B4-BE49-F238E27FC236}">
                  <a16:creationId xmlns:a16="http://schemas.microsoft.com/office/drawing/2014/main" id="{5643EC9D-546F-41B2-A305-1ADF4BB9E59F}"/>
                </a:ext>
              </a:extLst>
            </p:cNvPr>
            <p:cNvSpPr/>
            <p:nvPr/>
          </p:nvSpPr>
          <p:spPr>
            <a:xfrm rot="21300000">
              <a:off x="3667321" y="5540799"/>
              <a:ext cx="1831730" cy="82844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bg1">
                    <a:lumMod val="50000"/>
                  </a:schemeClr>
                </a:gs>
                <a:gs pos="50000">
                  <a:schemeClr val="bg1">
                    <a:lumMod val="7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9" name="圆角淘宝网Chenying0907出品 36">
              <a:extLst>
                <a:ext uri="{FF2B5EF4-FFF2-40B4-BE49-F238E27FC236}">
                  <a16:creationId xmlns:a16="http://schemas.microsoft.com/office/drawing/2014/main" id="{15B99BCC-0B11-4199-8994-1309F956E2CD}"/>
                </a:ext>
              </a:extLst>
            </p:cNvPr>
            <p:cNvSpPr/>
            <p:nvPr/>
          </p:nvSpPr>
          <p:spPr>
            <a:xfrm>
              <a:off x="4009765" y="5932949"/>
              <a:ext cx="1178587" cy="35135"/>
            </a:xfrm>
            <a:prstGeom prst="roundRect">
              <a:avLst>
                <a:gd name="adj" fmla="val 13637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0" name="圆角淘宝网Chenying0907出品 37">
              <a:extLst>
                <a:ext uri="{FF2B5EF4-FFF2-40B4-BE49-F238E27FC236}">
                  <a16:creationId xmlns:a16="http://schemas.microsoft.com/office/drawing/2014/main" id="{6C36AF90-E775-4728-BD0F-C444FD7DACCB}"/>
                </a:ext>
              </a:extLst>
            </p:cNvPr>
            <p:cNvSpPr/>
            <p:nvPr/>
          </p:nvSpPr>
          <p:spPr>
            <a:xfrm>
              <a:off x="4201538" y="6135967"/>
              <a:ext cx="776005" cy="16226"/>
            </a:xfrm>
            <a:prstGeom prst="roundRect">
              <a:avLst>
                <a:gd name="adj" fmla="val 13637"/>
              </a:avLst>
            </a:prstGeom>
            <a:gradFill>
              <a:gsLst>
                <a:gs pos="78000">
                  <a:schemeClr val="bg1"/>
                </a:gs>
                <a:gs pos="53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50000"/>
                  </a:schemeClr>
                </a:gs>
                <a:gs pos="230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9E206C1-5225-4B5D-8EBD-C4B8E756CD9F}"/>
              </a:ext>
            </a:extLst>
          </p:cNvPr>
          <p:cNvGrpSpPr/>
          <p:nvPr/>
        </p:nvGrpSpPr>
        <p:grpSpPr>
          <a:xfrm>
            <a:off x="2188944" y="2206546"/>
            <a:ext cx="1547369" cy="2196399"/>
            <a:chOff x="5189941" y="1589591"/>
            <a:chExt cx="1547369" cy="2196399"/>
          </a:xfrm>
        </p:grpSpPr>
        <p:sp>
          <p:nvSpPr>
            <p:cNvPr id="63" name="淘宝网Chenying0907出品 38">
              <a:extLst>
                <a:ext uri="{FF2B5EF4-FFF2-40B4-BE49-F238E27FC236}">
                  <a16:creationId xmlns:a16="http://schemas.microsoft.com/office/drawing/2014/main" id="{1BA8ADFE-65FC-4533-82BD-8EDD67D80807}"/>
                </a:ext>
              </a:extLst>
            </p:cNvPr>
            <p:cNvSpPr/>
            <p:nvPr/>
          </p:nvSpPr>
          <p:spPr>
            <a:xfrm>
              <a:off x="5358286" y="2925145"/>
              <a:ext cx="842688" cy="860845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淘宝网Chenying0907出品 39">
              <a:extLst>
                <a:ext uri="{FF2B5EF4-FFF2-40B4-BE49-F238E27FC236}">
                  <a16:creationId xmlns:a16="http://schemas.microsoft.com/office/drawing/2014/main" id="{2A2AF8DD-FF90-433F-B381-50E4F46F8B72}"/>
                </a:ext>
              </a:extLst>
            </p:cNvPr>
            <p:cNvSpPr/>
            <p:nvPr/>
          </p:nvSpPr>
          <p:spPr>
            <a:xfrm>
              <a:off x="6107166" y="2699865"/>
              <a:ext cx="630144" cy="643722"/>
            </a:xfrm>
            <a:custGeom>
              <a:avLst/>
              <a:gdLst>
                <a:gd name="connsiteX0" fmla="*/ 870381 w 1740762"/>
                <a:gd name="connsiteY0" fmla="*/ 422211 h 1740760"/>
                <a:gd name="connsiteX1" fmla="*/ 422212 w 1740762"/>
                <a:gd name="connsiteY1" fmla="*/ 870380 h 1740760"/>
                <a:gd name="connsiteX2" fmla="*/ 870381 w 1740762"/>
                <a:gd name="connsiteY2" fmla="*/ 1318549 h 1740760"/>
                <a:gd name="connsiteX3" fmla="*/ 1318550 w 1740762"/>
                <a:gd name="connsiteY3" fmla="*/ 870380 h 1740760"/>
                <a:gd name="connsiteX4" fmla="*/ 870381 w 1740762"/>
                <a:gd name="connsiteY4" fmla="*/ 422211 h 1740760"/>
                <a:gd name="connsiteX5" fmla="*/ 785261 w 1740762"/>
                <a:gd name="connsiteY5" fmla="*/ 0 h 1740760"/>
                <a:gd name="connsiteX6" fmla="*/ 955501 w 1740762"/>
                <a:gd name="connsiteY6" fmla="*/ 0 h 1740760"/>
                <a:gd name="connsiteX7" fmla="*/ 955501 w 1740762"/>
                <a:gd name="connsiteY7" fmla="*/ 134329 h 1740760"/>
                <a:gd name="connsiteX8" fmla="*/ 1014988 w 1740762"/>
                <a:gd name="connsiteY8" fmla="*/ 143408 h 1740760"/>
                <a:gd name="connsiteX9" fmla="*/ 1073317 w 1740762"/>
                <a:gd name="connsiteY9" fmla="*/ 158020 h 1740760"/>
                <a:gd name="connsiteX10" fmla="*/ 1124821 w 1740762"/>
                <a:gd name="connsiteY10" fmla="*/ 33680 h 1740760"/>
                <a:gd name="connsiteX11" fmla="*/ 1282102 w 1740762"/>
                <a:gd name="connsiteY11" fmla="*/ 98828 h 1740760"/>
                <a:gd name="connsiteX12" fmla="*/ 1229998 w 1740762"/>
                <a:gd name="connsiteY12" fmla="*/ 224619 h 1740760"/>
                <a:gd name="connsiteX13" fmla="*/ 1250218 w 1740762"/>
                <a:gd name="connsiteY13" fmla="*/ 235760 h 1740760"/>
                <a:gd name="connsiteX14" fmla="*/ 1327066 w 1740762"/>
                <a:gd name="connsiteY14" fmla="*/ 289364 h 1740760"/>
                <a:gd name="connsiteX15" fmla="*/ 1329143 w 1740762"/>
                <a:gd name="connsiteY15" fmla="*/ 291241 h 1740760"/>
                <a:gd name="connsiteX16" fmla="*/ 1425645 w 1740762"/>
                <a:gd name="connsiteY16" fmla="*/ 194739 h 1740760"/>
                <a:gd name="connsiteX17" fmla="*/ 1546022 w 1740762"/>
                <a:gd name="connsiteY17" fmla="*/ 315117 h 1740760"/>
                <a:gd name="connsiteX18" fmla="*/ 1448558 w 1740762"/>
                <a:gd name="connsiteY18" fmla="*/ 412582 h 1740760"/>
                <a:gd name="connsiteX19" fmla="*/ 1457388 w 1740762"/>
                <a:gd name="connsiteY19" fmla="*/ 422838 h 1740760"/>
                <a:gd name="connsiteX20" fmla="*/ 1514167 w 1740762"/>
                <a:gd name="connsiteY20" fmla="*/ 511583 h 1740760"/>
                <a:gd name="connsiteX21" fmla="*/ 1641935 w 1740762"/>
                <a:gd name="connsiteY21" fmla="*/ 458659 h 1740760"/>
                <a:gd name="connsiteX22" fmla="*/ 1707082 w 1740762"/>
                <a:gd name="connsiteY22" fmla="*/ 615941 h 1740760"/>
                <a:gd name="connsiteX23" fmla="*/ 1579247 w 1740762"/>
                <a:gd name="connsiteY23" fmla="*/ 668892 h 1740760"/>
                <a:gd name="connsiteX24" fmla="*/ 1584835 w 1740762"/>
                <a:gd name="connsiteY24" fmla="*/ 687711 h 1740760"/>
                <a:gd name="connsiteX25" fmla="*/ 1601709 w 1740762"/>
                <a:gd name="connsiteY25" fmla="*/ 777321 h 1740760"/>
                <a:gd name="connsiteX26" fmla="*/ 1602202 w 1740762"/>
                <a:gd name="connsiteY26" fmla="*/ 785260 h 1740760"/>
                <a:gd name="connsiteX27" fmla="*/ 1740762 w 1740762"/>
                <a:gd name="connsiteY27" fmla="*/ 785260 h 1740760"/>
                <a:gd name="connsiteX28" fmla="*/ 1740762 w 1740762"/>
                <a:gd name="connsiteY28" fmla="*/ 955500 h 1740760"/>
                <a:gd name="connsiteX29" fmla="*/ 1602244 w 1740762"/>
                <a:gd name="connsiteY29" fmla="*/ 955500 h 1740760"/>
                <a:gd name="connsiteX30" fmla="*/ 1592412 w 1740762"/>
                <a:gd name="connsiteY30" fmla="*/ 1019928 h 1740760"/>
                <a:gd name="connsiteX31" fmla="*/ 1579385 w 1740762"/>
                <a:gd name="connsiteY31" fmla="*/ 1071925 h 1740760"/>
                <a:gd name="connsiteX32" fmla="*/ 1707082 w 1740762"/>
                <a:gd name="connsiteY32" fmla="*/ 1124819 h 1740760"/>
                <a:gd name="connsiteX33" fmla="*/ 1641935 w 1740762"/>
                <a:gd name="connsiteY33" fmla="*/ 1282101 h 1740760"/>
                <a:gd name="connsiteX34" fmla="*/ 1514336 w 1740762"/>
                <a:gd name="connsiteY34" fmla="*/ 1229247 h 1740760"/>
                <a:gd name="connsiteX35" fmla="*/ 1500059 w 1740762"/>
                <a:gd name="connsiteY35" fmla="*/ 1255158 h 1740760"/>
                <a:gd name="connsiteX36" fmla="*/ 1448892 w 1740762"/>
                <a:gd name="connsiteY36" fmla="*/ 1328512 h 1740760"/>
                <a:gd name="connsiteX37" fmla="*/ 1546022 w 1740762"/>
                <a:gd name="connsiteY37" fmla="*/ 1425643 h 1740760"/>
                <a:gd name="connsiteX38" fmla="*/ 1425645 w 1740762"/>
                <a:gd name="connsiteY38" fmla="*/ 1546021 h 1740760"/>
                <a:gd name="connsiteX39" fmla="*/ 1328549 w 1740762"/>
                <a:gd name="connsiteY39" fmla="*/ 1448925 h 1740760"/>
                <a:gd name="connsiteX40" fmla="*/ 1312981 w 1740762"/>
                <a:gd name="connsiteY40" fmla="*/ 1462328 h 1740760"/>
                <a:gd name="connsiteX41" fmla="*/ 1229762 w 1740762"/>
                <a:gd name="connsiteY41" fmla="*/ 1515571 h 1740760"/>
                <a:gd name="connsiteX42" fmla="*/ 1282102 w 1740762"/>
                <a:gd name="connsiteY42" fmla="*/ 1641932 h 1740760"/>
                <a:gd name="connsiteX43" fmla="*/ 1124821 w 1740762"/>
                <a:gd name="connsiteY43" fmla="*/ 1707080 h 1740760"/>
                <a:gd name="connsiteX44" fmla="*/ 1073151 w 1740762"/>
                <a:gd name="connsiteY44" fmla="*/ 1582339 h 1740760"/>
                <a:gd name="connsiteX45" fmla="*/ 1048108 w 1740762"/>
                <a:gd name="connsiteY45" fmla="*/ 1589775 h 1740760"/>
                <a:gd name="connsiteX46" fmla="*/ 958498 w 1740762"/>
                <a:gd name="connsiteY46" fmla="*/ 1606649 h 1740760"/>
                <a:gd name="connsiteX47" fmla="*/ 955501 w 1740762"/>
                <a:gd name="connsiteY47" fmla="*/ 1606835 h 1740760"/>
                <a:gd name="connsiteX48" fmla="*/ 955501 w 1740762"/>
                <a:gd name="connsiteY48" fmla="*/ 1740760 h 1740760"/>
                <a:gd name="connsiteX49" fmla="*/ 785261 w 1740762"/>
                <a:gd name="connsiteY49" fmla="*/ 1740760 h 1740760"/>
                <a:gd name="connsiteX50" fmla="*/ 785261 w 1740762"/>
                <a:gd name="connsiteY50" fmla="*/ 1607939 h 1740760"/>
                <a:gd name="connsiteX51" fmla="*/ 715891 w 1740762"/>
                <a:gd name="connsiteY51" fmla="*/ 1597352 h 1740760"/>
                <a:gd name="connsiteX52" fmla="*/ 666516 w 1740762"/>
                <a:gd name="connsiteY52" fmla="*/ 1584982 h 1740760"/>
                <a:gd name="connsiteX53" fmla="*/ 615942 w 1740762"/>
                <a:gd name="connsiteY53" fmla="*/ 1707080 h 1740760"/>
                <a:gd name="connsiteX54" fmla="*/ 458661 w 1740762"/>
                <a:gd name="connsiteY54" fmla="*/ 1641932 h 1740760"/>
                <a:gd name="connsiteX55" fmla="*/ 508928 w 1740762"/>
                <a:gd name="connsiteY55" fmla="*/ 1520575 h 1740760"/>
                <a:gd name="connsiteX56" fmla="*/ 480660 w 1740762"/>
                <a:gd name="connsiteY56" fmla="*/ 1504999 h 1740760"/>
                <a:gd name="connsiteX57" fmla="*/ 407307 w 1740762"/>
                <a:gd name="connsiteY57" fmla="*/ 1453832 h 1740760"/>
                <a:gd name="connsiteX58" fmla="*/ 315118 w 1740762"/>
                <a:gd name="connsiteY58" fmla="*/ 1546021 h 1740760"/>
                <a:gd name="connsiteX59" fmla="*/ 194740 w 1740762"/>
                <a:gd name="connsiteY59" fmla="*/ 1425643 h 1740760"/>
                <a:gd name="connsiteX60" fmla="*/ 286894 w 1740762"/>
                <a:gd name="connsiteY60" fmla="*/ 1333489 h 1740760"/>
                <a:gd name="connsiteX61" fmla="*/ 273491 w 1740762"/>
                <a:gd name="connsiteY61" fmla="*/ 1317922 h 1740760"/>
                <a:gd name="connsiteX62" fmla="*/ 218783 w 1740762"/>
                <a:gd name="connsiteY62" fmla="*/ 1232414 h 1740760"/>
                <a:gd name="connsiteX63" fmla="*/ 98828 w 1740762"/>
                <a:gd name="connsiteY63" fmla="*/ 1282101 h 1740760"/>
                <a:gd name="connsiteX64" fmla="*/ 33680 w 1740762"/>
                <a:gd name="connsiteY64" fmla="*/ 1124819 h 1740760"/>
                <a:gd name="connsiteX65" fmla="*/ 152714 w 1740762"/>
                <a:gd name="connsiteY65" fmla="*/ 1075514 h 1740760"/>
                <a:gd name="connsiteX66" fmla="*/ 146043 w 1740762"/>
                <a:gd name="connsiteY66" fmla="*/ 1053048 h 1740760"/>
                <a:gd name="connsiteX67" fmla="*/ 129170 w 1740762"/>
                <a:gd name="connsiteY67" fmla="*/ 963438 h 1740760"/>
                <a:gd name="connsiteX68" fmla="*/ 128677 w 1740762"/>
                <a:gd name="connsiteY68" fmla="*/ 955500 h 1740760"/>
                <a:gd name="connsiteX69" fmla="*/ 0 w 1740762"/>
                <a:gd name="connsiteY69" fmla="*/ 955500 h 1740760"/>
                <a:gd name="connsiteX70" fmla="*/ 0 w 1740762"/>
                <a:gd name="connsiteY70" fmla="*/ 785260 h 1740760"/>
                <a:gd name="connsiteX71" fmla="*/ 128814 w 1740762"/>
                <a:gd name="connsiteY71" fmla="*/ 785260 h 1740760"/>
                <a:gd name="connsiteX72" fmla="*/ 134981 w 1740762"/>
                <a:gd name="connsiteY72" fmla="*/ 739025 h 1740760"/>
                <a:gd name="connsiteX73" fmla="*/ 147040 w 1740762"/>
                <a:gd name="connsiteY73" fmla="*/ 683819 h 1740760"/>
                <a:gd name="connsiteX74" fmla="*/ 152622 w 1740762"/>
                <a:gd name="connsiteY74" fmla="*/ 665208 h 1740760"/>
                <a:gd name="connsiteX75" fmla="*/ 33680 w 1740762"/>
                <a:gd name="connsiteY75" fmla="*/ 615940 h 1740760"/>
                <a:gd name="connsiteX76" fmla="*/ 98828 w 1740762"/>
                <a:gd name="connsiteY76" fmla="*/ 458659 h 1740760"/>
                <a:gd name="connsiteX77" fmla="*/ 219054 w 1740762"/>
                <a:gd name="connsiteY77" fmla="*/ 508459 h 1740760"/>
                <a:gd name="connsiteX78" fmla="*/ 264199 w 1740762"/>
                <a:gd name="connsiteY78" fmla="*/ 435381 h 1740760"/>
                <a:gd name="connsiteX79" fmla="*/ 286732 w 1740762"/>
                <a:gd name="connsiteY79" fmla="*/ 407109 h 1740760"/>
                <a:gd name="connsiteX80" fmla="*/ 194740 w 1740762"/>
                <a:gd name="connsiteY80" fmla="*/ 315117 h 1740760"/>
                <a:gd name="connsiteX81" fmla="*/ 315118 w 1740762"/>
                <a:gd name="connsiteY81" fmla="*/ 194739 h 1740760"/>
                <a:gd name="connsiteX82" fmla="*/ 407197 w 1740762"/>
                <a:gd name="connsiteY82" fmla="*/ 286817 h 1740760"/>
                <a:gd name="connsiteX83" fmla="*/ 460791 w 1740762"/>
                <a:gd name="connsiteY83" fmla="*/ 248268 h 1740760"/>
                <a:gd name="connsiteX84" fmla="*/ 508858 w 1740762"/>
                <a:gd name="connsiteY84" fmla="*/ 220014 h 1740760"/>
                <a:gd name="connsiteX85" fmla="*/ 458661 w 1740762"/>
                <a:gd name="connsiteY85" fmla="*/ 98828 h 1740760"/>
                <a:gd name="connsiteX86" fmla="*/ 615942 w 1740762"/>
                <a:gd name="connsiteY86" fmla="*/ 33679 h 1740760"/>
                <a:gd name="connsiteX87" fmla="*/ 666597 w 1740762"/>
                <a:gd name="connsiteY87" fmla="*/ 155970 h 1740760"/>
                <a:gd name="connsiteX88" fmla="*/ 715891 w 1740762"/>
                <a:gd name="connsiteY88" fmla="*/ 143408 h 1740760"/>
                <a:gd name="connsiteX89" fmla="*/ 785261 w 1740762"/>
                <a:gd name="connsiteY89" fmla="*/ 132820 h 1740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762" h="1740760">
                  <a:moveTo>
                    <a:pt x="870381" y="422211"/>
                  </a:moveTo>
                  <a:cubicBezTo>
                    <a:pt x="622864" y="422211"/>
                    <a:pt x="422212" y="622863"/>
                    <a:pt x="422212" y="870380"/>
                  </a:cubicBezTo>
                  <a:cubicBezTo>
                    <a:pt x="422212" y="1117897"/>
                    <a:pt x="622864" y="1318549"/>
                    <a:pt x="870381" y="1318549"/>
                  </a:cubicBezTo>
                  <a:cubicBezTo>
                    <a:pt x="1117898" y="1318549"/>
                    <a:pt x="1318550" y="1117897"/>
                    <a:pt x="1318550" y="870380"/>
                  </a:cubicBezTo>
                  <a:cubicBezTo>
                    <a:pt x="1318550" y="622863"/>
                    <a:pt x="1117898" y="422211"/>
                    <a:pt x="870381" y="422211"/>
                  </a:cubicBezTo>
                  <a:close/>
                  <a:moveTo>
                    <a:pt x="785261" y="0"/>
                  </a:moveTo>
                  <a:lnTo>
                    <a:pt x="955501" y="0"/>
                  </a:lnTo>
                  <a:lnTo>
                    <a:pt x="955501" y="134329"/>
                  </a:lnTo>
                  <a:lnTo>
                    <a:pt x="1014988" y="143408"/>
                  </a:lnTo>
                  <a:lnTo>
                    <a:pt x="1073317" y="158020"/>
                  </a:lnTo>
                  <a:lnTo>
                    <a:pt x="1124821" y="33680"/>
                  </a:lnTo>
                  <a:lnTo>
                    <a:pt x="1282102" y="98828"/>
                  </a:lnTo>
                  <a:lnTo>
                    <a:pt x="1229998" y="224619"/>
                  </a:lnTo>
                  <a:lnTo>
                    <a:pt x="1250218" y="235760"/>
                  </a:lnTo>
                  <a:cubicBezTo>
                    <a:pt x="1276992" y="252029"/>
                    <a:pt x="1302655" y="269943"/>
                    <a:pt x="1327066" y="289364"/>
                  </a:cubicBezTo>
                  <a:lnTo>
                    <a:pt x="1329143" y="291241"/>
                  </a:lnTo>
                  <a:lnTo>
                    <a:pt x="1425645" y="194739"/>
                  </a:lnTo>
                  <a:lnTo>
                    <a:pt x="1546022" y="315117"/>
                  </a:lnTo>
                  <a:lnTo>
                    <a:pt x="1448558" y="412582"/>
                  </a:lnTo>
                  <a:lnTo>
                    <a:pt x="1457388" y="422838"/>
                  </a:lnTo>
                  <a:lnTo>
                    <a:pt x="1514167" y="511583"/>
                  </a:lnTo>
                  <a:lnTo>
                    <a:pt x="1641935" y="458659"/>
                  </a:lnTo>
                  <a:lnTo>
                    <a:pt x="1707082" y="615941"/>
                  </a:lnTo>
                  <a:lnTo>
                    <a:pt x="1579247" y="668892"/>
                  </a:lnTo>
                  <a:lnTo>
                    <a:pt x="1584835" y="687711"/>
                  </a:lnTo>
                  <a:cubicBezTo>
                    <a:pt x="1592232" y="716929"/>
                    <a:pt x="1597895" y="746838"/>
                    <a:pt x="1601709" y="777321"/>
                  </a:cubicBezTo>
                  <a:lnTo>
                    <a:pt x="1602202" y="785260"/>
                  </a:lnTo>
                  <a:lnTo>
                    <a:pt x="1740762" y="785260"/>
                  </a:lnTo>
                  <a:lnTo>
                    <a:pt x="1740762" y="955500"/>
                  </a:lnTo>
                  <a:lnTo>
                    <a:pt x="1602244" y="955500"/>
                  </a:lnTo>
                  <a:lnTo>
                    <a:pt x="1592412" y="1019928"/>
                  </a:lnTo>
                  <a:lnTo>
                    <a:pt x="1579385" y="1071925"/>
                  </a:lnTo>
                  <a:lnTo>
                    <a:pt x="1707082" y="1124819"/>
                  </a:lnTo>
                  <a:lnTo>
                    <a:pt x="1641935" y="1282101"/>
                  </a:lnTo>
                  <a:lnTo>
                    <a:pt x="1514336" y="1229247"/>
                  </a:lnTo>
                  <a:lnTo>
                    <a:pt x="1500059" y="1255158"/>
                  </a:lnTo>
                  <a:lnTo>
                    <a:pt x="1448892" y="1328512"/>
                  </a:lnTo>
                  <a:lnTo>
                    <a:pt x="1546022" y="1425643"/>
                  </a:lnTo>
                  <a:lnTo>
                    <a:pt x="1425645" y="1546021"/>
                  </a:lnTo>
                  <a:lnTo>
                    <a:pt x="1328549" y="1448925"/>
                  </a:lnTo>
                  <a:lnTo>
                    <a:pt x="1312981" y="1462328"/>
                  </a:lnTo>
                  <a:lnTo>
                    <a:pt x="1229762" y="1515571"/>
                  </a:lnTo>
                  <a:lnTo>
                    <a:pt x="1282102" y="1641932"/>
                  </a:lnTo>
                  <a:lnTo>
                    <a:pt x="1124821" y="1707080"/>
                  </a:lnTo>
                  <a:lnTo>
                    <a:pt x="1073151" y="1582339"/>
                  </a:lnTo>
                  <a:lnTo>
                    <a:pt x="1048108" y="1589775"/>
                  </a:lnTo>
                  <a:cubicBezTo>
                    <a:pt x="1018890" y="1597172"/>
                    <a:pt x="988981" y="1602835"/>
                    <a:pt x="958498" y="1606649"/>
                  </a:cubicBezTo>
                  <a:lnTo>
                    <a:pt x="955501" y="1606835"/>
                  </a:lnTo>
                  <a:lnTo>
                    <a:pt x="955501" y="1740760"/>
                  </a:lnTo>
                  <a:lnTo>
                    <a:pt x="785261" y="1740760"/>
                  </a:lnTo>
                  <a:lnTo>
                    <a:pt x="785261" y="1607939"/>
                  </a:lnTo>
                  <a:lnTo>
                    <a:pt x="715891" y="1597352"/>
                  </a:lnTo>
                  <a:lnTo>
                    <a:pt x="666516" y="1584982"/>
                  </a:lnTo>
                  <a:lnTo>
                    <a:pt x="615942" y="1707080"/>
                  </a:lnTo>
                  <a:lnTo>
                    <a:pt x="458661" y="1641932"/>
                  </a:lnTo>
                  <a:lnTo>
                    <a:pt x="508928" y="1520575"/>
                  </a:lnTo>
                  <a:lnTo>
                    <a:pt x="480660" y="1504999"/>
                  </a:lnTo>
                  <a:lnTo>
                    <a:pt x="407307" y="1453832"/>
                  </a:lnTo>
                  <a:lnTo>
                    <a:pt x="315118" y="1546021"/>
                  </a:lnTo>
                  <a:lnTo>
                    <a:pt x="194740" y="1425643"/>
                  </a:lnTo>
                  <a:lnTo>
                    <a:pt x="286894" y="1333489"/>
                  </a:lnTo>
                  <a:lnTo>
                    <a:pt x="273491" y="1317922"/>
                  </a:lnTo>
                  <a:lnTo>
                    <a:pt x="218783" y="1232414"/>
                  </a:lnTo>
                  <a:lnTo>
                    <a:pt x="98828" y="1282101"/>
                  </a:lnTo>
                  <a:lnTo>
                    <a:pt x="33680" y="1124819"/>
                  </a:lnTo>
                  <a:lnTo>
                    <a:pt x="152714" y="1075514"/>
                  </a:lnTo>
                  <a:lnTo>
                    <a:pt x="146043" y="1053048"/>
                  </a:lnTo>
                  <a:cubicBezTo>
                    <a:pt x="138647" y="1023830"/>
                    <a:pt x="132984" y="993922"/>
                    <a:pt x="129170" y="963438"/>
                  </a:cubicBezTo>
                  <a:lnTo>
                    <a:pt x="128677" y="955500"/>
                  </a:lnTo>
                  <a:lnTo>
                    <a:pt x="0" y="955500"/>
                  </a:lnTo>
                  <a:lnTo>
                    <a:pt x="0" y="785260"/>
                  </a:lnTo>
                  <a:lnTo>
                    <a:pt x="128814" y="785260"/>
                  </a:lnTo>
                  <a:lnTo>
                    <a:pt x="134981" y="739025"/>
                  </a:lnTo>
                  <a:cubicBezTo>
                    <a:pt x="138313" y="720372"/>
                    <a:pt x="142341" y="701961"/>
                    <a:pt x="147040" y="683819"/>
                  </a:cubicBezTo>
                  <a:lnTo>
                    <a:pt x="152622" y="665208"/>
                  </a:lnTo>
                  <a:lnTo>
                    <a:pt x="33680" y="615940"/>
                  </a:lnTo>
                  <a:lnTo>
                    <a:pt x="98828" y="458659"/>
                  </a:lnTo>
                  <a:lnTo>
                    <a:pt x="219054" y="508459"/>
                  </a:lnTo>
                  <a:lnTo>
                    <a:pt x="264199" y="435381"/>
                  </a:lnTo>
                  <a:lnTo>
                    <a:pt x="286732" y="407109"/>
                  </a:lnTo>
                  <a:lnTo>
                    <a:pt x="194740" y="315117"/>
                  </a:lnTo>
                  <a:lnTo>
                    <a:pt x="315118" y="194739"/>
                  </a:lnTo>
                  <a:lnTo>
                    <a:pt x="407197" y="286817"/>
                  </a:lnTo>
                  <a:lnTo>
                    <a:pt x="460791" y="248268"/>
                  </a:lnTo>
                  <a:lnTo>
                    <a:pt x="508858" y="220014"/>
                  </a:lnTo>
                  <a:lnTo>
                    <a:pt x="458661" y="98828"/>
                  </a:lnTo>
                  <a:lnTo>
                    <a:pt x="615942" y="33679"/>
                  </a:lnTo>
                  <a:lnTo>
                    <a:pt x="666597" y="155970"/>
                  </a:lnTo>
                  <a:lnTo>
                    <a:pt x="715891" y="143408"/>
                  </a:lnTo>
                  <a:lnTo>
                    <a:pt x="785261" y="132820"/>
                  </a:lnTo>
                  <a:close/>
                </a:path>
              </a:pathLst>
            </a:custGeom>
            <a:solidFill>
              <a:srgbClr val="00A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65" name="淘宝网Chenying0907出品 40">
              <a:extLst>
                <a:ext uri="{FF2B5EF4-FFF2-40B4-BE49-F238E27FC236}">
                  <a16:creationId xmlns:a16="http://schemas.microsoft.com/office/drawing/2014/main" id="{8B6FBBF1-420C-4361-A947-A2A77A939442}"/>
                </a:ext>
              </a:extLst>
            </p:cNvPr>
            <p:cNvGrpSpPr/>
            <p:nvPr/>
          </p:nvGrpSpPr>
          <p:grpSpPr>
            <a:xfrm>
              <a:off x="5189941" y="1589591"/>
              <a:ext cx="1350125" cy="1379221"/>
              <a:chOff x="1325411" y="1372730"/>
              <a:chExt cx="1251557" cy="1251560"/>
            </a:xfrm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6" name="淘宝网Chenying0907出品 41">
                <a:extLst>
                  <a:ext uri="{FF2B5EF4-FFF2-40B4-BE49-F238E27FC236}">
                    <a16:creationId xmlns:a16="http://schemas.microsoft.com/office/drawing/2014/main" id="{12F134C5-1D21-44D3-9079-6A1C37159BA3}"/>
                  </a:ext>
                </a:extLst>
              </p:cNvPr>
              <p:cNvSpPr/>
              <p:nvPr/>
            </p:nvSpPr>
            <p:spPr>
              <a:xfrm>
                <a:off x="1325411" y="1372730"/>
                <a:ext cx="625779" cy="625780"/>
              </a:xfrm>
              <a:custGeom>
                <a:avLst/>
                <a:gdLst>
                  <a:gd name="connsiteX0" fmla="*/ 564580 w 625779"/>
                  <a:gd name="connsiteY0" fmla="*/ 0 h 625780"/>
                  <a:gd name="connsiteX1" fmla="*/ 625779 w 625779"/>
                  <a:gd name="connsiteY1" fmla="*/ 0 h 625780"/>
                  <a:gd name="connsiteX2" fmla="*/ 625779 w 625779"/>
                  <a:gd name="connsiteY2" fmla="*/ 303558 h 625780"/>
                  <a:gd name="connsiteX3" fmla="*/ 303558 w 625779"/>
                  <a:gd name="connsiteY3" fmla="*/ 625779 h 625780"/>
                  <a:gd name="connsiteX4" fmla="*/ 303559 w 625779"/>
                  <a:gd name="connsiteY4" fmla="*/ 625780 h 625780"/>
                  <a:gd name="connsiteX5" fmla="*/ 0 w 625779"/>
                  <a:gd name="connsiteY5" fmla="*/ 625780 h 625780"/>
                  <a:gd name="connsiteX6" fmla="*/ 0 w 625779"/>
                  <a:gd name="connsiteY6" fmla="*/ 564580 h 625780"/>
                  <a:gd name="connsiteX7" fmla="*/ 92614 w 625779"/>
                  <a:gd name="connsiteY7" fmla="*/ 564580 h 625780"/>
                  <a:gd name="connsiteX8" fmla="*/ 97048 w 625779"/>
                  <a:gd name="connsiteY8" fmla="*/ 531339 h 625780"/>
                  <a:gd name="connsiteX9" fmla="*/ 105718 w 625779"/>
                  <a:gd name="connsiteY9" fmla="*/ 491647 h 625780"/>
                  <a:gd name="connsiteX10" fmla="*/ 109731 w 625779"/>
                  <a:gd name="connsiteY10" fmla="*/ 478266 h 625780"/>
                  <a:gd name="connsiteX11" fmla="*/ 24215 w 625779"/>
                  <a:gd name="connsiteY11" fmla="*/ 442844 h 625780"/>
                  <a:gd name="connsiteX12" fmla="*/ 71055 w 625779"/>
                  <a:gd name="connsiteY12" fmla="*/ 329763 h 625780"/>
                  <a:gd name="connsiteX13" fmla="*/ 157494 w 625779"/>
                  <a:gd name="connsiteY13" fmla="*/ 365568 h 625780"/>
                  <a:gd name="connsiteX14" fmla="*/ 189952 w 625779"/>
                  <a:gd name="connsiteY14" fmla="*/ 313027 h 625780"/>
                  <a:gd name="connsiteX15" fmla="*/ 206152 w 625779"/>
                  <a:gd name="connsiteY15" fmla="*/ 292700 h 625780"/>
                  <a:gd name="connsiteX16" fmla="*/ 140013 w 625779"/>
                  <a:gd name="connsiteY16" fmla="*/ 226560 h 625780"/>
                  <a:gd name="connsiteX17" fmla="*/ 226561 w 625779"/>
                  <a:gd name="connsiteY17" fmla="*/ 140012 h 625780"/>
                  <a:gd name="connsiteX18" fmla="*/ 292763 w 625779"/>
                  <a:gd name="connsiteY18" fmla="*/ 206214 h 625780"/>
                  <a:gd name="connsiteX19" fmla="*/ 331296 w 625779"/>
                  <a:gd name="connsiteY19" fmla="*/ 178498 h 625780"/>
                  <a:gd name="connsiteX20" fmla="*/ 365854 w 625779"/>
                  <a:gd name="connsiteY20" fmla="*/ 158184 h 625780"/>
                  <a:gd name="connsiteX21" fmla="*/ 329764 w 625779"/>
                  <a:gd name="connsiteY21" fmla="*/ 71055 h 625780"/>
                  <a:gd name="connsiteX22" fmla="*/ 442845 w 625779"/>
                  <a:gd name="connsiteY22" fmla="*/ 24214 h 625780"/>
                  <a:gd name="connsiteX23" fmla="*/ 479264 w 625779"/>
                  <a:gd name="connsiteY23" fmla="*/ 112138 h 625780"/>
                  <a:gd name="connsiteX24" fmla="*/ 514705 w 625779"/>
                  <a:gd name="connsiteY24" fmla="*/ 103106 h 625780"/>
                  <a:gd name="connsiteX25" fmla="*/ 564580 w 625779"/>
                  <a:gd name="connsiteY25" fmla="*/ 95494 h 625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5779" h="625780">
                    <a:moveTo>
                      <a:pt x="564580" y="0"/>
                    </a:moveTo>
                    <a:lnTo>
                      <a:pt x="625779" y="0"/>
                    </a:lnTo>
                    <a:lnTo>
                      <a:pt x="625779" y="303558"/>
                    </a:lnTo>
                    <a:cubicBezTo>
                      <a:pt x="447821" y="303558"/>
                      <a:pt x="303558" y="447821"/>
                      <a:pt x="303558" y="625779"/>
                    </a:cubicBezTo>
                    <a:lnTo>
                      <a:pt x="303559" y="625780"/>
                    </a:lnTo>
                    <a:lnTo>
                      <a:pt x="0" y="625780"/>
                    </a:lnTo>
                    <a:lnTo>
                      <a:pt x="0" y="564580"/>
                    </a:lnTo>
                    <a:lnTo>
                      <a:pt x="92614" y="564580"/>
                    </a:lnTo>
                    <a:lnTo>
                      <a:pt x="97048" y="531339"/>
                    </a:lnTo>
                    <a:cubicBezTo>
                      <a:pt x="99443" y="517928"/>
                      <a:pt x="102339" y="504691"/>
                      <a:pt x="105718" y="491647"/>
                    </a:cubicBezTo>
                    <a:lnTo>
                      <a:pt x="109731" y="478266"/>
                    </a:lnTo>
                    <a:lnTo>
                      <a:pt x="24215" y="442844"/>
                    </a:lnTo>
                    <a:lnTo>
                      <a:pt x="71055" y="329763"/>
                    </a:lnTo>
                    <a:lnTo>
                      <a:pt x="157494" y="365568"/>
                    </a:lnTo>
                    <a:lnTo>
                      <a:pt x="189952" y="313027"/>
                    </a:lnTo>
                    <a:lnTo>
                      <a:pt x="206152" y="292700"/>
                    </a:lnTo>
                    <a:lnTo>
                      <a:pt x="140013" y="226560"/>
                    </a:lnTo>
                    <a:lnTo>
                      <a:pt x="226561" y="140012"/>
                    </a:lnTo>
                    <a:lnTo>
                      <a:pt x="292763" y="206214"/>
                    </a:lnTo>
                    <a:lnTo>
                      <a:pt x="331296" y="178498"/>
                    </a:lnTo>
                    <a:lnTo>
                      <a:pt x="365854" y="158184"/>
                    </a:lnTo>
                    <a:lnTo>
                      <a:pt x="329764" y="71055"/>
                    </a:lnTo>
                    <a:lnTo>
                      <a:pt x="442845" y="24214"/>
                    </a:lnTo>
                    <a:lnTo>
                      <a:pt x="479264" y="112138"/>
                    </a:lnTo>
                    <a:lnTo>
                      <a:pt x="514705" y="103106"/>
                    </a:lnTo>
                    <a:lnTo>
                      <a:pt x="564580" y="95494"/>
                    </a:lnTo>
                    <a:close/>
                  </a:path>
                </a:pathLst>
              </a:custGeom>
              <a:solidFill>
                <a:srgbClr val="F835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淘宝网Chenying0907出品 42">
                <a:extLst>
                  <a:ext uri="{FF2B5EF4-FFF2-40B4-BE49-F238E27FC236}">
                    <a16:creationId xmlns:a16="http://schemas.microsoft.com/office/drawing/2014/main" id="{6CCEA31F-D267-4A67-A801-5E65689B7641}"/>
                  </a:ext>
                </a:extLst>
              </p:cNvPr>
              <p:cNvSpPr/>
              <p:nvPr/>
            </p:nvSpPr>
            <p:spPr>
              <a:xfrm rot="5400000">
                <a:off x="1951189" y="1372730"/>
                <a:ext cx="625778" cy="625780"/>
              </a:xfrm>
              <a:custGeom>
                <a:avLst/>
                <a:gdLst>
                  <a:gd name="connsiteX0" fmla="*/ 564580 w 625779"/>
                  <a:gd name="connsiteY0" fmla="*/ 0 h 625780"/>
                  <a:gd name="connsiteX1" fmla="*/ 625779 w 625779"/>
                  <a:gd name="connsiteY1" fmla="*/ 0 h 625780"/>
                  <a:gd name="connsiteX2" fmla="*/ 625779 w 625779"/>
                  <a:gd name="connsiteY2" fmla="*/ 303558 h 625780"/>
                  <a:gd name="connsiteX3" fmla="*/ 303558 w 625779"/>
                  <a:gd name="connsiteY3" fmla="*/ 625779 h 625780"/>
                  <a:gd name="connsiteX4" fmla="*/ 303559 w 625779"/>
                  <a:gd name="connsiteY4" fmla="*/ 625780 h 625780"/>
                  <a:gd name="connsiteX5" fmla="*/ 0 w 625779"/>
                  <a:gd name="connsiteY5" fmla="*/ 625780 h 625780"/>
                  <a:gd name="connsiteX6" fmla="*/ 0 w 625779"/>
                  <a:gd name="connsiteY6" fmla="*/ 564580 h 625780"/>
                  <a:gd name="connsiteX7" fmla="*/ 92614 w 625779"/>
                  <a:gd name="connsiteY7" fmla="*/ 564580 h 625780"/>
                  <a:gd name="connsiteX8" fmla="*/ 97048 w 625779"/>
                  <a:gd name="connsiteY8" fmla="*/ 531339 h 625780"/>
                  <a:gd name="connsiteX9" fmla="*/ 105718 w 625779"/>
                  <a:gd name="connsiteY9" fmla="*/ 491647 h 625780"/>
                  <a:gd name="connsiteX10" fmla="*/ 109731 w 625779"/>
                  <a:gd name="connsiteY10" fmla="*/ 478266 h 625780"/>
                  <a:gd name="connsiteX11" fmla="*/ 24215 w 625779"/>
                  <a:gd name="connsiteY11" fmla="*/ 442844 h 625780"/>
                  <a:gd name="connsiteX12" fmla="*/ 71055 w 625779"/>
                  <a:gd name="connsiteY12" fmla="*/ 329763 h 625780"/>
                  <a:gd name="connsiteX13" fmla="*/ 157494 w 625779"/>
                  <a:gd name="connsiteY13" fmla="*/ 365568 h 625780"/>
                  <a:gd name="connsiteX14" fmla="*/ 189952 w 625779"/>
                  <a:gd name="connsiteY14" fmla="*/ 313027 h 625780"/>
                  <a:gd name="connsiteX15" fmla="*/ 206152 w 625779"/>
                  <a:gd name="connsiteY15" fmla="*/ 292700 h 625780"/>
                  <a:gd name="connsiteX16" fmla="*/ 140013 w 625779"/>
                  <a:gd name="connsiteY16" fmla="*/ 226560 h 625780"/>
                  <a:gd name="connsiteX17" fmla="*/ 226561 w 625779"/>
                  <a:gd name="connsiteY17" fmla="*/ 140012 h 625780"/>
                  <a:gd name="connsiteX18" fmla="*/ 292763 w 625779"/>
                  <a:gd name="connsiteY18" fmla="*/ 206214 h 625780"/>
                  <a:gd name="connsiteX19" fmla="*/ 331296 w 625779"/>
                  <a:gd name="connsiteY19" fmla="*/ 178498 h 625780"/>
                  <a:gd name="connsiteX20" fmla="*/ 365854 w 625779"/>
                  <a:gd name="connsiteY20" fmla="*/ 158184 h 625780"/>
                  <a:gd name="connsiteX21" fmla="*/ 329764 w 625779"/>
                  <a:gd name="connsiteY21" fmla="*/ 71055 h 625780"/>
                  <a:gd name="connsiteX22" fmla="*/ 442845 w 625779"/>
                  <a:gd name="connsiteY22" fmla="*/ 24214 h 625780"/>
                  <a:gd name="connsiteX23" fmla="*/ 479264 w 625779"/>
                  <a:gd name="connsiteY23" fmla="*/ 112138 h 625780"/>
                  <a:gd name="connsiteX24" fmla="*/ 514705 w 625779"/>
                  <a:gd name="connsiteY24" fmla="*/ 103106 h 625780"/>
                  <a:gd name="connsiteX25" fmla="*/ 564580 w 625779"/>
                  <a:gd name="connsiteY25" fmla="*/ 95494 h 625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5779" h="625780">
                    <a:moveTo>
                      <a:pt x="564580" y="0"/>
                    </a:moveTo>
                    <a:lnTo>
                      <a:pt x="625779" y="0"/>
                    </a:lnTo>
                    <a:lnTo>
                      <a:pt x="625779" y="303558"/>
                    </a:lnTo>
                    <a:cubicBezTo>
                      <a:pt x="447821" y="303558"/>
                      <a:pt x="303558" y="447821"/>
                      <a:pt x="303558" y="625779"/>
                    </a:cubicBezTo>
                    <a:lnTo>
                      <a:pt x="303559" y="625780"/>
                    </a:lnTo>
                    <a:lnTo>
                      <a:pt x="0" y="625780"/>
                    </a:lnTo>
                    <a:lnTo>
                      <a:pt x="0" y="564580"/>
                    </a:lnTo>
                    <a:lnTo>
                      <a:pt x="92614" y="564580"/>
                    </a:lnTo>
                    <a:lnTo>
                      <a:pt x="97048" y="531339"/>
                    </a:lnTo>
                    <a:cubicBezTo>
                      <a:pt x="99443" y="517928"/>
                      <a:pt x="102339" y="504691"/>
                      <a:pt x="105718" y="491647"/>
                    </a:cubicBezTo>
                    <a:lnTo>
                      <a:pt x="109731" y="478266"/>
                    </a:lnTo>
                    <a:lnTo>
                      <a:pt x="24215" y="442844"/>
                    </a:lnTo>
                    <a:lnTo>
                      <a:pt x="71055" y="329763"/>
                    </a:lnTo>
                    <a:lnTo>
                      <a:pt x="157494" y="365568"/>
                    </a:lnTo>
                    <a:lnTo>
                      <a:pt x="189952" y="313027"/>
                    </a:lnTo>
                    <a:lnTo>
                      <a:pt x="206152" y="292700"/>
                    </a:lnTo>
                    <a:lnTo>
                      <a:pt x="140013" y="226560"/>
                    </a:lnTo>
                    <a:lnTo>
                      <a:pt x="226561" y="140012"/>
                    </a:lnTo>
                    <a:lnTo>
                      <a:pt x="292763" y="206214"/>
                    </a:lnTo>
                    <a:lnTo>
                      <a:pt x="331296" y="178498"/>
                    </a:lnTo>
                    <a:lnTo>
                      <a:pt x="365854" y="158184"/>
                    </a:lnTo>
                    <a:lnTo>
                      <a:pt x="329764" y="71055"/>
                    </a:lnTo>
                    <a:lnTo>
                      <a:pt x="442845" y="24214"/>
                    </a:lnTo>
                    <a:lnTo>
                      <a:pt x="479264" y="112138"/>
                    </a:lnTo>
                    <a:lnTo>
                      <a:pt x="514705" y="103106"/>
                    </a:lnTo>
                    <a:lnTo>
                      <a:pt x="564580" y="95494"/>
                    </a:lnTo>
                    <a:close/>
                  </a:path>
                </a:pathLst>
              </a:custGeom>
              <a:solidFill>
                <a:srgbClr val="663A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淘宝网Chenying0907出品 43">
                <a:extLst>
                  <a:ext uri="{FF2B5EF4-FFF2-40B4-BE49-F238E27FC236}">
                    <a16:creationId xmlns:a16="http://schemas.microsoft.com/office/drawing/2014/main" id="{FD646580-4715-4590-B299-351F8B9697A8}"/>
                  </a:ext>
                </a:extLst>
              </p:cNvPr>
              <p:cNvSpPr/>
              <p:nvPr/>
            </p:nvSpPr>
            <p:spPr>
              <a:xfrm rot="10800000">
                <a:off x="1951187" y="1998509"/>
                <a:ext cx="625779" cy="625779"/>
              </a:xfrm>
              <a:custGeom>
                <a:avLst/>
                <a:gdLst>
                  <a:gd name="connsiteX0" fmla="*/ 564580 w 625779"/>
                  <a:gd name="connsiteY0" fmla="*/ 0 h 625780"/>
                  <a:gd name="connsiteX1" fmla="*/ 625779 w 625779"/>
                  <a:gd name="connsiteY1" fmla="*/ 0 h 625780"/>
                  <a:gd name="connsiteX2" fmla="*/ 625779 w 625779"/>
                  <a:gd name="connsiteY2" fmla="*/ 303558 h 625780"/>
                  <a:gd name="connsiteX3" fmla="*/ 303558 w 625779"/>
                  <a:gd name="connsiteY3" fmla="*/ 625779 h 625780"/>
                  <a:gd name="connsiteX4" fmla="*/ 303559 w 625779"/>
                  <a:gd name="connsiteY4" fmla="*/ 625780 h 625780"/>
                  <a:gd name="connsiteX5" fmla="*/ 0 w 625779"/>
                  <a:gd name="connsiteY5" fmla="*/ 625780 h 625780"/>
                  <a:gd name="connsiteX6" fmla="*/ 0 w 625779"/>
                  <a:gd name="connsiteY6" fmla="*/ 564580 h 625780"/>
                  <a:gd name="connsiteX7" fmla="*/ 92614 w 625779"/>
                  <a:gd name="connsiteY7" fmla="*/ 564580 h 625780"/>
                  <a:gd name="connsiteX8" fmla="*/ 97048 w 625779"/>
                  <a:gd name="connsiteY8" fmla="*/ 531339 h 625780"/>
                  <a:gd name="connsiteX9" fmla="*/ 105718 w 625779"/>
                  <a:gd name="connsiteY9" fmla="*/ 491647 h 625780"/>
                  <a:gd name="connsiteX10" fmla="*/ 109731 w 625779"/>
                  <a:gd name="connsiteY10" fmla="*/ 478266 h 625780"/>
                  <a:gd name="connsiteX11" fmla="*/ 24215 w 625779"/>
                  <a:gd name="connsiteY11" fmla="*/ 442844 h 625780"/>
                  <a:gd name="connsiteX12" fmla="*/ 71055 w 625779"/>
                  <a:gd name="connsiteY12" fmla="*/ 329763 h 625780"/>
                  <a:gd name="connsiteX13" fmla="*/ 157494 w 625779"/>
                  <a:gd name="connsiteY13" fmla="*/ 365568 h 625780"/>
                  <a:gd name="connsiteX14" fmla="*/ 189952 w 625779"/>
                  <a:gd name="connsiteY14" fmla="*/ 313027 h 625780"/>
                  <a:gd name="connsiteX15" fmla="*/ 206152 w 625779"/>
                  <a:gd name="connsiteY15" fmla="*/ 292700 h 625780"/>
                  <a:gd name="connsiteX16" fmla="*/ 140013 w 625779"/>
                  <a:gd name="connsiteY16" fmla="*/ 226560 h 625780"/>
                  <a:gd name="connsiteX17" fmla="*/ 226561 w 625779"/>
                  <a:gd name="connsiteY17" fmla="*/ 140012 h 625780"/>
                  <a:gd name="connsiteX18" fmla="*/ 292763 w 625779"/>
                  <a:gd name="connsiteY18" fmla="*/ 206214 h 625780"/>
                  <a:gd name="connsiteX19" fmla="*/ 331296 w 625779"/>
                  <a:gd name="connsiteY19" fmla="*/ 178498 h 625780"/>
                  <a:gd name="connsiteX20" fmla="*/ 365854 w 625779"/>
                  <a:gd name="connsiteY20" fmla="*/ 158184 h 625780"/>
                  <a:gd name="connsiteX21" fmla="*/ 329764 w 625779"/>
                  <a:gd name="connsiteY21" fmla="*/ 71055 h 625780"/>
                  <a:gd name="connsiteX22" fmla="*/ 442845 w 625779"/>
                  <a:gd name="connsiteY22" fmla="*/ 24214 h 625780"/>
                  <a:gd name="connsiteX23" fmla="*/ 479264 w 625779"/>
                  <a:gd name="connsiteY23" fmla="*/ 112138 h 625780"/>
                  <a:gd name="connsiteX24" fmla="*/ 514705 w 625779"/>
                  <a:gd name="connsiteY24" fmla="*/ 103106 h 625780"/>
                  <a:gd name="connsiteX25" fmla="*/ 564580 w 625779"/>
                  <a:gd name="connsiteY25" fmla="*/ 95494 h 625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5779" h="625780">
                    <a:moveTo>
                      <a:pt x="564580" y="0"/>
                    </a:moveTo>
                    <a:lnTo>
                      <a:pt x="625779" y="0"/>
                    </a:lnTo>
                    <a:lnTo>
                      <a:pt x="625779" y="303558"/>
                    </a:lnTo>
                    <a:cubicBezTo>
                      <a:pt x="447821" y="303558"/>
                      <a:pt x="303558" y="447821"/>
                      <a:pt x="303558" y="625779"/>
                    </a:cubicBezTo>
                    <a:lnTo>
                      <a:pt x="303559" y="625780"/>
                    </a:lnTo>
                    <a:lnTo>
                      <a:pt x="0" y="625780"/>
                    </a:lnTo>
                    <a:lnTo>
                      <a:pt x="0" y="564580"/>
                    </a:lnTo>
                    <a:lnTo>
                      <a:pt x="92614" y="564580"/>
                    </a:lnTo>
                    <a:lnTo>
                      <a:pt x="97048" y="531339"/>
                    </a:lnTo>
                    <a:cubicBezTo>
                      <a:pt x="99443" y="517928"/>
                      <a:pt x="102339" y="504691"/>
                      <a:pt x="105718" y="491647"/>
                    </a:cubicBezTo>
                    <a:lnTo>
                      <a:pt x="109731" y="478266"/>
                    </a:lnTo>
                    <a:lnTo>
                      <a:pt x="24215" y="442844"/>
                    </a:lnTo>
                    <a:lnTo>
                      <a:pt x="71055" y="329763"/>
                    </a:lnTo>
                    <a:lnTo>
                      <a:pt x="157494" y="365568"/>
                    </a:lnTo>
                    <a:lnTo>
                      <a:pt x="189952" y="313027"/>
                    </a:lnTo>
                    <a:lnTo>
                      <a:pt x="206152" y="292700"/>
                    </a:lnTo>
                    <a:lnTo>
                      <a:pt x="140013" y="226560"/>
                    </a:lnTo>
                    <a:lnTo>
                      <a:pt x="226561" y="140012"/>
                    </a:lnTo>
                    <a:lnTo>
                      <a:pt x="292763" y="206214"/>
                    </a:lnTo>
                    <a:lnTo>
                      <a:pt x="331296" y="178498"/>
                    </a:lnTo>
                    <a:lnTo>
                      <a:pt x="365854" y="158184"/>
                    </a:lnTo>
                    <a:lnTo>
                      <a:pt x="329764" y="71055"/>
                    </a:lnTo>
                    <a:lnTo>
                      <a:pt x="442845" y="24214"/>
                    </a:lnTo>
                    <a:lnTo>
                      <a:pt x="479264" y="112138"/>
                    </a:lnTo>
                    <a:lnTo>
                      <a:pt x="514705" y="103106"/>
                    </a:lnTo>
                    <a:lnTo>
                      <a:pt x="564580" y="95494"/>
                    </a:lnTo>
                    <a:close/>
                  </a:path>
                </a:pathLst>
              </a:custGeom>
              <a:solidFill>
                <a:srgbClr val="FFB8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淘宝网Chenying0907出品 44">
                <a:extLst>
                  <a:ext uri="{FF2B5EF4-FFF2-40B4-BE49-F238E27FC236}">
                    <a16:creationId xmlns:a16="http://schemas.microsoft.com/office/drawing/2014/main" id="{04F2B551-7323-4212-B8A3-830446F438C6}"/>
                  </a:ext>
                </a:extLst>
              </p:cNvPr>
              <p:cNvSpPr/>
              <p:nvPr/>
            </p:nvSpPr>
            <p:spPr>
              <a:xfrm rot="16200000">
                <a:off x="1325412" y="1998511"/>
                <a:ext cx="625778" cy="625780"/>
              </a:xfrm>
              <a:custGeom>
                <a:avLst/>
                <a:gdLst>
                  <a:gd name="connsiteX0" fmla="*/ 564580 w 625779"/>
                  <a:gd name="connsiteY0" fmla="*/ 0 h 625780"/>
                  <a:gd name="connsiteX1" fmla="*/ 625779 w 625779"/>
                  <a:gd name="connsiteY1" fmla="*/ 0 h 625780"/>
                  <a:gd name="connsiteX2" fmla="*/ 625779 w 625779"/>
                  <a:gd name="connsiteY2" fmla="*/ 303558 h 625780"/>
                  <a:gd name="connsiteX3" fmla="*/ 303558 w 625779"/>
                  <a:gd name="connsiteY3" fmla="*/ 625779 h 625780"/>
                  <a:gd name="connsiteX4" fmla="*/ 303559 w 625779"/>
                  <a:gd name="connsiteY4" fmla="*/ 625780 h 625780"/>
                  <a:gd name="connsiteX5" fmla="*/ 0 w 625779"/>
                  <a:gd name="connsiteY5" fmla="*/ 625780 h 625780"/>
                  <a:gd name="connsiteX6" fmla="*/ 0 w 625779"/>
                  <a:gd name="connsiteY6" fmla="*/ 564580 h 625780"/>
                  <a:gd name="connsiteX7" fmla="*/ 92614 w 625779"/>
                  <a:gd name="connsiteY7" fmla="*/ 564580 h 625780"/>
                  <a:gd name="connsiteX8" fmla="*/ 97048 w 625779"/>
                  <a:gd name="connsiteY8" fmla="*/ 531339 h 625780"/>
                  <a:gd name="connsiteX9" fmla="*/ 105718 w 625779"/>
                  <a:gd name="connsiteY9" fmla="*/ 491647 h 625780"/>
                  <a:gd name="connsiteX10" fmla="*/ 109731 w 625779"/>
                  <a:gd name="connsiteY10" fmla="*/ 478266 h 625780"/>
                  <a:gd name="connsiteX11" fmla="*/ 24215 w 625779"/>
                  <a:gd name="connsiteY11" fmla="*/ 442844 h 625780"/>
                  <a:gd name="connsiteX12" fmla="*/ 71055 w 625779"/>
                  <a:gd name="connsiteY12" fmla="*/ 329763 h 625780"/>
                  <a:gd name="connsiteX13" fmla="*/ 157494 w 625779"/>
                  <a:gd name="connsiteY13" fmla="*/ 365568 h 625780"/>
                  <a:gd name="connsiteX14" fmla="*/ 189952 w 625779"/>
                  <a:gd name="connsiteY14" fmla="*/ 313027 h 625780"/>
                  <a:gd name="connsiteX15" fmla="*/ 206152 w 625779"/>
                  <a:gd name="connsiteY15" fmla="*/ 292700 h 625780"/>
                  <a:gd name="connsiteX16" fmla="*/ 140013 w 625779"/>
                  <a:gd name="connsiteY16" fmla="*/ 226560 h 625780"/>
                  <a:gd name="connsiteX17" fmla="*/ 226561 w 625779"/>
                  <a:gd name="connsiteY17" fmla="*/ 140012 h 625780"/>
                  <a:gd name="connsiteX18" fmla="*/ 292763 w 625779"/>
                  <a:gd name="connsiteY18" fmla="*/ 206214 h 625780"/>
                  <a:gd name="connsiteX19" fmla="*/ 331296 w 625779"/>
                  <a:gd name="connsiteY19" fmla="*/ 178498 h 625780"/>
                  <a:gd name="connsiteX20" fmla="*/ 365854 w 625779"/>
                  <a:gd name="connsiteY20" fmla="*/ 158184 h 625780"/>
                  <a:gd name="connsiteX21" fmla="*/ 329764 w 625779"/>
                  <a:gd name="connsiteY21" fmla="*/ 71055 h 625780"/>
                  <a:gd name="connsiteX22" fmla="*/ 442845 w 625779"/>
                  <a:gd name="connsiteY22" fmla="*/ 24214 h 625780"/>
                  <a:gd name="connsiteX23" fmla="*/ 479264 w 625779"/>
                  <a:gd name="connsiteY23" fmla="*/ 112138 h 625780"/>
                  <a:gd name="connsiteX24" fmla="*/ 514705 w 625779"/>
                  <a:gd name="connsiteY24" fmla="*/ 103106 h 625780"/>
                  <a:gd name="connsiteX25" fmla="*/ 564580 w 625779"/>
                  <a:gd name="connsiteY25" fmla="*/ 95494 h 625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5779" h="625780">
                    <a:moveTo>
                      <a:pt x="564580" y="0"/>
                    </a:moveTo>
                    <a:lnTo>
                      <a:pt x="625779" y="0"/>
                    </a:lnTo>
                    <a:lnTo>
                      <a:pt x="625779" y="303558"/>
                    </a:lnTo>
                    <a:cubicBezTo>
                      <a:pt x="447821" y="303558"/>
                      <a:pt x="303558" y="447821"/>
                      <a:pt x="303558" y="625779"/>
                    </a:cubicBezTo>
                    <a:lnTo>
                      <a:pt x="303559" y="625780"/>
                    </a:lnTo>
                    <a:lnTo>
                      <a:pt x="0" y="625780"/>
                    </a:lnTo>
                    <a:lnTo>
                      <a:pt x="0" y="564580"/>
                    </a:lnTo>
                    <a:lnTo>
                      <a:pt x="92614" y="564580"/>
                    </a:lnTo>
                    <a:lnTo>
                      <a:pt x="97048" y="531339"/>
                    </a:lnTo>
                    <a:cubicBezTo>
                      <a:pt x="99443" y="517928"/>
                      <a:pt x="102339" y="504691"/>
                      <a:pt x="105718" y="491647"/>
                    </a:cubicBezTo>
                    <a:lnTo>
                      <a:pt x="109731" y="478266"/>
                    </a:lnTo>
                    <a:lnTo>
                      <a:pt x="24215" y="442844"/>
                    </a:lnTo>
                    <a:lnTo>
                      <a:pt x="71055" y="329763"/>
                    </a:lnTo>
                    <a:lnTo>
                      <a:pt x="157494" y="365568"/>
                    </a:lnTo>
                    <a:lnTo>
                      <a:pt x="189952" y="313027"/>
                    </a:lnTo>
                    <a:lnTo>
                      <a:pt x="206152" y="292700"/>
                    </a:lnTo>
                    <a:lnTo>
                      <a:pt x="140013" y="226560"/>
                    </a:lnTo>
                    <a:lnTo>
                      <a:pt x="226561" y="140012"/>
                    </a:lnTo>
                    <a:lnTo>
                      <a:pt x="292763" y="206214"/>
                    </a:lnTo>
                    <a:lnTo>
                      <a:pt x="331296" y="178498"/>
                    </a:lnTo>
                    <a:lnTo>
                      <a:pt x="365854" y="158184"/>
                    </a:lnTo>
                    <a:lnTo>
                      <a:pt x="329764" y="71055"/>
                    </a:lnTo>
                    <a:lnTo>
                      <a:pt x="442845" y="24214"/>
                    </a:lnTo>
                    <a:lnTo>
                      <a:pt x="479264" y="112138"/>
                    </a:lnTo>
                    <a:lnTo>
                      <a:pt x="514705" y="103106"/>
                    </a:lnTo>
                    <a:lnTo>
                      <a:pt x="564580" y="95494"/>
                    </a:lnTo>
                    <a:close/>
                  </a:path>
                </a:pathLst>
              </a:custGeom>
              <a:solidFill>
                <a:srgbClr val="01AC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1" name="淘宝网Chenying0907出品 28">
            <a:extLst>
              <a:ext uri="{FF2B5EF4-FFF2-40B4-BE49-F238E27FC236}">
                <a16:creationId xmlns:a16="http://schemas.microsoft.com/office/drawing/2014/main" id="{AA152F52-36C8-4D46-900E-C904D9A94CBF}"/>
              </a:ext>
            </a:extLst>
          </p:cNvPr>
          <p:cNvGrpSpPr/>
          <p:nvPr/>
        </p:nvGrpSpPr>
        <p:grpSpPr>
          <a:xfrm>
            <a:off x="4259702" y="1988551"/>
            <a:ext cx="2880320" cy="832699"/>
            <a:chOff x="2165343" y="1672805"/>
            <a:chExt cx="2592288" cy="832699"/>
          </a:xfrm>
        </p:grpSpPr>
        <p:sp>
          <p:nvSpPr>
            <p:cNvPr id="72" name="圆角淘宝网Chenying0907出品 29">
              <a:extLst>
                <a:ext uri="{FF2B5EF4-FFF2-40B4-BE49-F238E27FC236}">
                  <a16:creationId xmlns:a16="http://schemas.microsoft.com/office/drawing/2014/main" id="{0C01AE04-67C2-4493-B66A-049BDAFCB81E}"/>
                </a:ext>
              </a:extLst>
            </p:cNvPr>
            <p:cNvSpPr/>
            <p:nvPr/>
          </p:nvSpPr>
          <p:spPr>
            <a:xfrm>
              <a:off x="2165343" y="1672805"/>
              <a:ext cx="2592288" cy="832699"/>
            </a:xfrm>
            <a:prstGeom prst="roundRect">
              <a:avLst>
                <a:gd name="adj" fmla="val 50000"/>
              </a:avLst>
            </a:prstGeom>
            <a:solidFill>
              <a:srgbClr val="FF9933"/>
            </a:solidFill>
            <a:ln>
              <a:noFill/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Impact MT Std" pitchFamily="34" charset="0"/>
              </a:endParaRPr>
            </a:p>
          </p:txBody>
        </p:sp>
        <p:sp>
          <p:nvSpPr>
            <p:cNvPr id="73" name="淘宝网Chenying0907出品 5">
              <a:extLst>
                <a:ext uri="{FF2B5EF4-FFF2-40B4-BE49-F238E27FC236}">
                  <a16:creationId xmlns:a16="http://schemas.microsoft.com/office/drawing/2014/main" id="{41C1FD74-43F1-408A-8FDA-003B0022F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446" y="1709102"/>
              <a:ext cx="1008373" cy="766040"/>
            </a:xfrm>
            <a:custGeom>
              <a:avLst/>
              <a:gdLst>
                <a:gd name="T0" fmla="*/ 206 w 524"/>
                <a:gd name="T1" fmla="*/ 0 h 398"/>
                <a:gd name="T2" fmla="*/ 199 w 524"/>
                <a:gd name="T3" fmla="*/ 0 h 398"/>
                <a:gd name="T4" fmla="*/ 195 w 524"/>
                <a:gd name="T5" fmla="*/ 0 h 398"/>
                <a:gd name="T6" fmla="*/ 190 w 524"/>
                <a:gd name="T7" fmla="*/ 0 h 398"/>
                <a:gd name="T8" fmla="*/ 0 w 524"/>
                <a:gd name="T9" fmla="*/ 199 h 398"/>
                <a:gd name="T10" fmla="*/ 190 w 524"/>
                <a:gd name="T11" fmla="*/ 398 h 398"/>
                <a:gd name="T12" fmla="*/ 195 w 524"/>
                <a:gd name="T13" fmla="*/ 398 h 398"/>
                <a:gd name="T14" fmla="*/ 199 w 524"/>
                <a:gd name="T15" fmla="*/ 398 h 398"/>
                <a:gd name="T16" fmla="*/ 206 w 524"/>
                <a:gd name="T17" fmla="*/ 398 h 398"/>
                <a:gd name="T18" fmla="*/ 524 w 524"/>
                <a:gd name="T19" fmla="*/ 199 h 398"/>
                <a:gd name="T20" fmla="*/ 206 w 524"/>
                <a:gd name="T21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4" h="398">
                  <a:moveTo>
                    <a:pt x="206" y="0"/>
                  </a:moveTo>
                  <a:cubicBezTo>
                    <a:pt x="204" y="0"/>
                    <a:pt x="201" y="0"/>
                    <a:pt x="199" y="0"/>
                  </a:cubicBezTo>
                  <a:cubicBezTo>
                    <a:pt x="198" y="0"/>
                    <a:pt x="196" y="0"/>
                    <a:pt x="195" y="0"/>
                  </a:cubicBezTo>
                  <a:cubicBezTo>
                    <a:pt x="193" y="0"/>
                    <a:pt x="192" y="0"/>
                    <a:pt x="190" y="0"/>
                  </a:cubicBezTo>
                  <a:cubicBezTo>
                    <a:pt x="84" y="5"/>
                    <a:pt x="0" y="92"/>
                    <a:pt x="0" y="199"/>
                  </a:cubicBezTo>
                  <a:cubicBezTo>
                    <a:pt x="0" y="306"/>
                    <a:pt x="84" y="393"/>
                    <a:pt x="190" y="398"/>
                  </a:cubicBezTo>
                  <a:cubicBezTo>
                    <a:pt x="192" y="398"/>
                    <a:pt x="193" y="398"/>
                    <a:pt x="195" y="398"/>
                  </a:cubicBezTo>
                  <a:cubicBezTo>
                    <a:pt x="196" y="398"/>
                    <a:pt x="198" y="398"/>
                    <a:pt x="199" y="398"/>
                  </a:cubicBezTo>
                  <a:cubicBezTo>
                    <a:pt x="201" y="398"/>
                    <a:pt x="204" y="398"/>
                    <a:pt x="206" y="398"/>
                  </a:cubicBezTo>
                  <a:cubicBezTo>
                    <a:pt x="401" y="394"/>
                    <a:pt x="524" y="199"/>
                    <a:pt x="524" y="199"/>
                  </a:cubicBezTo>
                  <a:cubicBezTo>
                    <a:pt x="524" y="199"/>
                    <a:pt x="401" y="4"/>
                    <a:pt x="2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Impact MT Std" pitchFamily="34" charset="0"/>
              </a:endParaRPr>
            </a:p>
          </p:txBody>
        </p:sp>
        <p:sp>
          <p:nvSpPr>
            <p:cNvPr id="74" name="淘宝网Chenying0907出品 31">
              <a:extLst>
                <a:ext uri="{FF2B5EF4-FFF2-40B4-BE49-F238E27FC236}">
                  <a16:creationId xmlns:a16="http://schemas.microsoft.com/office/drawing/2014/main" id="{E8F4801C-948E-4C87-B9AF-3B5F7A45768B}"/>
                </a:ext>
              </a:extLst>
            </p:cNvPr>
            <p:cNvSpPr/>
            <p:nvPr/>
          </p:nvSpPr>
          <p:spPr>
            <a:xfrm>
              <a:off x="2368263" y="1797613"/>
              <a:ext cx="589017" cy="589018"/>
            </a:xfrm>
            <a:prstGeom prst="ellipse">
              <a:avLst/>
            </a:prstGeom>
            <a:solidFill>
              <a:srgbClr val="FF9933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Impact MT Std" pitchFamily="34" charset="0"/>
                <a:ea typeface="方正兰亭黑简体" panose="02000000000000000000" pitchFamily="2" charset="-122"/>
              </a:endParaRPr>
            </a:p>
          </p:txBody>
        </p:sp>
        <p:sp>
          <p:nvSpPr>
            <p:cNvPr id="75" name="淘宝网Chenying0907出品 12">
              <a:extLst>
                <a:ext uri="{FF2B5EF4-FFF2-40B4-BE49-F238E27FC236}">
                  <a16:creationId xmlns:a16="http://schemas.microsoft.com/office/drawing/2014/main" id="{AB6BE0FB-2F20-44E0-8869-9484FCDEDFC9}"/>
                </a:ext>
              </a:extLst>
            </p:cNvPr>
            <p:cNvSpPr txBox="1"/>
            <p:nvPr/>
          </p:nvSpPr>
          <p:spPr>
            <a:xfrm>
              <a:off x="2387088" y="1833940"/>
              <a:ext cx="4951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latin typeface="Impact MT Std" pitchFamily="34" charset="0"/>
                  <a:ea typeface="方正兰亭黑简体" panose="02000000000000000000" pitchFamily="2" charset="-122"/>
                </a:rPr>
                <a:t>01</a:t>
              </a:r>
              <a:endParaRPr lang="zh-CN" altLang="en-US" sz="2800" b="1" dirty="0">
                <a:solidFill>
                  <a:schemeClr val="bg1"/>
                </a:solidFill>
                <a:latin typeface="Impact MT Std" pitchFamily="34" charset="0"/>
                <a:ea typeface="方正兰亭黑简体" panose="02000000000000000000" pitchFamily="2" charset="-122"/>
              </a:endParaRPr>
            </a:p>
          </p:txBody>
        </p:sp>
      </p:grpSp>
      <p:sp>
        <p:nvSpPr>
          <p:cNvPr id="76" name="淘宝网Chenying0907出品 3">
            <a:extLst>
              <a:ext uri="{FF2B5EF4-FFF2-40B4-BE49-F238E27FC236}">
                <a16:creationId xmlns:a16="http://schemas.microsoft.com/office/drawing/2014/main" id="{42FA501A-8EBF-4F31-9928-C47C92235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026" y="2143946"/>
            <a:ext cx="1415754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TW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itchFamily="34" charset="0"/>
              </a:rPr>
              <a:t>教學資源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1" grpId="0" animBg="1"/>
      <p:bldP spid="70" grpId="0" animBg="1"/>
      <p:bldP spid="34" grpId="0"/>
      <p:bldP spid="42" grpId="0"/>
      <p:bldP spid="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淘宝网Chenying0907出品 7"/>
          <p:cNvGrpSpPr/>
          <p:nvPr/>
        </p:nvGrpSpPr>
        <p:grpSpPr>
          <a:xfrm>
            <a:off x="552971" y="324163"/>
            <a:ext cx="604358" cy="216024"/>
            <a:chOff x="264939" y="188640"/>
            <a:chExt cx="604358" cy="216024"/>
          </a:xfrm>
        </p:grpSpPr>
        <p:sp>
          <p:nvSpPr>
            <p:cNvPr id="9" name="燕尾形 8"/>
            <p:cNvSpPr/>
            <p:nvPr/>
          </p:nvSpPr>
          <p:spPr>
            <a:xfrm>
              <a:off x="264939" y="188640"/>
              <a:ext cx="216024" cy="216024"/>
            </a:xfrm>
            <a:prstGeom prst="chevron">
              <a:avLst/>
            </a:prstGeom>
            <a:solidFill>
              <a:srgbClr val="FFB8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燕尾形 9"/>
            <p:cNvSpPr/>
            <p:nvPr/>
          </p:nvSpPr>
          <p:spPr>
            <a:xfrm>
              <a:off x="454914" y="188640"/>
              <a:ext cx="216024" cy="216024"/>
            </a:xfrm>
            <a:prstGeom prst="chevron">
              <a:avLst/>
            </a:prstGeom>
            <a:solidFill>
              <a:srgbClr val="FFB85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653273" y="188640"/>
              <a:ext cx="216024" cy="216024"/>
            </a:xfrm>
            <a:prstGeom prst="chevron">
              <a:avLst/>
            </a:prstGeom>
            <a:solidFill>
              <a:srgbClr val="FFB85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13" name="淘宝网Chenying0907出品 12"/>
          <p:cNvCxnSpPr/>
          <p:nvPr/>
        </p:nvCxnSpPr>
        <p:spPr>
          <a:xfrm>
            <a:off x="1417067" y="620688"/>
            <a:ext cx="964907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淘宝网Chenying0907出品标注 13"/>
          <p:cNvSpPr/>
          <p:nvPr/>
        </p:nvSpPr>
        <p:spPr>
          <a:xfrm>
            <a:off x="10911596" y="269141"/>
            <a:ext cx="442575" cy="296525"/>
          </a:xfrm>
          <a:prstGeom prst="wedgeRectCallout">
            <a:avLst/>
          </a:prstGeom>
          <a:solidFill>
            <a:srgbClr val="FFB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Impact MT Std" pitchFamily="34" charset="0"/>
            </a:endParaRPr>
          </a:p>
        </p:txBody>
      </p:sp>
      <p:sp>
        <p:nvSpPr>
          <p:cNvPr id="15" name="淘宝网Chenying0907出品 3"/>
          <p:cNvSpPr>
            <a:spLocks noChangeArrowheads="1"/>
          </p:cNvSpPr>
          <p:nvPr/>
        </p:nvSpPr>
        <p:spPr bwMode="auto">
          <a:xfrm>
            <a:off x="10983074" y="318499"/>
            <a:ext cx="371096" cy="3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>
            <a:spAutoFit/>
          </a:bodyPr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06</a:t>
            </a:r>
            <a:endParaRPr lang="zh-CN" altLang="en-US" sz="1600" b="1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淘宝网Chenying0907出品 17"/>
          <p:cNvSpPr/>
          <p:nvPr/>
        </p:nvSpPr>
        <p:spPr bwMode="auto">
          <a:xfrm>
            <a:off x="397" y="4203441"/>
            <a:ext cx="12194778" cy="1837198"/>
          </a:xfrm>
          <a:prstGeom prst="rect">
            <a:avLst/>
          </a:prstGeom>
          <a:solidFill>
            <a:srgbClr val="01ACBE">
              <a:alpha val="75000"/>
            </a:srgb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3718" tIns="61859" rIns="123718" bIns="61859" numCol="1" rtlCol="0" anchor="t" anchorCtr="0" compatLnSpc="1">
            <a:prstTxWarp prst="textNoShape">
              <a:avLst/>
            </a:prstTxWarp>
          </a:bodyPr>
          <a:lstStyle/>
          <a:p>
            <a:pPr algn="ctr" defTabSz="123718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7600" kern="0" dirty="0">
              <a:solidFill>
                <a:srgbClr val="000000"/>
              </a:solidFill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19" name="淘宝网Chenying0907出品 18"/>
          <p:cNvSpPr/>
          <p:nvPr/>
        </p:nvSpPr>
        <p:spPr>
          <a:xfrm>
            <a:off x="7177707" y="1700808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176924"/>
            <a:r>
              <a:rPr lang="zh-TW" altLang="en-US" sz="4800" b="1" spc="100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感謝聆聽</a:t>
            </a:r>
            <a:r>
              <a:rPr lang="en-US" altLang="zh-TW" sz="4800" b="1" spc="100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!</a:t>
            </a:r>
          </a:p>
          <a:p>
            <a:pPr defTabSz="1176924"/>
            <a:endParaRPr lang="en-US" altLang="zh-TW" sz="4800" b="1" spc="100" dirty="0">
              <a:solidFill>
                <a:srgbClr val="F8353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  <a:p>
            <a:pPr defTabSz="1176924"/>
            <a:r>
              <a:rPr lang="zh-TW" altLang="en-US" sz="4800" b="1" spc="100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請多指教</a:t>
            </a:r>
            <a:r>
              <a:rPr lang="en-US" altLang="zh-TW" sz="4800" b="1" spc="100" dirty="0">
                <a:solidFill>
                  <a:srgbClr val="F835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!</a:t>
            </a:r>
            <a:endParaRPr lang="en-US" altLang="zh-CN" sz="4800" b="1" spc="100" dirty="0">
              <a:solidFill>
                <a:srgbClr val="F8353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5DDAC12-1869-4165-9325-8F0CAF4BC9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5"/>
          <a:stretch/>
        </p:blipFill>
        <p:spPr>
          <a:xfrm>
            <a:off x="941305" y="1636347"/>
            <a:ext cx="5779620" cy="25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43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 animBg="1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A48C933-9E70-46DA-88BB-A4D2A95D5676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Dy6rEg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A8uqxI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Dy6rEi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PLqsSC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PLqsSG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PLqsSD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PLqsSJ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PLqsSL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PbqsSC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PbqsSHBr3rpLAAAAagAAABsAAAB1bml2ZXJzYWwvdW5pdmVyc2FsLnBuZy54bWyzsa/IzVEoSy0qzszPs1Uy1DNQsrfj5bIpKEoty0wtV6gAigEFIUBJoRLINUJwyzNTSjJslczNTBFiGamZ6Rkltkqm5iZwQX2gkQBQSwECAAAUAAIACAA8uqxIFQ6tKGQEAAAHEQAAHQAAAAAAAAABAAAAAAAAAAAAdW5pdmVyc2FsL2NvbW1vbl9tZXNzYWdlcy5sbmdQSwECAAAUAAIACAA8uqxICH4LIykDAACGDAAAJwAAAAAAAAABAAAAAACfBAAAdW5pdmVyc2FsL2ZsYXNoX3B1Ymxpc2hpbmdfc2V0dGluZ3MueG1sUEsBAgAAFAACAAgAPLqsSLX8CWS6AgAAVQoAACEAAAAAAAAAAQAAAAAADQgAAHVuaXZlcnNhbC9mbGFzaF9za2luX3NldHRpbmdzLnhtbFBLAQIAABQAAgAIADy6rEgqlg9n/gIAAJcLAAAmAAAAAAAAAAEAAAAAAAYLAAB1bml2ZXJzYWwvaHRtbF9wdWJsaXNoaW5nX3NldHRpbmdzLnhtbFBLAQIAABQAAgAIADy6rEhocVKRmgEAAB8GAAAfAAAAAAAAAAEAAAAAAEgOAAB1bml2ZXJzYWwvaHRtbF9za2luX3NldHRpbmdzLmpzUEsBAgAAFAACAAgAPLqsSD08L9HBAAAA5QEAABoAAAAAAAAAAQAAAAAAHxAAAHVuaXZlcnNhbC9pMThuX3ByZXNldHMueG1sUEsBAgAAFAACAAgAPLqsSJr5lmRrAAAAawAAABwAAAAAAAAAAQAAAAAAGBEAAHVuaXZlcnNhbC9sb2NhbF9zZXR0aW5ncy54bWxQSwECAAAUAAIACABElFdHI7RO+/sCAACwCAAAFAAAAAAAAAABAAAAAAC9EQAAdW5pdmVyc2FsL3BsYXllci54bWxQSwECAAAUAAIACAA8uqxIsIcj9GwBAAD3AgAAKQAAAAAAAAABAAAAAADqFAAAdW5pdmVyc2FsL3NraW5fY3VzdG9taXphdGlvbl9zZXR0aW5ncy54bWxQSwECAAAUAAIACAA9uqxIJOD/F8QMAABjGQAAFwAAAAAAAAAAAAAAAACdFgAAdW5pdmVyc2FsL3VuaXZlcnNhbC5wbmdQSwECAAAUAAIACAA9uqxIcGveuksAAABqAAAAGwAAAAAAAAABAAAAAACWIwAAdW5pdmVyc2FsL3VuaXZlcnNhbC5wbmcueG1sUEsFBgAAAAALAAsASQMAABokAAAAAA=="/>
  <p:tag name="ISPRING_PRESENTATION_TITLE" val="HG00044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1978</TotalTime>
  <Words>305</Words>
  <Application>Microsoft Office PowerPoint</Application>
  <PresentationFormat>自訂</PresentationFormat>
  <Paragraphs>70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24" baseType="lpstr">
      <vt:lpstr>Bebas Neue</vt:lpstr>
      <vt:lpstr>Gill Sans</vt:lpstr>
      <vt:lpstr>Impact MT Std</vt:lpstr>
      <vt:lpstr>Microsoft JhengHei UI</vt:lpstr>
      <vt:lpstr>微软雅黑</vt:lpstr>
      <vt:lpstr>微软雅黑</vt:lpstr>
      <vt:lpstr>Signika</vt:lpstr>
      <vt:lpstr>宋体</vt:lpstr>
      <vt:lpstr>方正兰亭黑简体</vt:lpstr>
      <vt:lpstr>微軟正黑體</vt:lpstr>
      <vt:lpstr>新細明體</vt:lpstr>
      <vt:lpstr>標楷體</vt:lpstr>
      <vt:lpstr>Arial</vt:lpstr>
      <vt:lpstr>Calibri</vt:lpstr>
      <vt:lpstr>Iskoola Pota</vt:lpstr>
      <vt:lpstr>Wingdings</vt:lpstr>
      <vt:lpstr>第一PPT，www.1ppt.com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多边形计划书</dc:title>
  <dc:creator>第一PPT</dc:creator>
  <cp:keywords>www.1ppt.com</cp:keywords>
  <cp:lastModifiedBy>khedu</cp:lastModifiedBy>
  <cp:revision>112</cp:revision>
  <dcterms:created xsi:type="dcterms:W3CDTF">2016-02-20T13:18:28Z</dcterms:created>
  <dcterms:modified xsi:type="dcterms:W3CDTF">2020-08-03T02:42:10Z</dcterms:modified>
</cp:coreProperties>
</file>