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FF0FD-375F-4025-A002-3AE97B810248}" type="datetimeFigureOut">
              <a:rPr lang="zh-TW" altLang="en-US" smtClean="0"/>
              <a:t>2020/8/3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F3906-DED5-48AD-89DF-50FC08E7D21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7730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FF0FD-375F-4025-A002-3AE97B810248}" type="datetimeFigureOut">
              <a:rPr lang="zh-TW" altLang="en-US" smtClean="0"/>
              <a:t>2020/8/3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F3906-DED5-48AD-89DF-50FC08E7D21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3964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FF0FD-375F-4025-A002-3AE97B810248}" type="datetimeFigureOut">
              <a:rPr lang="zh-TW" altLang="en-US" smtClean="0"/>
              <a:t>2020/8/3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F3906-DED5-48AD-89DF-50FC08E7D21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598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FF0FD-375F-4025-A002-3AE97B810248}" type="datetimeFigureOut">
              <a:rPr lang="zh-TW" altLang="en-US" smtClean="0"/>
              <a:t>2020/8/3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F3906-DED5-48AD-89DF-50FC08E7D21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2491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FF0FD-375F-4025-A002-3AE97B810248}" type="datetimeFigureOut">
              <a:rPr lang="zh-TW" altLang="en-US" smtClean="0"/>
              <a:t>2020/8/3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F3906-DED5-48AD-89DF-50FC08E7D21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1179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FF0FD-375F-4025-A002-3AE97B810248}" type="datetimeFigureOut">
              <a:rPr lang="zh-TW" altLang="en-US" smtClean="0"/>
              <a:t>2020/8/3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F3906-DED5-48AD-89DF-50FC08E7D21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3870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FF0FD-375F-4025-A002-3AE97B810248}" type="datetimeFigureOut">
              <a:rPr lang="zh-TW" altLang="en-US" smtClean="0"/>
              <a:t>2020/8/3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F3906-DED5-48AD-89DF-50FC08E7D21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720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FF0FD-375F-4025-A002-3AE97B810248}" type="datetimeFigureOut">
              <a:rPr lang="zh-TW" altLang="en-US" smtClean="0"/>
              <a:t>2020/8/3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F3906-DED5-48AD-89DF-50FC08E7D21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040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FF0FD-375F-4025-A002-3AE97B810248}" type="datetimeFigureOut">
              <a:rPr lang="zh-TW" altLang="en-US" smtClean="0"/>
              <a:t>2020/8/3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F3906-DED5-48AD-89DF-50FC08E7D21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7242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FF0FD-375F-4025-A002-3AE97B810248}" type="datetimeFigureOut">
              <a:rPr lang="zh-TW" altLang="en-US" smtClean="0"/>
              <a:t>2020/8/3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F3906-DED5-48AD-89DF-50FC08E7D21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2674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FF0FD-375F-4025-A002-3AE97B810248}" type="datetimeFigureOut">
              <a:rPr lang="zh-TW" altLang="en-US" smtClean="0"/>
              <a:t>2020/8/3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F3906-DED5-48AD-89DF-50FC08E7D21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1608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2FF0FD-375F-4025-A002-3AE97B810248}" type="datetimeFigureOut">
              <a:rPr lang="zh-TW" altLang="en-US" smtClean="0"/>
              <a:t>2020/8/3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F3906-DED5-48AD-89DF-50FC08E7D21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0432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resourceliteracy.weebly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844825"/>
            <a:ext cx="8134672" cy="1755626"/>
          </a:xfrm>
        </p:spPr>
        <p:txBody>
          <a:bodyPr>
            <a:normAutofit/>
          </a:bodyPr>
          <a:lstStyle/>
          <a:p>
            <a:r>
              <a:rPr lang="zh-TW" altLang="en-US" sz="5400" b="1" dirty="0" smtClean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</a:rPr>
              <a:t>特殊教育多媒體教材研發</a:t>
            </a:r>
            <a:endParaRPr lang="zh-TW" altLang="en-US" sz="5400" b="1" dirty="0">
              <a:solidFill>
                <a:schemeClr val="accent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前峰國小</a:t>
            </a:r>
            <a:endParaRPr lang="en-US" altLang="zh-TW" dirty="0" smtClean="0">
              <a:solidFill>
                <a:schemeClr val="accent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楊凱評 老師</a:t>
            </a:r>
            <a:endParaRPr lang="zh-TW" altLang="en-US" dirty="0">
              <a:solidFill>
                <a:schemeClr val="accent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4713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運用軟體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u="sng" dirty="0" smtClean="0">
                <a:hlinkClick r:id="rId2"/>
              </a:rPr>
              <a:t>文</a:t>
            </a:r>
            <a:r>
              <a:rPr lang="zh-TW" altLang="en-US" u="sng" dirty="0">
                <a:hlinkClick r:id="rId2"/>
              </a:rPr>
              <a:t>華國小資源班國語讀寫障礙教材</a:t>
            </a:r>
          </a:p>
          <a:p>
            <a:r>
              <a:rPr lang="en-US" altLang="zh-TW" dirty="0" smtClean="0"/>
              <a:t>  </a:t>
            </a:r>
            <a:r>
              <a:rPr lang="zh-TW" altLang="en-US" dirty="0" smtClean="0"/>
              <a:t>設計者：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        </a:t>
            </a:r>
            <a:r>
              <a:rPr lang="zh-TW" altLang="en-US" dirty="0" smtClean="0"/>
              <a:t>苗栗市文華國小資源班 陳東甫老師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 smtClean="0"/>
              <a:t>網址：</a:t>
            </a:r>
            <a:r>
              <a:rPr lang="en-US" altLang="zh-TW" dirty="0">
                <a:hlinkClick r:id="rId2"/>
              </a:rPr>
              <a:t>https://resourceliteracy.weebly.com</a:t>
            </a:r>
            <a:r>
              <a:rPr lang="en-US" altLang="zh-TW" dirty="0" smtClean="0">
                <a:hlinkClick r:id="rId2"/>
              </a:rPr>
              <a:t>/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臉</a:t>
            </a:r>
            <a:r>
              <a:rPr lang="zh-TW" altLang="en-US" dirty="0"/>
              <a:t>書：特殊教育多媒體教材交流社團</a:t>
            </a:r>
          </a:p>
        </p:txBody>
      </p:sp>
    </p:spTree>
    <p:extLst>
      <p:ext uri="{BB962C8B-B14F-4D97-AF65-F5344CB8AC3E}">
        <p14:creationId xmlns:p14="http://schemas.microsoft.com/office/powerpoint/2010/main" val="54696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123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國字語詞語音合成學習系統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8686756" cy="488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365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國字語詞語音合成學習系統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使用對象：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讀寫障礙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兒童，或其它學習動機較弱的學生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軟體使用的便利性：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  1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、可選擇合適的教材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  2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、多人上課還能同時學習讀寫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  3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、提供自我學習，自我監控學習速度的有  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        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效學習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  4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、可改善學生讀寫學習問題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1450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國字語詞語音合成學習系統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軟體使用的便利性：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   5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、教師可以用簡單、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快速的方式自製有聲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、有趣的互動式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的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教材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   6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、家長在家也可以透過軟體讓孩子學習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3513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168</Words>
  <Application>Microsoft Office PowerPoint</Application>
  <PresentationFormat>如螢幕大小 (4:3)</PresentationFormat>
  <Paragraphs>23</Paragraphs>
  <Slides>6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7" baseType="lpstr">
      <vt:lpstr>Office 佈景主題</vt:lpstr>
      <vt:lpstr>特殊教育多媒體教材研發</vt:lpstr>
      <vt:lpstr>運用軟體</vt:lpstr>
      <vt:lpstr>PowerPoint 簡報</vt:lpstr>
      <vt:lpstr>國字語詞語音合成學習系統</vt:lpstr>
      <vt:lpstr>國字語詞語音合成學習系統</vt:lpstr>
      <vt:lpstr>國字語詞語音合成學習系統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特殊教育多媒體教材研發</dc:title>
  <dc:creator>admin</dc:creator>
  <cp:lastModifiedBy>admin</cp:lastModifiedBy>
  <cp:revision>9</cp:revision>
  <dcterms:created xsi:type="dcterms:W3CDTF">2020-07-09T01:51:39Z</dcterms:created>
  <dcterms:modified xsi:type="dcterms:W3CDTF">2020-08-03T07:39:21Z</dcterms:modified>
</cp:coreProperties>
</file>