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6"/>
  </p:notesMasterIdLst>
  <p:handoutMasterIdLst>
    <p:handoutMasterId r:id="rId27"/>
  </p:handoutMasterIdLst>
  <p:sldIdLst>
    <p:sldId id="256" r:id="rId4"/>
    <p:sldId id="261" r:id="rId5"/>
    <p:sldId id="262" r:id="rId6"/>
    <p:sldId id="362" r:id="rId7"/>
    <p:sldId id="348" r:id="rId8"/>
    <p:sldId id="291" r:id="rId9"/>
    <p:sldId id="365" r:id="rId10"/>
    <p:sldId id="366" r:id="rId11"/>
    <p:sldId id="368" r:id="rId12"/>
    <p:sldId id="282" r:id="rId13"/>
    <p:sldId id="317" r:id="rId14"/>
    <p:sldId id="364" r:id="rId15"/>
    <p:sldId id="367" r:id="rId16"/>
    <p:sldId id="341" r:id="rId17"/>
    <p:sldId id="340" r:id="rId18"/>
    <p:sldId id="339" r:id="rId19"/>
    <p:sldId id="369" r:id="rId20"/>
    <p:sldId id="304" r:id="rId21"/>
    <p:sldId id="338" r:id="rId22"/>
    <p:sldId id="349" r:id="rId23"/>
    <p:sldId id="361" r:id="rId24"/>
    <p:sldId id="260" r:id="rId25"/>
  </p:sldIdLst>
  <p:sldSz cx="12192000" cy="6858000"/>
  <p:notesSz cx="6789738" cy="9929813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6215" autoAdjust="0"/>
  </p:normalViewPr>
  <p:slideViewPr>
    <p:cSldViewPr snapToGrid="0">
      <p:cViewPr varScale="1">
        <p:scale>
          <a:sx n="69" d="100"/>
          <a:sy n="69" d="100"/>
        </p:scale>
        <p:origin x="960" y="72"/>
      </p:cViewPr>
      <p:guideLst>
        <p:guide orient="horz" pos="2546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5EC9E-77C7-415D-BE93-973B4A13D3F5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427F8-8364-4F88-80AA-C15A676FFA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142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47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8974" y="4778722"/>
            <a:ext cx="543179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2220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5947" y="9431600"/>
            <a:ext cx="2942220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3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442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9646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91502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7846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4" y="1596858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8"/>
            <a:ext cx="618824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4"/>
            <a:ext cx="618824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18" y="1945484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0" y="3865196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88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89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689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694" r:id="rId9"/>
    <p:sldLayoutId id="2147483697" r:id="rId10"/>
    <p:sldLayoutId id="2147483698" r:id="rId11"/>
    <p:sldLayoutId id="2147483705" r:id="rId12"/>
    <p:sldLayoutId id="2147483700" r:id="rId13"/>
    <p:sldLayoutId id="2147483709" r:id="rId14"/>
    <p:sldLayoutId id="2147483707" r:id="rId15"/>
    <p:sldLayoutId id="2147483706" r:id="rId16"/>
    <p:sldLayoutId id="2147483702" r:id="rId17"/>
    <p:sldLayoutId id="2147483693" r:id="rId18"/>
    <p:sldLayoutId id="2147483656" r:id="rId19"/>
    <p:sldLayoutId id="2147483687" r:id="rId20"/>
    <p:sldLayoutId id="2147483712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youtube.com/watch?v=WX6Bx1K_2fI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3">
            <a:extLst>
              <a:ext uri="{FF2B5EF4-FFF2-40B4-BE49-F238E27FC236}">
                <a16:creationId xmlns:a16="http://schemas.microsoft.com/office/drawing/2014/main" id="{E6D676BA-19CC-4306-A21D-F47BCB6F5211}"/>
              </a:ext>
            </a:extLst>
          </p:cNvPr>
          <p:cNvGrpSpPr/>
          <p:nvPr/>
        </p:nvGrpSpPr>
        <p:grpSpPr>
          <a:xfrm>
            <a:off x="5915450" y="3635148"/>
            <a:ext cx="5531046" cy="2893305"/>
            <a:chOff x="364495" y="527280"/>
            <a:chExt cx="11837030" cy="5986878"/>
          </a:xfrm>
        </p:grpSpPr>
        <p:sp>
          <p:nvSpPr>
            <p:cNvPr id="8" name="자유형: 도형 73">
              <a:extLst>
                <a:ext uri="{FF2B5EF4-FFF2-40B4-BE49-F238E27FC236}">
                  <a16:creationId xmlns:a16="http://schemas.microsoft.com/office/drawing/2014/main" id="{DECEFF9F-99B8-4AD2-B09B-9CFF6FDBAF3E}"/>
                </a:ext>
              </a:extLst>
            </p:cNvPr>
            <p:cNvSpPr/>
            <p:nvPr/>
          </p:nvSpPr>
          <p:spPr>
            <a:xfrm>
              <a:off x="9715500" y="3400425"/>
              <a:ext cx="2476500" cy="2743200"/>
            </a:xfrm>
            <a:custGeom>
              <a:avLst/>
              <a:gdLst>
                <a:gd name="connsiteX0" fmla="*/ 2619375 w 2619375"/>
                <a:gd name="connsiteY0" fmla="*/ 2495550 h 2505075"/>
                <a:gd name="connsiteX1" fmla="*/ 19050 w 2619375"/>
                <a:gd name="connsiteY1" fmla="*/ 2505075 h 2505075"/>
                <a:gd name="connsiteX2" fmla="*/ 0 w 2619375"/>
                <a:gd name="connsiteY2" fmla="*/ 571500 h 2505075"/>
                <a:gd name="connsiteX3" fmla="*/ 1457325 w 2619375"/>
                <a:gd name="connsiteY3" fmla="*/ 0 h 2505075"/>
                <a:gd name="connsiteX0" fmla="*/ 2619375 w 2619375"/>
                <a:gd name="connsiteY0" fmla="*/ 2495550 h 2505075"/>
                <a:gd name="connsiteX1" fmla="*/ 0 w 2619375"/>
                <a:gd name="connsiteY1" fmla="*/ 2505075 h 2505075"/>
                <a:gd name="connsiteX2" fmla="*/ 0 w 2619375"/>
                <a:gd name="connsiteY2" fmla="*/ 571500 h 2505075"/>
                <a:gd name="connsiteX3" fmla="*/ 1457325 w 2619375"/>
                <a:gd name="connsiteY3" fmla="*/ 0 h 2505075"/>
                <a:gd name="connsiteX0" fmla="*/ 2619375 w 2619375"/>
                <a:gd name="connsiteY0" fmla="*/ 2695575 h 2705100"/>
                <a:gd name="connsiteX1" fmla="*/ 0 w 2619375"/>
                <a:gd name="connsiteY1" fmla="*/ 2705100 h 2705100"/>
                <a:gd name="connsiteX2" fmla="*/ 0 w 2619375"/>
                <a:gd name="connsiteY2" fmla="*/ 771525 h 2705100"/>
                <a:gd name="connsiteX3" fmla="*/ 1352550 w 2619375"/>
                <a:gd name="connsiteY3" fmla="*/ 0 h 2705100"/>
                <a:gd name="connsiteX0" fmla="*/ 2619375 w 2619375"/>
                <a:gd name="connsiteY0" fmla="*/ 2562225 h 2571750"/>
                <a:gd name="connsiteX1" fmla="*/ 0 w 2619375"/>
                <a:gd name="connsiteY1" fmla="*/ 2571750 h 2571750"/>
                <a:gd name="connsiteX2" fmla="*/ 0 w 2619375"/>
                <a:gd name="connsiteY2" fmla="*/ 638175 h 2571750"/>
                <a:gd name="connsiteX3" fmla="*/ 1133475 w 2619375"/>
                <a:gd name="connsiteY3" fmla="*/ 0 h 2571750"/>
                <a:gd name="connsiteX0" fmla="*/ 2619375 w 2619375"/>
                <a:gd name="connsiteY0" fmla="*/ 2562225 h 2571750"/>
                <a:gd name="connsiteX1" fmla="*/ 571500 w 2619375"/>
                <a:gd name="connsiteY1" fmla="*/ 2571750 h 2571750"/>
                <a:gd name="connsiteX2" fmla="*/ 0 w 2619375"/>
                <a:gd name="connsiteY2" fmla="*/ 2571750 h 2571750"/>
                <a:gd name="connsiteX3" fmla="*/ 0 w 2619375"/>
                <a:gd name="connsiteY3" fmla="*/ 638175 h 2571750"/>
                <a:gd name="connsiteX4" fmla="*/ 1133475 w 2619375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9525 w 2628900"/>
                <a:gd name="connsiteY2" fmla="*/ 2571750 h 2571750"/>
                <a:gd name="connsiteX3" fmla="*/ 0 w 2628900"/>
                <a:gd name="connsiteY3" fmla="*/ 2038350 h 2571750"/>
                <a:gd name="connsiteX4" fmla="*/ 9525 w 2628900"/>
                <a:gd name="connsiteY4" fmla="*/ 638175 h 2571750"/>
                <a:gd name="connsiteX5" fmla="*/ 1143000 w 2628900"/>
                <a:gd name="connsiteY5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817 h 2571817"/>
                <a:gd name="connsiteX1" fmla="*/ 581025 w 2476500"/>
                <a:gd name="connsiteY1" fmla="*/ 2571817 h 2571817"/>
                <a:gd name="connsiteX2" fmla="*/ 0 w 2476500"/>
                <a:gd name="connsiteY2" fmla="*/ 2038417 h 2571817"/>
                <a:gd name="connsiteX3" fmla="*/ 9525 w 2476500"/>
                <a:gd name="connsiteY3" fmla="*/ 638242 h 2571817"/>
                <a:gd name="connsiteX4" fmla="*/ 1143000 w 2476500"/>
                <a:gd name="connsiteY4" fmla="*/ 67 h 2571817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2743200">
                  <a:moveTo>
                    <a:pt x="2476500" y="2743200"/>
                  </a:moveTo>
                  <a:lnTo>
                    <a:pt x="581025" y="2743200"/>
                  </a:lnTo>
                  <a:cubicBezTo>
                    <a:pt x="101600" y="2736850"/>
                    <a:pt x="12700" y="2673350"/>
                    <a:pt x="0" y="2209800"/>
                  </a:cubicBezTo>
                  <a:lnTo>
                    <a:pt x="9525" y="809625"/>
                  </a:lnTo>
                  <a:cubicBezTo>
                    <a:pt x="15875" y="282575"/>
                    <a:pt x="727075" y="165100"/>
                    <a:pt x="1133475" y="0"/>
                  </a:cubicBezTo>
                </a:path>
              </a:pathLst>
            </a:cu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자유형: 도형 74">
              <a:extLst>
                <a:ext uri="{FF2B5EF4-FFF2-40B4-BE49-F238E27FC236}">
                  <a16:creationId xmlns:a16="http://schemas.microsoft.com/office/drawing/2014/main" id="{0F661CA0-94AD-4405-AC1D-D8D166B7109E}"/>
                </a:ext>
              </a:extLst>
            </p:cNvPr>
            <p:cNvSpPr/>
            <p:nvPr/>
          </p:nvSpPr>
          <p:spPr>
            <a:xfrm>
              <a:off x="9524999" y="1847850"/>
              <a:ext cx="2638425" cy="4476750"/>
            </a:xfrm>
            <a:custGeom>
              <a:avLst/>
              <a:gdLst>
                <a:gd name="connsiteX0" fmla="*/ 2743200 w 2743200"/>
                <a:gd name="connsiteY0" fmla="*/ 4476750 h 4476750"/>
                <a:gd name="connsiteX1" fmla="*/ 19050 w 2743200"/>
                <a:gd name="connsiteY1" fmla="*/ 4467225 h 4476750"/>
                <a:gd name="connsiteX2" fmla="*/ 0 w 2743200"/>
                <a:gd name="connsiteY2" fmla="*/ 1143000 h 4476750"/>
                <a:gd name="connsiteX3" fmla="*/ 1323975 w 2743200"/>
                <a:gd name="connsiteY3" fmla="*/ 0 h 4476750"/>
                <a:gd name="connsiteX0" fmla="*/ 2743200 w 2743200"/>
                <a:gd name="connsiteY0" fmla="*/ 4476750 h 4476750"/>
                <a:gd name="connsiteX1" fmla="*/ 9525 w 2743200"/>
                <a:gd name="connsiteY1" fmla="*/ 4467225 h 4476750"/>
                <a:gd name="connsiteX2" fmla="*/ 0 w 2743200"/>
                <a:gd name="connsiteY2" fmla="*/ 1143000 h 4476750"/>
                <a:gd name="connsiteX3" fmla="*/ 1323975 w 2743200"/>
                <a:gd name="connsiteY3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9525 w 2743200"/>
                <a:gd name="connsiteY2" fmla="*/ 44672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9525 w 2743200"/>
                <a:gd name="connsiteY2" fmla="*/ 4467225 h 4476750"/>
                <a:gd name="connsiteX3" fmla="*/ 0 w 2743200"/>
                <a:gd name="connsiteY3" fmla="*/ 3933825 h 4476750"/>
                <a:gd name="connsiteX4" fmla="*/ 0 w 2743200"/>
                <a:gd name="connsiteY4" fmla="*/ 1143000 h 4476750"/>
                <a:gd name="connsiteX5" fmla="*/ 1323975 w 2743200"/>
                <a:gd name="connsiteY5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25" h="4476750">
                  <a:moveTo>
                    <a:pt x="2638425" y="4467225"/>
                  </a:moveTo>
                  <a:lnTo>
                    <a:pt x="561975" y="4476750"/>
                  </a:lnTo>
                  <a:cubicBezTo>
                    <a:pt x="79375" y="4457700"/>
                    <a:pt x="25400" y="4362450"/>
                    <a:pt x="0" y="3933825"/>
                  </a:cubicBezTo>
                  <a:lnTo>
                    <a:pt x="0" y="1143000"/>
                  </a:lnTo>
                  <a:cubicBezTo>
                    <a:pt x="41275" y="619125"/>
                    <a:pt x="835025" y="323850"/>
                    <a:pt x="1323975" y="0"/>
                  </a:cubicBezTo>
                </a:path>
              </a:pathLst>
            </a:cu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자유형: 도형 75">
              <a:extLst>
                <a:ext uri="{FF2B5EF4-FFF2-40B4-BE49-F238E27FC236}">
                  <a16:creationId xmlns:a16="http://schemas.microsoft.com/office/drawing/2014/main" id="{C1B92C47-0185-4863-BC33-0168D6C3461E}"/>
                </a:ext>
              </a:extLst>
            </p:cNvPr>
            <p:cNvSpPr/>
            <p:nvPr/>
          </p:nvSpPr>
          <p:spPr>
            <a:xfrm>
              <a:off x="9324975" y="1539183"/>
              <a:ext cx="2876550" cy="4956867"/>
            </a:xfrm>
            <a:custGeom>
              <a:avLst/>
              <a:gdLst>
                <a:gd name="connsiteX0" fmla="*/ 2876550 w 2876550"/>
                <a:gd name="connsiteY0" fmla="*/ 4848225 h 4848225"/>
                <a:gd name="connsiteX1" fmla="*/ 0 w 2876550"/>
                <a:gd name="connsiteY1" fmla="*/ 4848225 h 4848225"/>
                <a:gd name="connsiteX2" fmla="*/ 9525 w 2876550"/>
                <a:gd name="connsiteY2" fmla="*/ 0 h 4848225"/>
                <a:gd name="connsiteX0" fmla="*/ 2867025 w 2867025"/>
                <a:gd name="connsiteY0" fmla="*/ 4848225 h 4848225"/>
                <a:gd name="connsiteX1" fmla="*/ 9525 w 2867025"/>
                <a:gd name="connsiteY1" fmla="*/ 4848225 h 4848225"/>
                <a:gd name="connsiteX2" fmla="*/ 0 w 2867025"/>
                <a:gd name="connsiteY2" fmla="*/ 0 h 4848225"/>
                <a:gd name="connsiteX0" fmla="*/ 2867025 w 2867025"/>
                <a:gd name="connsiteY0" fmla="*/ 4848225 h 4848225"/>
                <a:gd name="connsiteX1" fmla="*/ 0 w 2867025"/>
                <a:gd name="connsiteY1" fmla="*/ 4848225 h 4848225"/>
                <a:gd name="connsiteX2" fmla="*/ 0 w 2867025"/>
                <a:gd name="connsiteY2" fmla="*/ 0 h 4848225"/>
                <a:gd name="connsiteX0" fmla="*/ 2876550 w 2876550"/>
                <a:gd name="connsiteY0" fmla="*/ 4848225 h 4848225"/>
                <a:gd name="connsiteX1" fmla="*/ 9525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57750"/>
                <a:gd name="connsiteX1" fmla="*/ 666750 w 2876550"/>
                <a:gd name="connsiteY1" fmla="*/ 4857750 h 4857750"/>
                <a:gd name="connsiteX2" fmla="*/ 9525 w 2876550"/>
                <a:gd name="connsiteY2" fmla="*/ 4848225 h 4857750"/>
                <a:gd name="connsiteX3" fmla="*/ 0 w 2876550"/>
                <a:gd name="connsiteY3" fmla="*/ 4333875 h 4857750"/>
                <a:gd name="connsiteX4" fmla="*/ 9525 w 2876550"/>
                <a:gd name="connsiteY4" fmla="*/ 0 h 4857750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9525 w 2876550"/>
                <a:gd name="connsiteY2" fmla="*/ 4848225 h 4848225"/>
                <a:gd name="connsiteX3" fmla="*/ 0 w 2876550"/>
                <a:gd name="connsiteY3" fmla="*/ 4333875 h 4848225"/>
                <a:gd name="connsiteX4" fmla="*/ 9525 w 2876550"/>
                <a:gd name="connsiteY4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956867 h 4956867"/>
                <a:gd name="connsiteX1" fmla="*/ 609600 w 2876550"/>
                <a:gd name="connsiteY1" fmla="*/ 4956867 h 4956867"/>
                <a:gd name="connsiteX2" fmla="*/ 0 w 2876550"/>
                <a:gd name="connsiteY2" fmla="*/ 4442517 h 4956867"/>
                <a:gd name="connsiteX3" fmla="*/ 472 w 2876550"/>
                <a:gd name="connsiteY3" fmla="*/ 0 h 495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6550" h="4956867">
                  <a:moveTo>
                    <a:pt x="2876550" y="4956867"/>
                  </a:moveTo>
                  <a:lnTo>
                    <a:pt x="609600" y="4956867"/>
                  </a:lnTo>
                  <a:cubicBezTo>
                    <a:pt x="130175" y="4937817"/>
                    <a:pt x="12700" y="4813992"/>
                    <a:pt x="0" y="4442517"/>
                  </a:cubicBezTo>
                  <a:cubicBezTo>
                    <a:pt x="157" y="2961678"/>
                    <a:pt x="315" y="1480839"/>
                    <a:pt x="472" y="0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자유형: 도형 76">
              <a:extLst>
                <a:ext uri="{FF2B5EF4-FFF2-40B4-BE49-F238E27FC236}">
                  <a16:creationId xmlns:a16="http://schemas.microsoft.com/office/drawing/2014/main" id="{F87C0FC6-2134-4AAD-85A8-40BF797D1C8C}"/>
                </a:ext>
              </a:extLst>
            </p:cNvPr>
            <p:cNvSpPr/>
            <p:nvPr/>
          </p:nvSpPr>
          <p:spPr>
            <a:xfrm rot="20159212">
              <a:off x="8011875" y="3704542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자유형: 도형 77">
              <a:extLst>
                <a:ext uri="{FF2B5EF4-FFF2-40B4-BE49-F238E27FC236}">
                  <a16:creationId xmlns:a16="http://schemas.microsoft.com/office/drawing/2014/main" id="{56886962-2B9B-46FA-B3D5-696F30DF3921}"/>
                </a:ext>
              </a:extLst>
            </p:cNvPr>
            <p:cNvSpPr/>
            <p:nvPr/>
          </p:nvSpPr>
          <p:spPr>
            <a:xfrm rot="16930172" flipH="1">
              <a:off x="8453062" y="2273343"/>
              <a:ext cx="245101" cy="681317"/>
            </a:xfrm>
            <a:custGeom>
              <a:avLst/>
              <a:gdLst>
                <a:gd name="connsiteX0" fmla="*/ 0 w 215153"/>
                <a:gd name="connsiteY0" fmla="*/ 618564 h 618564"/>
                <a:gd name="connsiteX1" fmla="*/ 215153 w 215153"/>
                <a:gd name="connsiteY1" fmla="*/ 0 h 618564"/>
                <a:gd name="connsiteX0" fmla="*/ 0 w 215153"/>
                <a:gd name="connsiteY0" fmla="*/ 618564 h 618564"/>
                <a:gd name="connsiteX1" fmla="*/ 215153 w 215153"/>
                <a:gd name="connsiteY1" fmla="*/ 0 h 618564"/>
                <a:gd name="connsiteX0" fmla="*/ 53394 w 268547"/>
                <a:gd name="connsiteY0" fmla="*/ 618564 h 618564"/>
                <a:gd name="connsiteX1" fmla="*/ 268547 w 268547"/>
                <a:gd name="connsiteY1" fmla="*/ 0 h 618564"/>
                <a:gd name="connsiteX0" fmla="*/ 12997 w 515021"/>
                <a:gd name="connsiteY0" fmla="*/ 708211 h 708211"/>
                <a:gd name="connsiteX1" fmla="*/ 515021 w 515021"/>
                <a:gd name="connsiteY1" fmla="*/ 0 h 708211"/>
                <a:gd name="connsiteX0" fmla="*/ 47226 w 549250"/>
                <a:gd name="connsiteY0" fmla="*/ 708211 h 708211"/>
                <a:gd name="connsiteX1" fmla="*/ 549250 w 549250"/>
                <a:gd name="connsiteY1" fmla="*/ 0 h 708211"/>
                <a:gd name="connsiteX0" fmla="*/ 95456 w 454045"/>
                <a:gd name="connsiteY0" fmla="*/ 681317 h 681317"/>
                <a:gd name="connsiteX1" fmla="*/ 454045 w 454045"/>
                <a:gd name="connsiteY1" fmla="*/ 0 h 681317"/>
                <a:gd name="connsiteX0" fmla="*/ 38912 w 397501"/>
                <a:gd name="connsiteY0" fmla="*/ 681317 h 681317"/>
                <a:gd name="connsiteX1" fmla="*/ 397501 w 397501"/>
                <a:gd name="connsiteY1" fmla="*/ 0 h 68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501" h="681317">
                  <a:moveTo>
                    <a:pt x="38912" y="681317"/>
                  </a:moveTo>
                  <a:cubicBezTo>
                    <a:pt x="-32805" y="394447"/>
                    <a:pt x="-50735" y="98612"/>
                    <a:pt x="397501" y="0"/>
                  </a:cubicBezTo>
                </a:path>
              </a:pathLst>
            </a:cu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78">
              <a:extLst>
                <a:ext uri="{FF2B5EF4-FFF2-40B4-BE49-F238E27FC236}">
                  <a16:creationId xmlns:a16="http://schemas.microsoft.com/office/drawing/2014/main" id="{A59BED7A-877B-4F32-A92D-74BF483B8ECB}"/>
                </a:ext>
              </a:extLst>
            </p:cNvPr>
            <p:cNvSpPr/>
            <p:nvPr/>
          </p:nvSpPr>
          <p:spPr>
            <a:xfrm flipH="1">
              <a:off x="392128" y="3400425"/>
              <a:ext cx="8542322" cy="2770361"/>
            </a:xfrm>
            <a:custGeom>
              <a:avLst/>
              <a:gdLst>
                <a:gd name="connsiteX0" fmla="*/ 2619375 w 2619375"/>
                <a:gd name="connsiteY0" fmla="*/ 2495550 h 2505075"/>
                <a:gd name="connsiteX1" fmla="*/ 19050 w 2619375"/>
                <a:gd name="connsiteY1" fmla="*/ 2505075 h 2505075"/>
                <a:gd name="connsiteX2" fmla="*/ 0 w 2619375"/>
                <a:gd name="connsiteY2" fmla="*/ 571500 h 2505075"/>
                <a:gd name="connsiteX3" fmla="*/ 1457325 w 2619375"/>
                <a:gd name="connsiteY3" fmla="*/ 0 h 2505075"/>
                <a:gd name="connsiteX0" fmla="*/ 2619375 w 2619375"/>
                <a:gd name="connsiteY0" fmla="*/ 2495550 h 2505075"/>
                <a:gd name="connsiteX1" fmla="*/ 0 w 2619375"/>
                <a:gd name="connsiteY1" fmla="*/ 2505075 h 2505075"/>
                <a:gd name="connsiteX2" fmla="*/ 0 w 2619375"/>
                <a:gd name="connsiteY2" fmla="*/ 571500 h 2505075"/>
                <a:gd name="connsiteX3" fmla="*/ 1457325 w 2619375"/>
                <a:gd name="connsiteY3" fmla="*/ 0 h 2505075"/>
                <a:gd name="connsiteX0" fmla="*/ 2619375 w 2619375"/>
                <a:gd name="connsiteY0" fmla="*/ 2695575 h 2705100"/>
                <a:gd name="connsiteX1" fmla="*/ 0 w 2619375"/>
                <a:gd name="connsiteY1" fmla="*/ 2705100 h 2705100"/>
                <a:gd name="connsiteX2" fmla="*/ 0 w 2619375"/>
                <a:gd name="connsiteY2" fmla="*/ 771525 h 2705100"/>
                <a:gd name="connsiteX3" fmla="*/ 1352550 w 2619375"/>
                <a:gd name="connsiteY3" fmla="*/ 0 h 2705100"/>
                <a:gd name="connsiteX0" fmla="*/ 2619375 w 2619375"/>
                <a:gd name="connsiteY0" fmla="*/ 2562225 h 2571750"/>
                <a:gd name="connsiteX1" fmla="*/ 0 w 2619375"/>
                <a:gd name="connsiteY1" fmla="*/ 2571750 h 2571750"/>
                <a:gd name="connsiteX2" fmla="*/ 0 w 2619375"/>
                <a:gd name="connsiteY2" fmla="*/ 638175 h 2571750"/>
                <a:gd name="connsiteX3" fmla="*/ 1133475 w 2619375"/>
                <a:gd name="connsiteY3" fmla="*/ 0 h 2571750"/>
                <a:gd name="connsiteX0" fmla="*/ 2619375 w 2619375"/>
                <a:gd name="connsiteY0" fmla="*/ 2562225 h 2571750"/>
                <a:gd name="connsiteX1" fmla="*/ 571500 w 2619375"/>
                <a:gd name="connsiteY1" fmla="*/ 2571750 h 2571750"/>
                <a:gd name="connsiteX2" fmla="*/ 0 w 2619375"/>
                <a:gd name="connsiteY2" fmla="*/ 2571750 h 2571750"/>
                <a:gd name="connsiteX3" fmla="*/ 0 w 2619375"/>
                <a:gd name="connsiteY3" fmla="*/ 638175 h 2571750"/>
                <a:gd name="connsiteX4" fmla="*/ 1133475 w 2619375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9525 w 2628900"/>
                <a:gd name="connsiteY2" fmla="*/ 2571750 h 2571750"/>
                <a:gd name="connsiteX3" fmla="*/ 0 w 2628900"/>
                <a:gd name="connsiteY3" fmla="*/ 2038350 h 2571750"/>
                <a:gd name="connsiteX4" fmla="*/ 9525 w 2628900"/>
                <a:gd name="connsiteY4" fmla="*/ 638175 h 2571750"/>
                <a:gd name="connsiteX5" fmla="*/ 1143000 w 2628900"/>
                <a:gd name="connsiteY5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628900 w 2628900"/>
                <a:gd name="connsiteY0" fmla="*/ 2562225 h 2571750"/>
                <a:gd name="connsiteX1" fmla="*/ 581025 w 2628900"/>
                <a:gd name="connsiteY1" fmla="*/ 2571750 h 2571750"/>
                <a:gd name="connsiteX2" fmla="*/ 0 w 2628900"/>
                <a:gd name="connsiteY2" fmla="*/ 2038350 h 2571750"/>
                <a:gd name="connsiteX3" fmla="*/ 9525 w 2628900"/>
                <a:gd name="connsiteY3" fmla="*/ 638175 h 2571750"/>
                <a:gd name="connsiteX4" fmla="*/ 1143000 w 26289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817 h 2571817"/>
                <a:gd name="connsiteX1" fmla="*/ 581025 w 2476500"/>
                <a:gd name="connsiteY1" fmla="*/ 2571817 h 2571817"/>
                <a:gd name="connsiteX2" fmla="*/ 0 w 2476500"/>
                <a:gd name="connsiteY2" fmla="*/ 2038417 h 2571817"/>
                <a:gd name="connsiteX3" fmla="*/ 9525 w 2476500"/>
                <a:gd name="connsiteY3" fmla="*/ 638242 h 2571817"/>
                <a:gd name="connsiteX4" fmla="*/ 1143000 w 2476500"/>
                <a:gd name="connsiteY4" fmla="*/ 67 h 2571817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571750 h 2571750"/>
                <a:gd name="connsiteX1" fmla="*/ 581025 w 2476500"/>
                <a:gd name="connsiteY1" fmla="*/ 2571750 h 2571750"/>
                <a:gd name="connsiteX2" fmla="*/ 0 w 2476500"/>
                <a:gd name="connsiteY2" fmla="*/ 2038350 h 2571750"/>
                <a:gd name="connsiteX3" fmla="*/ 9525 w 2476500"/>
                <a:gd name="connsiteY3" fmla="*/ 638175 h 2571750"/>
                <a:gd name="connsiteX4" fmla="*/ 1143000 w 2476500"/>
                <a:gd name="connsiteY4" fmla="*/ 0 h 257175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2476500 w 2476500"/>
                <a:gd name="connsiteY0" fmla="*/ 2743200 h 2743200"/>
                <a:gd name="connsiteX1" fmla="*/ 581025 w 2476500"/>
                <a:gd name="connsiteY1" fmla="*/ 2743200 h 2743200"/>
                <a:gd name="connsiteX2" fmla="*/ 0 w 2476500"/>
                <a:gd name="connsiteY2" fmla="*/ 2209800 h 2743200"/>
                <a:gd name="connsiteX3" fmla="*/ 9525 w 2476500"/>
                <a:gd name="connsiteY3" fmla="*/ 809625 h 2743200"/>
                <a:gd name="connsiteX4" fmla="*/ 1133475 w 2476500"/>
                <a:gd name="connsiteY4" fmla="*/ 0 h 2743200"/>
                <a:gd name="connsiteX0" fmla="*/ 8542322 w 8542322"/>
                <a:gd name="connsiteY0" fmla="*/ 2770361 h 2770361"/>
                <a:gd name="connsiteX1" fmla="*/ 581025 w 8542322"/>
                <a:gd name="connsiteY1" fmla="*/ 2743200 h 2770361"/>
                <a:gd name="connsiteX2" fmla="*/ 0 w 8542322"/>
                <a:gd name="connsiteY2" fmla="*/ 2209800 h 2770361"/>
                <a:gd name="connsiteX3" fmla="*/ 9525 w 8542322"/>
                <a:gd name="connsiteY3" fmla="*/ 809625 h 2770361"/>
                <a:gd name="connsiteX4" fmla="*/ 1133475 w 8542322"/>
                <a:gd name="connsiteY4" fmla="*/ 0 h 27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2322" h="2770361">
                  <a:moveTo>
                    <a:pt x="8542322" y="2770361"/>
                  </a:moveTo>
                  <a:lnTo>
                    <a:pt x="581025" y="2743200"/>
                  </a:lnTo>
                  <a:cubicBezTo>
                    <a:pt x="101600" y="2736850"/>
                    <a:pt x="12700" y="2673350"/>
                    <a:pt x="0" y="2209800"/>
                  </a:cubicBezTo>
                  <a:lnTo>
                    <a:pt x="9525" y="809625"/>
                  </a:lnTo>
                  <a:cubicBezTo>
                    <a:pt x="15875" y="282575"/>
                    <a:pt x="727075" y="165100"/>
                    <a:pt x="1133475" y="0"/>
                  </a:cubicBezTo>
                </a:path>
              </a:pathLst>
            </a:custGeom>
            <a:noFill/>
            <a:ln w="444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자유형: 도형 79">
              <a:extLst>
                <a:ext uri="{FF2B5EF4-FFF2-40B4-BE49-F238E27FC236}">
                  <a16:creationId xmlns:a16="http://schemas.microsoft.com/office/drawing/2014/main" id="{F8990127-5B6E-45B5-92BE-E087B3B05546}"/>
                </a:ext>
              </a:extLst>
            </p:cNvPr>
            <p:cNvSpPr/>
            <p:nvPr/>
          </p:nvSpPr>
          <p:spPr>
            <a:xfrm flipH="1">
              <a:off x="375435" y="1847850"/>
              <a:ext cx="8749514" cy="4494385"/>
            </a:xfrm>
            <a:custGeom>
              <a:avLst/>
              <a:gdLst>
                <a:gd name="connsiteX0" fmla="*/ 2743200 w 2743200"/>
                <a:gd name="connsiteY0" fmla="*/ 4476750 h 4476750"/>
                <a:gd name="connsiteX1" fmla="*/ 19050 w 2743200"/>
                <a:gd name="connsiteY1" fmla="*/ 4467225 h 4476750"/>
                <a:gd name="connsiteX2" fmla="*/ 0 w 2743200"/>
                <a:gd name="connsiteY2" fmla="*/ 1143000 h 4476750"/>
                <a:gd name="connsiteX3" fmla="*/ 1323975 w 2743200"/>
                <a:gd name="connsiteY3" fmla="*/ 0 h 4476750"/>
                <a:gd name="connsiteX0" fmla="*/ 2743200 w 2743200"/>
                <a:gd name="connsiteY0" fmla="*/ 4476750 h 4476750"/>
                <a:gd name="connsiteX1" fmla="*/ 9525 w 2743200"/>
                <a:gd name="connsiteY1" fmla="*/ 4467225 h 4476750"/>
                <a:gd name="connsiteX2" fmla="*/ 0 w 2743200"/>
                <a:gd name="connsiteY2" fmla="*/ 1143000 h 4476750"/>
                <a:gd name="connsiteX3" fmla="*/ 1323975 w 2743200"/>
                <a:gd name="connsiteY3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9525 w 2743200"/>
                <a:gd name="connsiteY2" fmla="*/ 44672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9525 w 2743200"/>
                <a:gd name="connsiteY2" fmla="*/ 4467225 h 4476750"/>
                <a:gd name="connsiteX3" fmla="*/ 0 w 2743200"/>
                <a:gd name="connsiteY3" fmla="*/ 3933825 h 4476750"/>
                <a:gd name="connsiteX4" fmla="*/ 0 w 2743200"/>
                <a:gd name="connsiteY4" fmla="*/ 1143000 h 4476750"/>
                <a:gd name="connsiteX5" fmla="*/ 1323975 w 2743200"/>
                <a:gd name="connsiteY5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743200 w 2743200"/>
                <a:gd name="connsiteY0" fmla="*/ 4476750 h 4476750"/>
                <a:gd name="connsiteX1" fmla="*/ 561975 w 2743200"/>
                <a:gd name="connsiteY1" fmla="*/ 4476750 h 4476750"/>
                <a:gd name="connsiteX2" fmla="*/ 0 w 2743200"/>
                <a:gd name="connsiteY2" fmla="*/ 3933825 h 4476750"/>
                <a:gd name="connsiteX3" fmla="*/ 0 w 2743200"/>
                <a:gd name="connsiteY3" fmla="*/ 1143000 h 4476750"/>
                <a:gd name="connsiteX4" fmla="*/ 1323975 w 2743200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2638425 w 2638425"/>
                <a:gd name="connsiteY0" fmla="*/ 4467225 h 4476750"/>
                <a:gd name="connsiteX1" fmla="*/ 561975 w 2638425"/>
                <a:gd name="connsiteY1" fmla="*/ 4476750 h 4476750"/>
                <a:gd name="connsiteX2" fmla="*/ 0 w 2638425"/>
                <a:gd name="connsiteY2" fmla="*/ 3933825 h 4476750"/>
                <a:gd name="connsiteX3" fmla="*/ 0 w 2638425"/>
                <a:gd name="connsiteY3" fmla="*/ 1143000 h 4476750"/>
                <a:gd name="connsiteX4" fmla="*/ 1323975 w 2638425"/>
                <a:gd name="connsiteY4" fmla="*/ 0 h 4476750"/>
                <a:gd name="connsiteX0" fmla="*/ 8749514 w 8749514"/>
                <a:gd name="connsiteY0" fmla="*/ 4494385 h 4494385"/>
                <a:gd name="connsiteX1" fmla="*/ 561975 w 8749514"/>
                <a:gd name="connsiteY1" fmla="*/ 4476750 h 4494385"/>
                <a:gd name="connsiteX2" fmla="*/ 0 w 8749514"/>
                <a:gd name="connsiteY2" fmla="*/ 3933825 h 4494385"/>
                <a:gd name="connsiteX3" fmla="*/ 0 w 8749514"/>
                <a:gd name="connsiteY3" fmla="*/ 1143000 h 4494385"/>
                <a:gd name="connsiteX4" fmla="*/ 1323975 w 8749514"/>
                <a:gd name="connsiteY4" fmla="*/ 0 h 44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514" h="4494385">
                  <a:moveTo>
                    <a:pt x="8749514" y="4494385"/>
                  </a:moveTo>
                  <a:lnTo>
                    <a:pt x="561975" y="4476750"/>
                  </a:lnTo>
                  <a:cubicBezTo>
                    <a:pt x="79375" y="4457700"/>
                    <a:pt x="25400" y="4362450"/>
                    <a:pt x="0" y="3933825"/>
                  </a:cubicBezTo>
                  <a:lnTo>
                    <a:pt x="0" y="1143000"/>
                  </a:lnTo>
                  <a:cubicBezTo>
                    <a:pt x="41275" y="619125"/>
                    <a:pt x="835025" y="323850"/>
                    <a:pt x="1323975" y="0"/>
                  </a:cubicBezTo>
                </a:path>
              </a:pathLst>
            </a:cu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자유형: 도형 80">
              <a:extLst>
                <a:ext uri="{FF2B5EF4-FFF2-40B4-BE49-F238E27FC236}">
                  <a16:creationId xmlns:a16="http://schemas.microsoft.com/office/drawing/2014/main" id="{865F4CB5-F8FC-4502-ACAE-4B285BB7A765}"/>
                </a:ext>
              </a:extLst>
            </p:cNvPr>
            <p:cNvSpPr/>
            <p:nvPr/>
          </p:nvSpPr>
          <p:spPr>
            <a:xfrm flipH="1">
              <a:off x="364495" y="5981701"/>
              <a:ext cx="8960479" cy="532457"/>
            </a:xfrm>
            <a:custGeom>
              <a:avLst/>
              <a:gdLst>
                <a:gd name="connsiteX0" fmla="*/ 2876550 w 2876550"/>
                <a:gd name="connsiteY0" fmla="*/ 4848225 h 4848225"/>
                <a:gd name="connsiteX1" fmla="*/ 0 w 2876550"/>
                <a:gd name="connsiteY1" fmla="*/ 4848225 h 4848225"/>
                <a:gd name="connsiteX2" fmla="*/ 9525 w 2876550"/>
                <a:gd name="connsiteY2" fmla="*/ 0 h 4848225"/>
                <a:gd name="connsiteX0" fmla="*/ 2867025 w 2867025"/>
                <a:gd name="connsiteY0" fmla="*/ 4848225 h 4848225"/>
                <a:gd name="connsiteX1" fmla="*/ 9525 w 2867025"/>
                <a:gd name="connsiteY1" fmla="*/ 4848225 h 4848225"/>
                <a:gd name="connsiteX2" fmla="*/ 0 w 2867025"/>
                <a:gd name="connsiteY2" fmla="*/ 0 h 4848225"/>
                <a:gd name="connsiteX0" fmla="*/ 2867025 w 2867025"/>
                <a:gd name="connsiteY0" fmla="*/ 4848225 h 4848225"/>
                <a:gd name="connsiteX1" fmla="*/ 0 w 2867025"/>
                <a:gd name="connsiteY1" fmla="*/ 4848225 h 4848225"/>
                <a:gd name="connsiteX2" fmla="*/ 0 w 2867025"/>
                <a:gd name="connsiteY2" fmla="*/ 0 h 4848225"/>
                <a:gd name="connsiteX0" fmla="*/ 2876550 w 2876550"/>
                <a:gd name="connsiteY0" fmla="*/ 4848225 h 4848225"/>
                <a:gd name="connsiteX1" fmla="*/ 9525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57750"/>
                <a:gd name="connsiteX1" fmla="*/ 666750 w 2876550"/>
                <a:gd name="connsiteY1" fmla="*/ 4857750 h 4857750"/>
                <a:gd name="connsiteX2" fmla="*/ 9525 w 2876550"/>
                <a:gd name="connsiteY2" fmla="*/ 4848225 h 4857750"/>
                <a:gd name="connsiteX3" fmla="*/ 0 w 2876550"/>
                <a:gd name="connsiteY3" fmla="*/ 4333875 h 4857750"/>
                <a:gd name="connsiteX4" fmla="*/ 9525 w 2876550"/>
                <a:gd name="connsiteY4" fmla="*/ 0 h 4857750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9525 w 2876550"/>
                <a:gd name="connsiteY2" fmla="*/ 4848225 h 4848225"/>
                <a:gd name="connsiteX3" fmla="*/ 0 w 2876550"/>
                <a:gd name="connsiteY3" fmla="*/ 4333875 h 4848225"/>
                <a:gd name="connsiteX4" fmla="*/ 9525 w 2876550"/>
                <a:gd name="connsiteY4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4848225 h 4848225"/>
                <a:gd name="connsiteX1" fmla="*/ 609600 w 2876550"/>
                <a:gd name="connsiteY1" fmla="*/ 4848225 h 4848225"/>
                <a:gd name="connsiteX2" fmla="*/ 0 w 2876550"/>
                <a:gd name="connsiteY2" fmla="*/ 4333875 h 4848225"/>
                <a:gd name="connsiteX3" fmla="*/ 9525 w 2876550"/>
                <a:gd name="connsiteY3" fmla="*/ 0 h 4848225"/>
                <a:gd name="connsiteX0" fmla="*/ 2876550 w 2876550"/>
                <a:gd name="connsiteY0" fmla="*/ 514350 h 514350"/>
                <a:gd name="connsiteX1" fmla="*/ 609600 w 2876550"/>
                <a:gd name="connsiteY1" fmla="*/ 514350 h 514350"/>
                <a:gd name="connsiteX2" fmla="*/ 0 w 2876550"/>
                <a:gd name="connsiteY2" fmla="*/ 0 h 514350"/>
                <a:gd name="connsiteX0" fmla="*/ 8960479 w 8960479"/>
                <a:gd name="connsiteY0" fmla="*/ 532457 h 532457"/>
                <a:gd name="connsiteX1" fmla="*/ 609600 w 8960479"/>
                <a:gd name="connsiteY1" fmla="*/ 514350 h 532457"/>
                <a:gd name="connsiteX2" fmla="*/ 0 w 8960479"/>
                <a:gd name="connsiteY2" fmla="*/ 0 h 53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60479" h="532457">
                  <a:moveTo>
                    <a:pt x="8960479" y="532457"/>
                  </a:moveTo>
                  <a:lnTo>
                    <a:pt x="609600" y="514350"/>
                  </a:lnTo>
                  <a:cubicBezTo>
                    <a:pt x="130175" y="495300"/>
                    <a:pt x="12700" y="371475"/>
                    <a:pt x="0" y="0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자유형: 도형 81">
              <a:extLst>
                <a:ext uri="{FF2B5EF4-FFF2-40B4-BE49-F238E27FC236}">
                  <a16:creationId xmlns:a16="http://schemas.microsoft.com/office/drawing/2014/main" id="{3A12393F-2F3A-4E59-8122-93380FDAE87F}"/>
                </a:ext>
              </a:extLst>
            </p:cNvPr>
            <p:cNvSpPr/>
            <p:nvPr/>
          </p:nvSpPr>
          <p:spPr>
            <a:xfrm rot="15539898" flipH="1">
              <a:off x="8188901" y="1983972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: 도형 82">
              <a:extLst>
                <a:ext uri="{FF2B5EF4-FFF2-40B4-BE49-F238E27FC236}">
                  <a16:creationId xmlns:a16="http://schemas.microsoft.com/office/drawing/2014/main" id="{E2A4A2CD-9BCB-41EA-85F5-9CA5D069C636}"/>
                </a:ext>
              </a:extLst>
            </p:cNvPr>
            <p:cNvSpPr/>
            <p:nvPr/>
          </p:nvSpPr>
          <p:spPr>
            <a:xfrm rot="18639377" flipH="1">
              <a:off x="9223627" y="2564407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자유형: 도형 83">
              <a:extLst>
                <a:ext uri="{FF2B5EF4-FFF2-40B4-BE49-F238E27FC236}">
                  <a16:creationId xmlns:a16="http://schemas.microsoft.com/office/drawing/2014/main" id="{F9E0CFD1-D4FF-4B78-9894-D7F4E7775628}"/>
                </a:ext>
              </a:extLst>
            </p:cNvPr>
            <p:cNvSpPr/>
            <p:nvPr/>
          </p:nvSpPr>
          <p:spPr>
            <a:xfrm rot="2862509" flipH="1">
              <a:off x="8962973" y="2136974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자유형: 도형 84">
              <a:extLst>
                <a:ext uri="{FF2B5EF4-FFF2-40B4-BE49-F238E27FC236}">
                  <a16:creationId xmlns:a16="http://schemas.microsoft.com/office/drawing/2014/main" id="{D7DBF7FB-182D-4720-87B6-C363C6D4D4F3}"/>
                </a:ext>
              </a:extLst>
            </p:cNvPr>
            <p:cNvSpPr/>
            <p:nvPr/>
          </p:nvSpPr>
          <p:spPr>
            <a:xfrm flipH="1">
              <a:off x="9939441" y="2353979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자유형: 도형 85">
              <a:extLst>
                <a:ext uri="{FF2B5EF4-FFF2-40B4-BE49-F238E27FC236}">
                  <a16:creationId xmlns:a16="http://schemas.microsoft.com/office/drawing/2014/main" id="{1CE289A8-6892-40EB-B1C1-3B67B7F9F5D0}"/>
                </a:ext>
              </a:extLst>
            </p:cNvPr>
            <p:cNvSpPr/>
            <p:nvPr/>
          </p:nvSpPr>
          <p:spPr>
            <a:xfrm rot="6484681" flipH="1">
              <a:off x="10224042" y="1895276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자유형: 도형 86">
              <a:extLst>
                <a:ext uri="{FF2B5EF4-FFF2-40B4-BE49-F238E27FC236}">
                  <a16:creationId xmlns:a16="http://schemas.microsoft.com/office/drawing/2014/main" id="{52AE59E6-F601-4009-AA0F-F8695900DE52}"/>
                </a:ext>
              </a:extLst>
            </p:cNvPr>
            <p:cNvSpPr/>
            <p:nvPr/>
          </p:nvSpPr>
          <p:spPr>
            <a:xfrm rot="207043" flipH="1">
              <a:off x="10388631" y="3531233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: 도형 87">
              <a:extLst>
                <a:ext uri="{FF2B5EF4-FFF2-40B4-BE49-F238E27FC236}">
                  <a16:creationId xmlns:a16="http://schemas.microsoft.com/office/drawing/2014/main" id="{434EE86E-1DC1-4AF7-BD69-49E44D5DAD8E}"/>
                </a:ext>
              </a:extLst>
            </p:cNvPr>
            <p:cNvSpPr/>
            <p:nvPr/>
          </p:nvSpPr>
          <p:spPr>
            <a:xfrm rot="6268852" flipH="1">
              <a:off x="9863741" y="3494732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: 도형 88">
              <a:extLst>
                <a:ext uri="{FF2B5EF4-FFF2-40B4-BE49-F238E27FC236}">
                  <a16:creationId xmlns:a16="http://schemas.microsoft.com/office/drawing/2014/main" id="{ECF0C71C-53E9-46DA-B151-0BED534DE153}"/>
                </a:ext>
              </a:extLst>
            </p:cNvPr>
            <p:cNvSpPr/>
            <p:nvPr/>
          </p:nvSpPr>
          <p:spPr>
            <a:xfrm rot="14695142" flipH="1">
              <a:off x="8319436" y="3531233"/>
              <a:ext cx="454616" cy="45719"/>
            </a:xfrm>
            <a:custGeom>
              <a:avLst/>
              <a:gdLst>
                <a:gd name="connsiteX0" fmla="*/ 0 w 995082"/>
                <a:gd name="connsiteY0" fmla="*/ 0 h 62753"/>
                <a:gd name="connsiteX1" fmla="*/ 995082 w 995082"/>
                <a:gd name="connsiteY1" fmla="*/ 62753 h 62753"/>
                <a:gd name="connsiteX0" fmla="*/ 0 w 995082"/>
                <a:gd name="connsiteY0" fmla="*/ 72753 h 135506"/>
                <a:gd name="connsiteX1" fmla="*/ 762000 w 995082"/>
                <a:gd name="connsiteY1" fmla="*/ 1036 h 135506"/>
                <a:gd name="connsiteX2" fmla="*/ 995082 w 995082"/>
                <a:gd name="connsiteY2" fmla="*/ 135506 h 135506"/>
                <a:gd name="connsiteX0" fmla="*/ 0 w 762000"/>
                <a:gd name="connsiteY0" fmla="*/ 72753 h 73789"/>
                <a:gd name="connsiteX1" fmla="*/ 762000 w 762000"/>
                <a:gd name="connsiteY1" fmla="*/ 1036 h 73789"/>
                <a:gd name="connsiteX0" fmla="*/ 0 w 762000"/>
                <a:gd name="connsiteY0" fmla="*/ 98730 h 99314"/>
                <a:gd name="connsiteX1" fmla="*/ 762000 w 762000"/>
                <a:gd name="connsiteY1" fmla="*/ 27013 h 99314"/>
                <a:gd name="connsiteX0" fmla="*/ 0 w 762000"/>
                <a:gd name="connsiteY0" fmla="*/ 129554 h 129554"/>
                <a:gd name="connsiteX1" fmla="*/ 762000 w 762000"/>
                <a:gd name="connsiteY1" fmla="*/ 57837 h 129554"/>
                <a:gd name="connsiteX0" fmla="*/ 0 w 896470"/>
                <a:gd name="connsiteY0" fmla="*/ 81766 h 108661"/>
                <a:gd name="connsiteX1" fmla="*/ 896470 w 896470"/>
                <a:gd name="connsiteY1" fmla="*/ 108661 h 10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6470" h="108661">
                  <a:moveTo>
                    <a:pt x="0" y="81766"/>
                  </a:moveTo>
                  <a:cubicBezTo>
                    <a:pt x="349623" y="-67646"/>
                    <a:pt x="717176" y="16026"/>
                    <a:pt x="896470" y="108661"/>
                  </a:cubicBezTo>
                </a:path>
              </a:pathLst>
            </a:custGeom>
            <a:noFill/>
            <a:ln w="444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4" name="그룹 89">
              <a:extLst>
                <a:ext uri="{FF2B5EF4-FFF2-40B4-BE49-F238E27FC236}">
                  <a16:creationId xmlns:a16="http://schemas.microsoft.com/office/drawing/2014/main" id="{DA7FA51A-7464-4D0D-8564-022E391121FF}"/>
                </a:ext>
              </a:extLst>
            </p:cNvPr>
            <p:cNvGrpSpPr/>
            <p:nvPr/>
          </p:nvGrpSpPr>
          <p:grpSpPr>
            <a:xfrm rot="19544345">
              <a:off x="6841481" y="1353221"/>
              <a:ext cx="963229" cy="963229"/>
              <a:chOff x="4543248" y="2367182"/>
              <a:chExt cx="1635977" cy="1635977"/>
            </a:xfrm>
          </p:grpSpPr>
          <p:sp>
            <p:nvSpPr>
              <p:cNvPr id="72" name="Teardrop 3">
                <a:extLst>
                  <a:ext uri="{FF2B5EF4-FFF2-40B4-BE49-F238E27FC236}">
                    <a16:creationId xmlns:a16="http://schemas.microsoft.com/office/drawing/2014/main" id="{617C7FEE-5A23-46CA-AE52-848E267B484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Teardrop 3">
                <a:extLst>
                  <a:ext uri="{FF2B5EF4-FFF2-40B4-BE49-F238E27FC236}">
                    <a16:creationId xmlns:a16="http://schemas.microsoft.com/office/drawing/2014/main" id="{E2C31D01-C526-4A0B-A318-BC70FBACDD01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그룹 92">
              <a:extLst>
                <a:ext uri="{FF2B5EF4-FFF2-40B4-BE49-F238E27FC236}">
                  <a16:creationId xmlns:a16="http://schemas.microsoft.com/office/drawing/2014/main" id="{A2522062-DD81-4481-94EA-36A1BCE8F9A0}"/>
                </a:ext>
              </a:extLst>
            </p:cNvPr>
            <p:cNvGrpSpPr/>
            <p:nvPr/>
          </p:nvGrpSpPr>
          <p:grpSpPr>
            <a:xfrm rot="18779436">
              <a:off x="6579566" y="2881277"/>
              <a:ext cx="1061809" cy="1061809"/>
              <a:chOff x="4543248" y="2367182"/>
              <a:chExt cx="1635977" cy="1635977"/>
            </a:xfrm>
          </p:grpSpPr>
          <p:sp>
            <p:nvSpPr>
              <p:cNvPr id="70" name="Teardrop 3">
                <a:extLst>
                  <a:ext uri="{FF2B5EF4-FFF2-40B4-BE49-F238E27FC236}">
                    <a16:creationId xmlns:a16="http://schemas.microsoft.com/office/drawing/2014/main" id="{F6405CCB-2024-444E-AC40-DB207CFC9621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Teardrop 3">
                <a:extLst>
                  <a:ext uri="{FF2B5EF4-FFF2-40B4-BE49-F238E27FC236}">
                    <a16:creationId xmlns:a16="http://schemas.microsoft.com/office/drawing/2014/main" id="{7E7409D7-F65E-4362-A2FF-AD5BE4B35699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그룹 95">
              <a:extLst>
                <a:ext uri="{FF2B5EF4-FFF2-40B4-BE49-F238E27FC236}">
                  <a16:creationId xmlns:a16="http://schemas.microsoft.com/office/drawing/2014/main" id="{00085AF9-60F3-40D8-BAA7-C4252FE8E32C}"/>
                </a:ext>
              </a:extLst>
            </p:cNvPr>
            <p:cNvGrpSpPr/>
            <p:nvPr/>
          </p:nvGrpSpPr>
          <p:grpSpPr>
            <a:xfrm rot="2700000">
              <a:off x="8885255" y="527280"/>
              <a:ext cx="905411" cy="905411"/>
              <a:chOff x="4543248" y="2367182"/>
              <a:chExt cx="1635977" cy="1635977"/>
            </a:xfrm>
          </p:grpSpPr>
          <p:sp>
            <p:nvSpPr>
              <p:cNvPr id="68" name="Teardrop 3">
                <a:extLst>
                  <a:ext uri="{FF2B5EF4-FFF2-40B4-BE49-F238E27FC236}">
                    <a16:creationId xmlns:a16="http://schemas.microsoft.com/office/drawing/2014/main" id="{4DAD60EA-7615-4999-8815-91990C794707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ardrop 3">
                <a:extLst>
                  <a:ext uri="{FF2B5EF4-FFF2-40B4-BE49-F238E27FC236}">
                    <a16:creationId xmlns:a16="http://schemas.microsoft.com/office/drawing/2014/main" id="{C6FE6BA2-6B97-428E-8279-BB37C6D39872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그룹 98">
              <a:extLst>
                <a:ext uri="{FF2B5EF4-FFF2-40B4-BE49-F238E27FC236}">
                  <a16:creationId xmlns:a16="http://schemas.microsoft.com/office/drawing/2014/main" id="{1E98FE80-593F-42AF-995B-B81BC885724D}"/>
                </a:ext>
              </a:extLst>
            </p:cNvPr>
            <p:cNvGrpSpPr/>
            <p:nvPr/>
          </p:nvGrpSpPr>
          <p:grpSpPr>
            <a:xfrm rot="5112435">
              <a:off x="10710700" y="792088"/>
              <a:ext cx="1061809" cy="1061809"/>
              <a:chOff x="4543248" y="2367182"/>
              <a:chExt cx="1635977" cy="1635977"/>
            </a:xfrm>
          </p:grpSpPr>
          <p:sp>
            <p:nvSpPr>
              <p:cNvPr id="66" name="Teardrop 3">
                <a:extLst>
                  <a:ext uri="{FF2B5EF4-FFF2-40B4-BE49-F238E27FC236}">
                    <a16:creationId xmlns:a16="http://schemas.microsoft.com/office/drawing/2014/main" id="{44AB8177-9899-4664-88B4-503EEB6E67C5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eardrop 3">
                <a:extLst>
                  <a:ext uri="{FF2B5EF4-FFF2-40B4-BE49-F238E27FC236}">
                    <a16:creationId xmlns:a16="http://schemas.microsoft.com/office/drawing/2014/main" id="{F825B25A-2DE6-4A30-A3D1-200BEE687E1A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그룹 101">
              <a:extLst>
                <a:ext uri="{FF2B5EF4-FFF2-40B4-BE49-F238E27FC236}">
                  <a16:creationId xmlns:a16="http://schemas.microsoft.com/office/drawing/2014/main" id="{940A068C-1E1E-43E1-BC8F-74ACDB758462}"/>
                </a:ext>
              </a:extLst>
            </p:cNvPr>
            <p:cNvGrpSpPr/>
            <p:nvPr/>
          </p:nvGrpSpPr>
          <p:grpSpPr>
            <a:xfrm rot="5112435">
              <a:off x="10836085" y="2585500"/>
              <a:ext cx="811037" cy="811037"/>
              <a:chOff x="4543248" y="2367182"/>
              <a:chExt cx="1635977" cy="1635977"/>
            </a:xfrm>
          </p:grpSpPr>
          <p:sp>
            <p:nvSpPr>
              <p:cNvPr id="64" name="Teardrop 3">
                <a:extLst>
                  <a:ext uri="{FF2B5EF4-FFF2-40B4-BE49-F238E27FC236}">
                    <a16:creationId xmlns:a16="http://schemas.microsoft.com/office/drawing/2014/main" id="{5854CB1A-6184-4D6C-8690-82207B731C8F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ardrop 3">
                <a:extLst>
                  <a:ext uri="{FF2B5EF4-FFF2-40B4-BE49-F238E27FC236}">
                    <a16:creationId xmlns:a16="http://schemas.microsoft.com/office/drawing/2014/main" id="{00EC042D-E075-46B7-AC45-8D12A180EBEA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그룹 104">
              <a:extLst>
                <a:ext uri="{FF2B5EF4-FFF2-40B4-BE49-F238E27FC236}">
                  <a16:creationId xmlns:a16="http://schemas.microsoft.com/office/drawing/2014/main" id="{EB86A640-B2EC-441A-8C6B-E5423F144F3E}"/>
                </a:ext>
              </a:extLst>
            </p:cNvPr>
            <p:cNvGrpSpPr/>
            <p:nvPr/>
          </p:nvGrpSpPr>
          <p:grpSpPr>
            <a:xfrm rot="1064011">
              <a:off x="9764170" y="2803559"/>
              <a:ext cx="474037" cy="474037"/>
              <a:chOff x="4543248" y="2367182"/>
              <a:chExt cx="1635977" cy="1635977"/>
            </a:xfrm>
          </p:grpSpPr>
          <p:sp>
            <p:nvSpPr>
              <p:cNvPr id="62" name="Teardrop 3">
                <a:extLst>
                  <a:ext uri="{FF2B5EF4-FFF2-40B4-BE49-F238E27FC236}">
                    <a16:creationId xmlns:a16="http://schemas.microsoft.com/office/drawing/2014/main" id="{A2335886-7842-439D-A748-031F25E906C7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Teardrop 3">
                <a:extLst>
                  <a:ext uri="{FF2B5EF4-FFF2-40B4-BE49-F238E27FC236}">
                    <a16:creationId xmlns:a16="http://schemas.microsoft.com/office/drawing/2014/main" id="{A8178134-74F9-43A7-A6F8-825A00C9D982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그룹 107">
              <a:extLst>
                <a:ext uri="{FF2B5EF4-FFF2-40B4-BE49-F238E27FC236}">
                  <a16:creationId xmlns:a16="http://schemas.microsoft.com/office/drawing/2014/main" id="{9DCA89BA-02DD-423C-8A19-EAFD2218108A}"/>
                </a:ext>
              </a:extLst>
            </p:cNvPr>
            <p:cNvGrpSpPr/>
            <p:nvPr/>
          </p:nvGrpSpPr>
          <p:grpSpPr>
            <a:xfrm rot="2122767">
              <a:off x="8189439" y="2832926"/>
              <a:ext cx="474037" cy="474037"/>
              <a:chOff x="4543248" y="2367182"/>
              <a:chExt cx="1635977" cy="1635977"/>
            </a:xfrm>
          </p:grpSpPr>
          <p:sp>
            <p:nvSpPr>
              <p:cNvPr id="60" name="Teardrop 3">
                <a:extLst>
                  <a:ext uri="{FF2B5EF4-FFF2-40B4-BE49-F238E27FC236}">
                    <a16:creationId xmlns:a16="http://schemas.microsoft.com/office/drawing/2014/main" id="{82920CF0-E52E-4CBC-8C00-EA577A27C427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eardrop 3">
                <a:extLst>
                  <a:ext uri="{FF2B5EF4-FFF2-40B4-BE49-F238E27FC236}">
                    <a16:creationId xmlns:a16="http://schemas.microsoft.com/office/drawing/2014/main" id="{C79E668C-6C93-4F76-A77F-8224A1ABEF09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그룹 110">
              <a:extLst>
                <a:ext uri="{FF2B5EF4-FFF2-40B4-BE49-F238E27FC236}">
                  <a16:creationId xmlns:a16="http://schemas.microsoft.com/office/drawing/2014/main" id="{76DCFE5B-57F3-413C-9379-AF4E1CC001B8}"/>
                </a:ext>
              </a:extLst>
            </p:cNvPr>
            <p:cNvGrpSpPr/>
            <p:nvPr/>
          </p:nvGrpSpPr>
          <p:grpSpPr>
            <a:xfrm rot="17124230">
              <a:off x="7528985" y="3752741"/>
              <a:ext cx="474037" cy="474037"/>
              <a:chOff x="4543248" y="2367182"/>
              <a:chExt cx="1635977" cy="1635977"/>
            </a:xfrm>
          </p:grpSpPr>
          <p:sp>
            <p:nvSpPr>
              <p:cNvPr id="58" name="Teardrop 3">
                <a:extLst>
                  <a:ext uri="{FF2B5EF4-FFF2-40B4-BE49-F238E27FC236}">
                    <a16:creationId xmlns:a16="http://schemas.microsoft.com/office/drawing/2014/main" id="{E644BEC3-7C97-4B3D-BBD9-C990BB03DA6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Teardrop 3">
                <a:extLst>
                  <a:ext uri="{FF2B5EF4-FFF2-40B4-BE49-F238E27FC236}">
                    <a16:creationId xmlns:a16="http://schemas.microsoft.com/office/drawing/2014/main" id="{5173094E-5C09-466F-AAC6-A34600B031E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그룹 113">
              <a:extLst>
                <a:ext uri="{FF2B5EF4-FFF2-40B4-BE49-F238E27FC236}">
                  <a16:creationId xmlns:a16="http://schemas.microsoft.com/office/drawing/2014/main" id="{7248AE4D-042F-488B-831A-48E522E1BE9D}"/>
                </a:ext>
              </a:extLst>
            </p:cNvPr>
            <p:cNvGrpSpPr/>
            <p:nvPr/>
          </p:nvGrpSpPr>
          <p:grpSpPr>
            <a:xfrm rot="3555004">
              <a:off x="8189438" y="1245645"/>
              <a:ext cx="474037" cy="474037"/>
              <a:chOff x="4543248" y="2367182"/>
              <a:chExt cx="1635977" cy="1635977"/>
            </a:xfrm>
          </p:grpSpPr>
          <p:sp>
            <p:nvSpPr>
              <p:cNvPr id="56" name="Teardrop 3">
                <a:extLst>
                  <a:ext uri="{FF2B5EF4-FFF2-40B4-BE49-F238E27FC236}">
                    <a16:creationId xmlns:a16="http://schemas.microsoft.com/office/drawing/2014/main" id="{6951867F-9638-4CBC-A21B-128BCCAE850F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ardrop 3">
                <a:extLst>
                  <a:ext uri="{FF2B5EF4-FFF2-40B4-BE49-F238E27FC236}">
                    <a16:creationId xmlns:a16="http://schemas.microsoft.com/office/drawing/2014/main" id="{8F719844-56FA-4E9A-B9BB-151ACCCBF9E4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그룹 116">
              <a:extLst>
                <a:ext uri="{FF2B5EF4-FFF2-40B4-BE49-F238E27FC236}">
                  <a16:creationId xmlns:a16="http://schemas.microsoft.com/office/drawing/2014/main" id="{4E6908D5-B9F7-4A06-9F5B-463CB82D7FCF}"/>
                </a:ext>
              </a:extLst>
            </p:cNvPr>
            <p:cNvGrpSpPr/>
            <p:nvPr/>
          </p:nvGrpSpPr>
          <p:grpSpPr>
            <a:xfrm rot="17211645">
              <a:off x="7748018" y="2544468"/>
              <a:ext cx="474037" cy="474037"/>
              <a:chOff x="4543248" y="2367182"/>
              <a:chExt cx="1635977" cy="1635977"/>
            </a:xfrm>
          </p:grpSpPr>
          <p:sp>
            <p:nvSpPr>
              <p:cNvPr id="54" name="Teardrop 3">
                <a:extLst>
                  <a:ext uri="{FF2B5EF4-FFF2-40B4-BE49-F238E27FC236}">
                    <a16:creationId xmlns:a16="http://schemas.microsoft.com/office/drawing/2014/main" id="{3FD914B3-4ECB-42EA-8F01-B1ACC5A1C4C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ardrop 3">
                <a:extLst>
                  <a:ext uri="{FF2B5EF4-FFF2-40B4-BE49-F238E27FC236}">
                    <a16:creationId xmlns:a16="http://schemas.microsoft.com/office/drawing/2014/main" id="{198993AF-890B-4AE9-BF1D-F9851629B931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그룹 119">
              <a:extLst>
                <a:ext uri="{FF2B5EF4-FFF2-40B4-BE49-F238E27FC236}">
                  <a16:creationId xmlns:a16="http://schemas.microsoft.com/office/drawing/2014/main" id="{CE18FBCE-94FD-4AAE-A22F-2969CB09C833}"/>
                </a:ext>
              </a:extLst>
            </p:cNvPr>
            <p:cNvGrpSpPr/>
            <p:nvPr/>
          </p:nvGrpSpPr>
          <p:grpSpPr>
            <a:xfrm rot="1354960">
              <a:off x="10157495" y="1172849"/>
              <a:ext cx="474037" cy="474037"/>
              <a:chOff x="4543248" y="2367182"/>
              <a:chExt cx="1635977" cy="1635977"/>
            </a:xfrm>
          </p:grpSpPr>
          <p:sp>
            <p:nvSpPr>
              <p:cNvPr id="52" name="Teardrop 3">
                <a:extLst>
                  <a:ext uri="{FF2B5EF4-FFF2-40B4-BE49-F238E27FC236}">
                    <a16:creationId xmlns:a16="http://schemas.microsoft.com/office/drawing/2014/main" id="{8B159280-1121-4280-B005-D2BBE52B787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Teardrop 3">
                <a:extLst>
                  <a:ext uri="{FF2B5EF4-FFF2-40B4-BE49-F238E27FC236}">
                    <a16:creationId xmlns:a16="http://schemas.microsoft.com/office/drawing/2014/main" id="{B0A896CE-B5EF-4F86-9444-BD892B66FC80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그룹 122">
              <a:extLst>
                <a:ext uri="{FF2B5EF4-FFF2-40B4-BE49-F238E27FC236}">
                  <a16:creationId xmlns:a16="http://schemas.microsoft.com/office/drawing/2014/main" id="{0467A257-DF0A-4A4D-BBE5-3F054A9D9F82}"/>
                </a:ext>
              </a:extLst>
            </p:cNvPr>
            <p:cNvGrpSpPr/>
            <p:nvPr/>
          </p:nvGrpSpPr>
          <p:grpSpPr>
            <a:xfrm rot="10071635">
              <a:off x="10896734" y="3601874"/>
              <a:ext cx="474037" cy="474037"/>
              <a:chOff x="4543248" y="2367182"/>
              <a:chExt cx="1635977" cy="1635977"/>
            </a:xfrm>
          </p:grpSpPr>
          <p:sp>
            <p:nvSpPr>
              <p:cNvPr id="50" name="Teardrop 3">
                <a:extLst>
                  <a:ext uri="{FF2B5EF4-FFF2-40B4-BE49-F238E27FC236}">
                    <a16:creationId xmlns:a16="http://schemas.microsoft.com/office/drawing/2014/main" id="{771F8953-48D6-4623-A982-65BFF7AF052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ardrop 3">
                <a:extLst>
                  <a:ext uri="{FF2B5EF4-FFF2-40B4-BE49-F238E27FC236}">
                    <a16:creationId xmlns:a16="http://schemas.microsoft.com/office/drawing/2014/main" id="{9ED85D36-DCA7-422E-B6E7-7955A0126C41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그룹 125">
              <a:extLst>
                <a:ext uri="{FF2B5EF4-FFF2-40B4-BE49-F238E27FC236}">
                  <a16:creationId xmlns:a16="http://schemas.microsoft.com/office/drawing/2014/main" id="{DBDF5E8D-4CB6-4E8B-B4E7-A84137E7B8AE}"/>
                </a:ext>
              </a:extLst>
            </p:cNvPr>
            <p:cNvGrpSpPr/>
            <p:nvPr/>
          </p:nvGrpSpPr>
          <p:grpSpPr>
            <a:xfrm rot="8556538">
              <a:off x="10516916" y="2248891"/>
              <a:ext cx="474037" cy="474037"/>
              <a:chOff x="4543248" y="2367182"/>
              <a:chExt cx="1635977" cy="1635977"/>
            </a:xfrm>
          </p:grpSpPr>
          <p:sp>
            <p:nvSpPr>
              <p:cNvPr id="48" name="Teardrop 3">
                <a:extLst>
                  <a:ext uri="{FF2B5EF4-FFF2-40B4-BE49-F238E27FC236}">
                    <a16:creationId xmlns:a16="http://schemas.microsoft.com/office/drawing/2014/main" id="{D2844E67-7B9D-493A-B893-A74262CC79B0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ardrop 3">
                <a:extLst>
                  <a:ext uri="{FF2B5EF4-FFF2-40B4-BE49-F238E27FC236}">
                    <a16:creationId xmlns:a16="http://schemas.microsoft.com/office/drawing/2014/main" id="{295EAE0A-7F76-43C2-B032-B53671A42252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그룹 128">
              <a:extLst>
                <a:ext uri="{FF2B5EF4-FFF2-40B4-BE49-F238E27FC236}">
                  <a16:creationId xmlns:a16="http://schemas.microsoft.com/office/drawing/2014/main" id="{8C6F50B9-397A-4CF4-98AA-49C604C1585F}"/>
                </a:ext>
              </a:extLst>
            </p:cNvPr>
            <p:cNvGrpSpPr/>
            <p:nvPr/>
          </p:nvGrpSpPr>
          <p:grpSpPr>
            <a:xfrm rot="4494514">
              <a:off x="9494068" y="1900586"/>
              <a:ext cx="474037" cy="474037"/>
              <a:chOff x="4543248" y="2367182"/>
              <a:chExt cx="1635977" cy="1635977"/>
            </a:xfrm>
          </p:grpSpPr>
          <p:sp>
            <p:nvSpPr>
              <p:cNvPr id="46" name="Teardrop 3">
                <a:extLst>
                  <a:ext uri="{FF2B5EF4-FFF2-40B4-BE49-F238E27FC236}">
                    <a16:creationId xmlns:a16="http://schemas.microsoft.com/office/drawing/2014/main" id="{8C956A72-8F36-492F-AD48-CCC41B15932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ardrop 3">
                <a:extLst>
                  <a:ext uri="{FF2B5EF4-FFF2-40B4-BE49-F238E27FC236}">
                    <a16:creationId xmlns:a16="http://schemas.microsoft.com/office/drawing/2014/main" id="{BE5C7319-6B8C-400C-BD7B-3B29C80782E9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그룹 131">
              <a:extLst>
                <a:ext uri="{FF2B5EF4-FFF2-40B4-BE49-F238E27FC236}">
                  <a16:creationId xmlns:a16="http://schemas.microsoft.com/office/drawing/2014/main" id="{165A2902-AC42-43AA-97D1-8F1AB0C4DA5C}"/>
                </a:ext>
              </a:extLst>
            </p:cNvPr>
            <p:cNvGrpSpPr/>
            <p:nvPr/>
          </p:nvGrpSpPr>
          <p:grpSpPr>
            <a:xfrm rot="19971922">
              <a:off x="8598390" y="1717502"/>
              <a:ext cx="474037" cy="474037"/>
              <a:chOff x="4543248" y="2367182"/>
              <a:chExt cx="1635977" cy="1635977"/>
            </a:xfrm>
          </p:grpSpPr>
          <p:sp>
            <p:nvSpPr>
              <p:cNvPr id="44" name="Teardrop 3">
                <a:extLst>
                  <a:ext uri="{FF2B5EF4-FFF2-40B4-BE49-F238E27FC236}">
                    <a16:creationId xmlns:a16="http://schemas.microsoft.com/office/drawing/2014/main" id="{A10E2AC2-BB87-46E3-8A1A-0CDCE8E56C1E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ardrop 3">
                <a:extLst>
                  <a:ext uri="{FF2B5EF4-FFF2-40B4-BE49-F238E27FC236}">
                    <a16:creationId xmlns:a16="http://schemas.microsoft.com/office/drawing/2014/main" id="{C6F30716-2C1F-4060-AACF-E558F45BB573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1D5BFEC6-3791-47F5-A580-E98EFBDE8301}"/>
                </a:ext>
              </a:extLst>
            </p:cNvPr>
            <p:cNvSpPr/>
            <p:nvPr/>
          </p:nvSpPr>
          <p:spPr>
            <a:xfrm>
              <a:off x="10969717" y="1244256"/>
              <a:ext cx="371782" cy="371178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F1D1B5EA-3F30-4320-BFC6-013F3791CCA7}"/>
                </a:ext>
              </a:extLst>
            </p:cNvPr>
            <p:cNvSpPr/>
            <p:nvPr/>
          </p:nvSpPr>
          <p:spPr>
            <a:xfrm>
              <a:off x="7090624" y="3298311"/>
              <a:ext cx="394118" cy="259020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CE203D0E-DC86-4CDF-8FF0-3D49B9007C65}"/>
                </a:ext>
              </a:extLst>
            </p:cNvPr>
            <p:cNvSpPr/>
            <p:nvPr/>
          </p:nvSpPr>
          <p:spPr>
            <a:xfrm rot="2700000">
              <a:off x="11022649" y="2860731"/>
              <a:ext cx="265920" cy="476745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88247A42-D890-4B80-AAAF-241F7E877F1B}"/>
                </a:ext>
              </a:extLst>
            </p:cNvPr>
            <p:cNvSpPr/>
            <p:nvPr/>
          </p:nvSpPr>
          <p:spPr>
            <a:xfrm>
              <a:off x="7225769" y="1671737"/>
              <a:ext cx="427438" cy="344974"/>
            </a:xfrm>
            <a:custGeom>
              <a:avLst/>
              <a:gdLst/>
              <a:ahLst/>
              <a:cxnLst/>
              <a:rect l="l" t="t" r="r" b="b"/>
              <a:pathLst>
                <a:path w="3307788" h="2669631">
                  <a:moveTo>
                    <a:pt x="2793832" y="1478391"/>
                  </a:moveTo>
                  <a:cubicBezTo>
                    <a:pt x="2772990" y="1635402"/>
                    <a:pt x="2717678" y="1784517"/>
                    <a:pt x="2633007" y="1915952"/>
                  </a:cubicBezTo>
                  <a:cubicBezTo>
                    <a:pt x="2695386" y="1951862"/>
                    <a:pt x="2772768" y="1955673"/>
                    <a:pt x="2841607" y="1924185"/>
                  </a:cubicBezTo>
                  <a:cubicBezTo>
                    <a:pt x="2943442" y="1877605"/>
                    <a:pt x="2999062" y="1766364"/>
                    <a:pt x="2975226" y="1656948"/>
                  </a:cubicBezTo>
                  <a:cubicBezTo>
                    <a:pt x="2955176" y="1564911"/>
                    <a:pt x="2883463" y="1495086"/>
                    <a:pt x="2793832" y="1478391"/>
                  </a:cubicBezTo>
                  <a:close/>
                  <a:moveTo>
                    <a:pt x="2807611" y="1247700"/>
                  </a:moveTo>
                  <a:lnTo>
                    <a:pt x="2807472" y="1256060"/>
                  </a:lnTo>
                  <a:cubicBezTo>
                    <a:pt x="2994195" y="1281771"/>
                    <a:pt x="3148201" y="1421768"/>
                    <a:pt x="3189276" y="1610317"/>
                  </a:cubicBezTo>
                  <a:cubicBezTo>
                    <a:pt x="3235041" y="1820393"/>
                    <a:pt x="3128252" y="2033972"/>
                    <a:pt x="2932732" y="2123406"/>
                  </a:cubicBezTo>
                  <a:cubicBezTo>
                    <a:pt x="2789297" y="2189015"/>
                    <a:pt x="2626543" y="2174805"/>
                    <a:pt x="2499470" y="2094044"/>
                  </a:cubicBezTo>
                  <a:cubicBezTo>
                    <a:pt x="2427194" y="2172627"/>
                    <a:pt x="2343030" y="2241391"/>
                    <a:pt x="2248861" y="2297980"/>
                  </a:cubicBezTo>
                  <a:cubicBezTo>
                    <a:pt x="2178351" y="2340352"/>
                    <a:pt x="2104446" y="2374567"/>
                    <a:pt x="2027600" y="2398134"/>
                  </a:cubicBezTo>
                  <a:lnTo>
                    <a:pt x="3307788" y="2397615"/>
                  </a:lnTo>
                  <a:cubicBezTo>
                    <a:pt x="3265361" y="2549905"/>
                    <a:pt x="2537441" y="2669620"/>
                    <a:pt x="1653814" y="2669631"/>
                  </a:cubicBezTo>
                  <a:cubicBezTo>
                    <a:pt x="773102" y="2669642"/>
                    <a:pt x="46417" y="2550707"/>
                    <a:pt x="0" y="2398955"/>
                  </a:cubicBezTo>
                  <a:lnTo>
                    <a:pt x="1280678" y="2398436"/>
                  </a:lnTo>
                  <a:cubicBezTo>
                    <a:pt x="1203764" y="2374915"/>
                    <a:pt x="1129786" y="2340732"/>
                    <a:pt x="1059201" y="2298380"/>
                  </a:cubicBezTo>
                  <a:cubicBezTo>
                    <a:pt x="693039" y="2078675"/>
                    <a:pt x="477900" y="1674935"/>
                    <a:pt x="499745" y="1248476"/>
                  </a:cubicBezTo>
                  <a:close/>
                  <a:moveTo>
                    <a:pt x="1331611" y="201752"/>
                  </a:moveTo>
                  <a:cubicBezTo>
                    <a:pt x="1206335" y="290902"/>
                    <a:pt x="1124761" y="308382"/>
                    <a:pt x="1132336" y="435988"/>
                  </a:cubicBezTo>
                  <a:cubicBezTo>
                    <a:pt x="1160888" y="640507"/>
                    <a:pt x="1527973" y="617783"/>
                    <a:pt x="1498839" y="840365"/>
                  </a:cubicBezTo>
                  <a:cubicBezTo>
                    <a:pt x="1455138" y="960979"/>
                    <a:pt x="1395705" y="987199"/>
                    <a:pt x="1213910" y="1052459"/>
                  </a:cubicBezTo>
                  <a:cubicBezTo>
                    <a:pt x="1331028" y="972050"/>
                    <a:pt x="1364241" y="921357"/>
                    <a:pt x="1360745" y="809484"/>
                  </a:cubicBezTo>
                  <a:cubicBezTo>
                    <a:pt x="1360746" y="646916"/>
                    <a:pt x="1111360" y="626523"/>
                    <a:pt x="1020462" y="495421"/>
                  </a:cubicBezTo>
                  <a:cubicBezTo>
                    <a:pt x="941218" y="374224"/>
                    <a:pt x="1061250" y="280996"/>
                    <a:pt x="1331611" y="201752"/>
                  </a:cubicBezTo>
                  <a:close/>
                  <a:moveTo>
                    <a:pt x="2164365" y="80223"/>
                  </a:moveTo>
                  <a:cubicBezTo>
                    <a:pt x="2021192" y="182108"/>
                    <a:pt x="1927964" y="202086"/>
                    <a:pt x="1936621" y="347922"/>
                  </a:cubicBezTo>
                  <a:cubicBezTo>
                    <a:pt x="1969252" y="581657"/>
                    <a:pt x="2388778" y="555687"/>
                    <a:pt x="2355482" y="810066"/>
                  </a:cubicBezTo>
                  <a:cubicBezTo>
                    <a:pt x="2305538" y="947910"/>
                    <a:pt x="2237615" y="977876"/>
                    <a:pt x="2029849" y="1052459"/>
                  </a:cubicBezTo>
                  <a:cubicBezTo>
                    <a:pt x="2163698" y="960563"/>
                    <a:pt x="2201656" y="902628"/>
                    <a:pt x="2197660" y="774773"/>
                  </a:cubicBezTo>
                  <a:cubicBezTo>
                    <a:pt x="2197661" y="588982"/>
                    <a:pt x="1912649" y="565676"/>
                    <a:pt x="1808765" y="415844"/>
                  </a:cubicBezTo>
                  <a:cubicBezTo>
                    <a:pt x="1718201" y="277334"/>
                    <a:pt x="1855380" y="170787"/>
                    <a:pt x="2164365" y="80223"/>
                  </a:cubicBezTo>
                  <a:close/>
                  <a:moveTo>
                    <a:pt x="1754169" y="0"/>
                  </a:moveTo>
                  <a:cubicBezTo>
                    <a:pt x="1583512" y="121444"/>
                    <a:pt x="1472387" y="145257"/>
                    <a:pt x="1482706" y="319088"/>
                  </a:cubicBezTo>
                  <a:cubicBezTo>
                    <a:pt x="1521601" y="597693"/>
                    <a:pt x="2021663" y="566738"/>
                    <a:pt x="1981975" y="869950"/>
                  </a:cubicBezTo>
                  <a:cubicBezTo>
                    <a:pt x="1922443" y="1034256"/>
                    <a:pt x="1841481" y="1069974"/>
                    <a:pt x="1593831" y="1158875"/>
                  </a:cubicBezTo>
                  <a:cubicBezTo>
                    <a:pt x="1753374" y="1049338"/>
                    <a:pt x="1798619" y="980281"/>
                    <a:pt x="1793856" y="827882"/>
                  </a:cubicBezTo>
                  <a:cubicBezTo>
                    <a:pt x="1793857" y="606424"/>
                    <a:pt x="1454132" y="578644"/>
                    <a:pt x="1330306" y="400050"/>
                  </a:cubicBezTo>
                  <a:cubicBezTo>
                    <a:pt x="1222356" y="234950"/>
                    <a:pt x="1385869" y="107950"/>
                    <a:pt x="1754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D9020CF6-4956-4DC2-B42D-E2427936800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148241" y="984911"/>
              <a:ext cx="356269" cy="293901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8397" y="3100909"/>
            <a:ext cx="6917448" cy="677416"/>
          </a:xfrm>
        </p:spPr>
        <p:txBody>
          <a:bodyPr/>
          <a:lstStyle/>
          <a:p>
            <a:r>
              <a:rPr lang="zh-TW" altLang="en-US" sz="66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原創藝術課程</a:t>
            </a:r>
            <a:endParaRPr lang="en-US" altLang="zh-TW" sz="6600" dirty="0" smtClean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  <a:p>
            <a:r>
              <a:rPr lang="zh-TW" altLang="en-US" sz="48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 </a:t>
            </a:r>
            <a:r>
              <a:rPr lang="zh-TW" altLang="en-US" sz="4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         社群成果分享</a:t>
            </a:r>
            <a:endParaRPr lang="en-US" sz="48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80112" y="4873163"/>
            <a:ext cx="6188241" cy="288032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學　校</a:t>
            </a:r>
            <a:r>
              <a:rPr lang="zh-TW" altLang="en-US" sz="24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：高雄市立</a:t>
            </a:r>
            <a:r>
              <a:rPr lang="zh-TW" altLang="en-US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楠梓特殊學校</a:t>
            </a:r>
            <a:endParaRPr lang="en-US" altLang="zh-TW" sz="2400" dirty="0" smtClean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分享人：郭欣怡</a:t>
            </a:r>
            <a:endParaRPr lang="en-US" altLang="zh-TW" sz="2400" dirty="0" smtClean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/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0" y="6405343"/>
            <a:ext cx="11830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cs typeface="Arial" pitchFamily="34" charset="0"/>
                <a:hlinkClick r:id="rId3"/>
              </a:rPr>
              <a:t>http://www.free-powerpoint-templates-design.com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19356" y="1210458"/>
            <a:ext cx="6071253" cy="724247"/>
          </a:xfrm>
        </p:spPr>
        <p:txBody>
          <a:bodyPr/>
          <a:lstStyle/>
          <a:p>
            <a:r>
              <a:rPr lang="zh-TW" altLang="en-US" sz="4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原生藝術教學內涵</a:t>
            </a:r>
            <a:endParaRPr lang="en-US" altLang="zh-TW" sz="4400" dirty="0" smtClean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  <a:p>
            <a:r>
              <a:rPr lang="en-US" altLang="zh-TW" sz="4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-</a:t>
            </a:r>
            <a:r>
              <a:rPr lang="zh-TW" altLang="en-US" sz="4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全人</a:t>
            </a:r>
            <a:r>
              <a:rPr lang="zh-TW" altLang="en-US" sz="44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教育</a:t>
            </a:r>
            <a:r>
              <a:rPr lang="en-US" altLang="zh-TW" sz="4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 </a:t>
            </a:r>
            <a:endParaRPr lang="en-US" sz="44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grpSp>
        <p:nvGrpSpPr>
          <p:cNvPr id="26" name="Group 37">
            <a:extLst>
              <a:ext uri="{FF2B5EF4-FFF2-40B4-BE49-F238E27FC236}">
                <a16:creationId xmlns:a16="http://schemas.microsoft.com/office/drawing/2014/main" id="{F7A9772C-E70C-4EFB-9BFA-0EF8F64580E6}"/>
              </a:ext>
            </a:extLst>
          </p:cNvPr>
          <p:cNvGrpSpPr/>
          <p:nvPr/>
        </p:nvGrpSpPr>
        <p:grpSpPr>
          <a:xfrm>
            <a:off x="415636" y="1913659"/>
            <a:ext cx="11476188" cy="4023619"/>
            <a:chOff x="-621670" y="1714499"/>
            <a:chExt cx="10686381" cy="36001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30">
              <a:extLst>
                <a:ext uri="{FF2B5EF4-FFF2-40B4-BE49-F238E27FC236}">
                  <a16:creationId xmlns:a16="http://schemas.microsoft.com/office/drawing/2014/main" id="{B3914EB2-B90F-47AE-87C4-00662EF030BD}"/>
                </a:ext>
              </a:extLst>
            </p:cNvPr>
            <p:cNvGrpSpPr/>
            <p:nvPr/>
          </p:nvGrpSpPr>
          <p:grpSpPr>
            <a:xfrm>
              <a:off x="-621670" y="1714499"/>
              <a:ext cx="10686381" cy="3600129"/>
              <a:chOff x="-621670" y="1714499"/>
              <a:chExt cx="10686381" cy="3600129"/>
            </a:xfrm>
          </p:grpSpPr>
          <p:grpSp>
            <p:nvGrpSpPr>
              <p:cNvPr id="30" name="Group 12">
                <a:extLst>
                  <a:ext uri="{FF2B5EF4-FFF2-40B4-BE49-F238E27FC236}">
                    <a16:creationId xmlns:a16="http://schemas.microsoft.com/office/drawing/2014/main" id="{05E48384-4E8B-4A87-9553-3F9C1ADD9B0B}"/>
                  </a:ext>
                </a:extLst>
              </p:cNvPr>
              <p:cNvGrpSpPr/>
              <p:nvPr/>
            </p:nvGrpSpPr>
            <p:grpSpPr>
              <a:xfrm>
                <a:off x="4562475" y="1714499"/>
                <a:ext cx="5502236" cy="1990727"/>
                <a:chOff x="4562475" y="1714499"/>
                <a:chExt cx="5502236" cy="1990727"/>
              </a:xfrm>
            </p:grpSpPr>
            <p:sp>
              <p:nvSpPr>
                <p:cNvPr id="72" name="Rectangle 4">
                  <a:extLst>
                    <a:ext uri="{FF2B5EF4-FFF2-40B4-BE49-F238E27FC236}">
                      <a16:creationId xmlns:a16="http://schemas.microsoft.com/office/drawing/2014/main" id="{6B3B65A2-B45D-4C0D-8398-8AE9DBB38CD8}"/>
                    </a:ext>
                  </a:extLst>
                </p:cNvPr>
                <p:cNvSpPr/>
                <p:nvPr/>
              </p:nvSpPr>
              <p:spPr>
                <a:xfrm>
                  <a:off x="5868142" y="1716807"/>
                  <a:ext cx="4196569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5">
                  <a:extLst>
                    <a:ext uri="{FF2B5EF4-FFF2-40B4-BE49-F238E27FC236}">
                      <a16:creationId xmlns:a16="http://schemas.microsoft.com/office/drawing/2014/main" id="{A56FA15C-76F0-43AA-A1DC-A538777DEF72}"/>
                    </a:ext>
                  </a:extLst>
                </p:cNvPr>
                <p:cNvSpPr/>
                <p:nvPr/>
              </p:nvSpPr>
              <p:spPr>
                <a:xfrm>
                  <a:off x="5867400" y="2148855"/>
                  <a:ext cx="4197311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6">
                  <a:extLst>
                    <a:ext uri="{FF2B5EF4-FFF2-40B4-BE49-F238E27FC236}">
                      <a16:creationId xmlns:a16="http://schemas.microsoft.com/office/drawing/2014/main" id="{6D8BE46D-4D4A-4FD0-802C-D50664F2EA2C}"/>
                    </a:ext>
                  </a:extLst>
                </p:cNvPr>
                <p:cNvSpPr/>
                <p:nvPr/>
              </p:nvSpPr>
              <p:spPr>
                <a:xfrm>
                  <a:off x="5868142" y="2580903"/>
                  <a:ext cx="4196569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">
                  <a:extLst>
                    <a:ext uri="{FF2B5EF4-FFF2-40B4-BE49-F238E27FC236}">
                      <a16:creationId xmlns:a16="http://schemas.microsoft.com/office/drawing/2014/main" id="{7687C6D5-75A0-4A35-ABFD-25675EB92B88}"/>
                    </a:ext>
                  </a:extLst>
                </p:cNvPr>
                <p:cNvSpPr/>
                <p:nvPr/>
              </p:nvSpPr>
              <p:spPr>
                <a:xfrm>
                  <a:off x="5868142" y="3012951"/>
                  <a:ext cx="4196569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Freeform 8">
                  <a:extLst>
                    <a:ext uri="{FF2B5EF4-FFF2-40B4-BE49-F238E27FC236}">
                      <a16:creationId xmlns:a16="http://schemas.microsoft.com/office/drawing/2014/main" id="{9A1C1D50-93B4-4363-BECA-4B6823A54420}"/>
                    </a:ext>
                  </a:extLst>
                </p:cNvPr>
                <p:cNvSpPr/>
                <p:nvPr/>
              </p:nvSpPr>
              <p:spPr>
                <a:xfrm>
                  <a:off x="4562475" y="1714499"/>
                  <a:ext cx="1304925" cy="1990725"/>
                </a:xfrm>
                <a:custGeom>
                  <a:avLst/>
                  <a:gdLst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2425 h 1990725"/>
                    <a:gd name="connsiteX3" fmla="*/ 1304925 w 1304925"/>
                    <a:gd name="connsiteY3" fmla="*/ 0 h 1990725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8709 h 1990725"/>
                    <a:gd name="connsiteX3" fmla="*/ 1304925 w 1304925"/>
                    <a:gd name="connsiteY3" fmla="*/ 0 h 1990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4925" h="1990725">
                      <a:moveTo>
                        <a:pt x="1304925" y="0"/>
                      </a:moveTo>
                      <a:lnTo>
                        <a:pt x="0" y="1990725"/>
                      </a:lnTo>
                      <a:lnTo>
                        <a:pt x="1304925" y="358709"/>
                      </a:lnTo>
                      <a:lnTo>
                        <a:pt x="13049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9">
                  <a:extLst>
                    <a:ext uri="{FF2B5EF4-FFF2-40B4-BE49-F238E27FC236}">
                      <a16:creationId xmlns:a16="http://schemas.microsoft.com/office/drawing/2014/main" id="{AAE1484C-26A6-40CB-AF5B-4932D9234FB4}"/>
                    </a:ext>
                  </a:extLst>
                </p:cNvPr>
                <p:cNvSpPr/>
                <p:nvPr/>
              </p:nvSpPr>
              <p:spPr>
                <a:xfrm>
                  <a:off x="4562476" y="2152650"/>
                  <a:ext cx="1311338" cy="1543050"/>
                </a:xfrm>
                <a:custGeom>
                  <a:avLst/>
                  <a:gdLst>
                    <a:gd name="connsiteX0" fmla="*/ 1295400 w 1304925"/>
                    <a:gd name="connsiteY0" fmla="*/ 0 h 1533525"/>
                    <a:gd name="connsiteX1" fmla="*/ 0 w 1304925"/>
                    <a:gd name="connsiteY1" fmla="*/ 1533525 h 1533525"/>
                    <a:gd name="connsiteX2" fmla="*/ 1304925 w 1304925"/>
                    <a:gd name="connsiteY2" fmla="*/ 333375 h 1533525"/>
                    <a:gd name="connsiteX3" fmla="*/ 1295400 w 1304925"/>
                    <a:gd name="connsiteY3" fmla="*/ 0 h 1533525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4925 w 1304925"/>
                    <a:gd name="connsiteY2" fmla="*/ 342900 h 1543050"/>
                    <a:gd name="connsiteX3" fmla="*/ 1304925 w 1304925"/>
                    <a:gd name="connsiteY3" fmla="*/ 0 h 1543050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1782 w 1304925"/>
                    <a:gd name="connsiteY2" fmla="*/ 355469 h 1543050"/>
                    <a:gd name="connsiteX3" fmla="*/ 1304925 w 1304925"/>
                    <a:gd name="connsiteY3" fmla="*/ 0 h 1543050"/>
                    <a:gd name="connsiteX0" fmla="*/ 1304925 w 1311299"/>
                    <a:gd name="connsiteY0" fmla="*/ 0 h 1543050"/>
                    <a:gd name="connsiteX1" fmla="*/ 0 w 1311299"/>
                    <a:gd name="connsiteY1" fmla="*/ 1543050 h 1543050"/>
                    <a:gd name="connsiteX2" fmla="*/ 1311209 w 1311299"/>
                    <a:gd name="connsiteY2" fmla="*/ 355469 h 1543050"/>
                    <a:gd name="connsiteX3" fmla="*/ 1304925 w 1311299"/>
                    <a:gd name="connsiteY3" fmla="*/ 0 h 1543050"/>
                    <a:gd name="connsiteX0" fmla="*/ 1307638 w 1311338"/>
                    <a:gd name="connsiteY0" fmla="*/ 0 h 1543050"/>
                    <a:gd name="connsiteX1" fmla="*/ 0 w 1311338"/>
                    <a:gd name="connsiteY1" fmla="*/ 1543050 h 1543050"/>
                    <a:gd name="connsiteX2" fmla="*/ 1311209 w 1311338"/>
                    <a:gd name="connsiteY2" fmla="*/ 355469 h 1543050"/>
                    <a:gd name="connsiteX3" fmla="*/ 1307638 w 1311338"/>
                    <a:gd name="connsiteY3" fmla="*/ 0 h 154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1338" h="1543050">
                      <a:moveTo>
                        <a:pt x="1307638" y="0"/>
                      </a:moveTo>
                      <a:lnTo>
                        <a:pt x="0" y="1543050"/>
                      </a:lnTo>
                      <a:lnTo>
                        <a:pt x="1311209" y="355469"/>
                      </a:lnTo>
                      <a:cubicBezTo>
                        <a:pt x="1312257" y="236979"/>
                        <a:pt x="1306590" y="118490"/>
                        <a:pt x="13076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Freeform 10">
                  <a:extLst>
                    <a:ext uri="{FF2B5EF4-FFF2-40B4-BE49-F238E27FC236}">
                      <a16:creationId xmlns:a16="http://schemas.microsoft.com/office/drawing/2014/main" id="{C9C9C1F7-8495-4788-961E-C7BACE8533DF}"/>
                    </a:ext>
                  </a:extLst>
                </p:cNvPr>
                <p:cNvSpPr/>
                <p:nvPr/>
              </p:nvSpPr>
              <p:spPr>
                <a:xfrm>
                  <a:off x="4562475" y="2581275"/>
                  <a:ext cx="1314450" cy="1123950"/>
                </a:xfrm>
                <a:custGeom>
                  <a:avLst/>
                  <a:gdLst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2425 h 1123950"/>
                    <a:gd name="connsiteX3" fmla="*/ 1304925 w 1314450"/>
                    <a:gd name="connsiteY3" fmla="*/ 0 h 1123950"/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8709 h 1123950"/>
                    <a:gd name="connsiteX3" fmla="*/ 1304925 w 1314450"/>
                    <a:gd name="connsiteY3" fmla="*/ 0 h 1123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123950">
                      <a:moveTo>
                        <a:pt x="1304925" y="0"/>
                      </a:moveTo>
                      <a:lnTo>
                        <a:pt x="0" y="1123950"/>
                      </a:lnTo>
                      <a:lnTo>
                        <a:pt x="1314450" y="358709"/>
                      </a:lnTo>
                      <a:lnTo>
                        <a:pt x="13049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id="{782D0C28-C804-4AD2-9D4F-D26678C610CC}"/>
                    </a:ext>
                  </a:extLst>
                </p:cNvPr>
                <p:cNvSpPr/>
                <p:nvPr/>
              </p:nvSpPr>
              <p:spPr>
                <a:xfrm>
                  <a:off x="4562475" y="3013044"/>
                  <a:ext cx="1314547" cy="692182"/>
                </a:xfrm>
                <a:custGeom>
                  <a:avLst/>
                  <a:gdLst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429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7147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048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242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61852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89040"/>
                    <a:gd name="connsiteX1" fmla="*/ 0 w 1323975"/>
                    <a:gd name="connsiteY1" fmla="*/ 689040 h 689040"/>
                    <a:gd name="connsiteX2" fmla="*/ 1323975 w 1323975"/>
                    <a:gd name="connsiteY2" fmla="*/ 355567 h 689040"/>
                    <a:gd name="connsiteX3" fmla="*/ 1314450 w 1323975"/>
                    <a:gd name="connsiteY3" fmla="*/ 0 h 689040"/>
                    <a:gd name="connsiteX0" fmla="*/ 1317592 w 1323975"/>
                    <a:gd name="connsiteY0" fmla="*/ 0 h 685898"/>
                    <a:gd name="connsiteX1" fmla="*/ 0 w 1323975"/>
                    <a:gd name="connsiteY1" fmla="*/ 685898 h 685898"/>
                    <a:gd name="connsiteX2" fmla="*/ 1323975 w 1323975"/>
                    <a:gd name="connsiteY2" fmla="*/ 352425 h 685898"/>
                    <a:gd name="connsiteX3" fmla="*/ 1317592 w 1323975"/>
                    <a:gd name="connsiteY3" fmla="*/ 0 h 685898"/>
                    <a:gd name="connsiteX0" fmla="*/ 1317592 w 1330259"/>
                    <a:gd name="connsiteY0" fmla="*/ 0 h 685898"/>
                    <a:gd name="connsiteX1" fmla="*/ 0 w 1330259"/>
                    <a:gd name="connsiteY1" fmla="*/ 685898 h 685898"/>
                    <a:gd name="connsiteX2" fmla="*/ 1330259 w 1330259"/>
                    <a:gd name="connsiteY2" fmla="*/ 346141 h 685898"/>
                    <a:gd name="connsiteX3" fmla="*/ 1317592 w 1330259"/>
                    <a:gd name="connsiteY3" fmla="*/ 0 h 685898"/>
                    <a:gd name="connsiteX0" fmla="*/ 1323877 w 1330259"/>
                    <a:gd name="connsiteY0" fmla="*/ 0 h 695325"/>
                    <a:gd name="connsiteX1" fmla="*/ 0 w 1330259"/>
                    <a:gd name="connsiteY1" fmla="*/ 695325 h 695325"/>
                    <a:gd name="connsiteX2" fmla="*/ 1330259 w 1330259"/>
                    <a:gd name="connsiteY2" fmla="*/ 355568 h 695325"/>
                    <a:gd name="connsiteX3" fmla="*/ 1323877 w 1330259"/>
                    <a:gd name="connsiteY3" fmla="*/ 0 h 695325"/>
                    <a:gd name="connsiteX0" fmla="*/ 1305023 w 1330259"/>
                    <a:gd name="connsiteY0" fmla="*/ 0 h 692182"/>
                    <a:gd name="connsiteX1" fmla="*/ 0 w 1330259"/>
                    <a:gd name="connsiteY1" fmla="*/ 692182 h 692182"/>
                    <a:gd name="connsiteX2" fmla="*/ 1330259 w 1330259"/>
                    <a:gd name="connsiteY2" fmla="*/ 352425 h 692182"/>
                    <a:gd name="connsiteX3" fmla="*/ 1305023 w 1330259"/>
                    <a:gd name="connsiteY3" fmla="*/ 0 h 692182"/>
                    <a:gd name="connsiteX0" fmla="*/ 1305023 w 1305023"/>
                    <a:gd name="connsiteY0" fmla="*/ 0 h 692182"/>
                    <a:gd name="connsiteX1" fmla="*/ 0 w 1305023"/>
                    <a:gd name="connsiteY1" fmla="*/ 692182 h 692182"/>
                    <a:gd name="connsiteX2" fmla="*/ 1301978 w 1305023"/>
                    <a:gd name="connsiteY2" fmla="*/ 355567 h 692182"/>
                    <a:gd name="connsiteX3" fmla="*/ 1305023 w 1305023"/>
                    <a:gd name="connsiteY3" fmla="*/ 0 h 692182"/>
                    <a:gd name="connsiteX0" fmla="*/ 1305023 w 1314547"/>
                    <a:gd name="connsiteY0" fmla="*/ 0 h 692182"/>
                    <a:gd name="connsiteX1" fmla="*/ 0 w 1314547"/>
                    <a:gd name="connsiteY1" fmla="*/ 692182 h 692182"/>
                    <a:gd name="connsiteX2" fmla="*/ 1314547 w 1314547"/>
                    <a:gd name="connsiteY2" fmla="*/ 355567 h 692182"/>
                    <a:gd name="connsiteX3" fmla="*/ 1305023 w 1314547"/>
                    <a:gd name="connsiteY3" fmla="*/ 0 h 692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547" h="692182">
                      <a:moveTo>
                        <a:pt x="1305023" y="0"/>
                      </a:moveTo>
                      <a:lnTo>
                        <a:pt x="0" y="692182"/>
                      </a:lnTo>
                      <a:lnTo>
                        <a:pt x="1314547" y="355567"/>
                      </a:lnTo>
                      <a:lnTo>
                        <a:pt x="13050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712284BF-07D6-47ED-B78C-B9610B80D00F}"/>
                  </a:ext>
                </a:extLst>
              </p:cNvPr>
              <p:cNvGrpSpPr/>
              <p:nvPr/>
            </p:nvGrpSpPr>
            <p:grpSpPr>
              <a:xfrm rot="10800000">
                <a:off x="-621670" y="3705224"/>
                <a:ext cx="5193670" cy="1560837"/>
                <a:chOff x="4562475" y="2144388"/>
                <a:chExt cx="5193670" cy="1560837"/>
              </a:xfrm>
              <a:solidFill>
                <a:srgbClr val="F6BF4A"/>
              </a:solidFill>
            </p:grpSpPr>
            <p:sp>
              <p:nvSpPr>
                <p:cNvPr id="42" name="Rectangle 15">
                  <a:extLst>
                    <a:ext uri="{FF2B5EF4-FFF2-40B4-BE49-F238E27FC236}">
                      <a16:creationId xmlns:a16="http://schemas.microsoft.com/office/drawing/2014/main" id="{217FD09A-6A38-4367-8826-01490FA74BDF}"/>
                    </a:ext>
                  </a:extLst>
                </p:cNvPr>
                <p:cNvSpPr/>
                <p:nvPr/>
              </p:nvSpPr>
              <p:spPr>
                <a:xfrm>
                  <a:off x="5868145" y="2148855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16">
                  <a:extLst>
                    <a:ext uri="{FF2B5EF4-FFF2-40B4-BE49-F238E27FC236}">
                      <a16:creationId xmlns:a16="http://schemas.microsoft.com/office/drawing/2014/main" id="{8ED876F6-0593-42DB-A677-FA917CAA6F04}"/>
                    </a:ext>
                  </a:extLst>
                </p:cNvPr>
                <p:cNvSpPr/>
                <p:nvPr/>
              </p:nvSpPr>
              <p:spPr>
                <a:xfrm>
                  <a:off x="5868145" y="2580903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17">
                  <a:extLst>
                    <a:ext uri="{FF2B5EF4-FFF2-40B4-BE49-F238E27FC236}">
                      <a16:creationId xmlns:a16="http://schemas.microsoft.com/office/drawing/2014/main" id="{FBE9B382-6629-4963-8F4E-F93252A5BAD1}"/>
                    </a:ext>
                  </a:extLst>
                </p:cNvPr>
                <p:cNvSpPr/>
                <p:nvPr/>
              </p:nvSpPr>
              <p:spPr>
                <a:xfrm>
                  <a:off x="5868145" y="3012951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773E5C0E-AD79-49B4-B0E3-BCBB5570F860}"/>
                    </a:ext>
                  </a:extLst>
                </p:cNvPr>
                <p:cNvSpPr/>
                <p:nvPr/>
              </p:nvSpPr>
              <p:spPr>
                <a:xfrm>
                  <a:off x="4562475" y="2144388"/>
                  <a:ext cx="1316915" cy="1551312"/>
                </a:xfrm>
                <a:custGeom>
                  <a:avLst/>
                  <a:gdLst>
                    <a:gd name="connsiteX0" fmla="*/ 1295400 w 1304925"/>
                    <a:gd name="connsiteY0" fmla="*/ 0 h 1533525"/>
                    <a:gd name="connsiteX1" fmla="*/ 0 w 1304925"/>
                    <a:gd name="connsiteY1" fmla="*/ 1533525 h 1533525"/>
                    <a:gd name="connsiteX2" fmla="*/ 1304925 w 1304925"/>
                    <a:gd name="connsiteY2" fmla="*/ 333375 h 1533525"/>
                    <a:gd name="connsiteX3" fmla="*/ 1295400 w 1304925"/>
                    <a:gd name="connsiteY3" fmla="*/ 0 h 1533525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4925 w 1304925"/>
                    <a:gd name="connsiteY2" fmla="*/ 342900 h 1543050"/>
                    <a:gd name="connsiteX3" fmla="*/ 1304925 w 1304925"/>
                    <a:gd name="connsiteY3" fmla="*/ 0 h 1543050"/>
                    <a:gd name="connsiteX0" fmla="*/ 1304925 w 1314161"/>
                    <a:gd name="connsiteY0" fmla="*/ 0 h 1543050"/>
                    <a:gd name="connsiteX1" fmla="*/ 0 w 1314161"/>
                    <a:gd name="connsiteY1" fmla="*/ 1543050 h 1543050"/>
                    <a:gd name="connsiteX2" fmla="*/ 1314161 w 1314161"/>
                    <a:gd name="connsiteY2" fmla="*/ 342900 h 1543050"/>
                    <a:gd name="connsiteX3" fmla="*/ 1304925 w 1314161"/>
                    <a:gd name="connsiteY3" fmla="*/ 0 h 1543050"/>
                    <a:gd name="connsiteX0" fmla="*/ 1304925 w 1314161"/>
                    <a:gd name="connsiteY0" fmla="*/ 0 h 1543050"/>
                    <a:gd name="connsiteX1" fmla="*/ 0 w 1314161"/>
                    <a:gd name="connsiteY1" fmla="*/ 1543050 h 1543050"/>
                    <a:gd name="connsiteX2" fmla="*/ 1314161 w 1314161"/>
                    <a:gd name="connsiteY2" fmla="*/ 342900 h 1543050"/>
                    <a:gd name="connsiteX3" fmla="*/ 1304925 w 1314161"/>
                    <a:gd name="connsiteY3" fmla="*/ 0 h 1543050"/>
                    <a:gd name="connsiteX0" fmla="*/ 1304925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45654 h 1543050"/>
                    <a:gd name="connsiteX3" fmla="*/ 1304925 w 1316915"/>
                    <a:gd name="connsiteY3" fmla="*/ 0 h 1543050"/>
                    <a:gd name="connsiteX0" fmla="*/ 1310433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45654 h 1543050"/>
                    <a:gd name="connsiteX3" fmla="*/ 1310433 w 1316915"/>
                    <a:gd name="connsiteY3" fmla="*/ 0 h 1543050"/>
                    <a:gd name="connsiteX0" fmla="*/ 1310433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53916 h 1543050"/>
                    <a:gd name="connsiteX3" fmla="*/ 1310433 w 1316915"/>
                    <a:gd name="connsiteY3" fmla="*/ 0 h 1543050"/>
                    <a:gd name="connsiteX0" fmla="*/ 1313187 w 1316915"/>
                    <a:gd name="connsiteY0" fmla="*/ 0 h 1551312"/>
                    <a:gd name="connsiteX1" fmla="*/ 0 w 1316915"/>
                    <a:gd name="connsiteY1" fmla="*/ 1551312 h 1551312"/>
                    <a:gd name="connsiteX2" fmla="*/ 1316915 w 1316915"/>
                    <a:gd name="connsiteY2" fmla="*/ 362178 h 1551312"/>
                    <a:gd name="connsiteX3" fmla="*/ 1313187 w 1316915"/>
                    <a:gd name="connsiteY3" fmla="*/ 0 h 155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6915" h="1551312">
                      <a:moveTo>
                        <a:pt x="1313187" y="0"/>
                      </a:moveTo>
                      <a:lnTo>
                        <a:pt x="0" y="1551312"/>
                      </a:lnTo>
                      <a:lnTo>
                        <a:pt x="1316915" y="362178"/>
                      </a:lnTo>
                      <a:cubicBezTo>
                        <a:pt x="1315672" y="241452"/>
                        <a:pt x="1314430" y="120726"/>
                        <a:pt x="13131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3050FD0F-DD54-4EC0-B62A-7D75F7E202AC}"/>
                    </a:ext>
                  </a:extLst>
                </p:cNvPr>
                <p:cNvSpPr/>
                <p:nvPr/>
              </p:nvSpPr>
              <p:spPr>
                <a:xfrm>
                  <a:off x="4562476" y="2580626"/>
                  <a:ext cx="1314449" cy="1124599"/>
                </a:xfrm>
                <a:custGeom>
                  <a:avLst/>
                  <a:gdLst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2425 h 1123950"/>
                    <a:gd name="connsiteX3" fmla="*/ 1304925 w 1314450"/>
                    <a:gd name="connsiteY3" fmla="*/ 0 h 1123950"/>
                    <a:gd name="connsiteX0" fmla="*/ 1304925 w 1308292"/>
                    <a:gd name="connsiteY0" fmla="*/ 0 h 1123950"/>
                    <a:gd name="connsiteX1" fmla="*/ 0 w 1308292"/>
                    <a:gd name="connsiteY1" fmla="*/ 1123950 h 1123950"/>
                    <a:gd name="connsiteX2" fmla="*/ 1308292 w 1308292"/>
                    <a:gd name="connsiteY2" fmla="*/ 358582 h 1123950"/>
                    <a:gd name="connsiteX3" fmla="*/ 1304925 w 1308292"/>
                    <a:gd name="connsiteY3" fmla="*/ 0 h 1123950"/>
                    <a:gd name="connsiteX0" fmla="*/ 1298767 w 1308292"/>
                    <a:gd name="connsiteY0" fmla="*/ 0 h 1123950"/>
                    <a:gd name="connsiteX1" fmla="*/ 0 w 1308292"/>
                    <a:gd name="connsiteY1" fmla="*/ 1123950 h 1123950"/>
                    <a:gd name="connsiteX2" fmla="*/ 1308292 w 1308292"/>
                    <a:gd name="connsiteY2" fmla="*/ 358582 h 1123950"/>
                    <a:gd name="connsiteX3" fmla="*/ 1298767 w 1308292"/>
                    <a:gd name="connsiteY3" fmla="*/ 0 h 1123950"/>
                    <a:gd name="connsiteX0" fmla="*/ 1301846 w 1308292"/>
                    <a:gd name="connsiteY0" fmla="*/ 0 h 1127029"/>
                    <a:gd name="connsiteX1" fmla="*/ 0 w 1308292"/>
                    <a:gd name="connsiteY1" fmla="*/ 1127029 h 1127029"/>
                    <a:gd name="connsiteX2" fmla="*/ 1308292 w 1308292"/>
                    <a:gd name="connsiteY2" fmla="*/ 361661 h 1127029"/>
                    <a:gd name="connsiteX3" fmla="*/ 1301846 w 1308292"/>
                    <a:gd name="connsiteY3" fmla="*/ 0 h 1127029"/>
                    <a:gd name="connsiteX0" fmla="*/ 1308004 w 1308365"/>
                    <a:gd name="connsiteY0" fmla="*/ 0 h 1130108"/>
                    <a:gd name="connsiteX1" fmla="*/ 0 w 1308365"/>
                    <a:gd name="connsiteY1" fmla="*/ 1130108 h 1130108"/>
                    <a:gd name="connsiteX2" fmla="*/ 1308292 w 1308365"/>
                    <a:gd name="connsiteY2" fmla="*/ 364740 h 1130108"/>
                    <a:gd name="connsiteX3" fmla="*/ 1308004 w 1308365"/>
                    <a:gd name="connsiteY3" fmla="*/ 0 h 1130108"/>
                    <a:gd name="connsiteX0" fmla="*/ 1308004 w 1314449"/>
                    <a:gd name="connsiteY0" fmla="*/ 0 h 1130108"/>
                    <a:gd name="connsiteX1" fmla="*/ 0 w 1314449"/>
                    <a:gd name="connsiteY1" fmla="*/ 1130108 h 1130108"/>
                    <a:gd name="connsiteX2" fmla="*/ 1314449 w 1314449"/>
                    <a:gd name="connsiteY2" fmla="*/ 361661 h 1130108"/>
                    <a:gd name="connsiteX3" fmla="*/ 1308004 w 1314449"/>
                    <a:gd name="connsiteY3" fmla="*/ 0 h 1130108"/>
                    <a:gd name="connsiteX0" fmla="*/ 1310758 w 1314449"/>
                    <a:gd name="connsiteY0" fmla="*/ 0 h 1121845"/>
                    <a:gd name="connsiteX1" fmla="*/ 0 w 1314449"/>
                    <a:gd name="connsiteY1" fmla="*/ 1121845 h 1121845"/>
                    <a:gd name="connsiteX2" fmla="*/ 1314449 w 1314449"/>
                    <a:gd name="connsiteY2" fmla="*/ 353398 h 1121845"/>
                    <a:gd name="connsiteX3" fmla="*/ 1310758 w 1314449"/>
                    <a:gd name="connsiteY3" fmla="*/ 0 h 1121845"/>
                    <a:gd name="connsiteX0" fmla="*/ 1310758 w 1314449"/>
                    <a:gd name="connsiteY0" fmla="*/ 0 h 1124599"/>
                    <a:gd name="connsiteX1" fmla="*/ 0 w 1314449"/>
                    <a:gd name="connsiteY1" fmla="*/ 1124599 h 1124599"/>
                    <a:gd name="connsiteX2" fmla="*/ 1314449 w 1314449"/>
                    <a:gd name="connsiteY2" fmla="*/ 356152 h 1124599"/>
                    <a:gd name="connsiteX3" fmla="*/ 1310758 w 1314449"/>
                    <a:gd name="connsiteY3" fmla="*/ 0 h 1124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49" h="1124599">
                      <a:moveTo>
                        <a:pt x="1310758" y="0"/>
                      </a:moveTo>
                      <a:lnTo>
                        <a:pt x="0" y="1124599"/>
                      </a:lnTo>
                      <a:lnTo>
                        <a:pt x="1314449" y="356152"/>
                      </a:lnTo>
                      <a:cubicBezTo>
                        <a:pt x="1313327" y="236625"/>
                        <a:pt x="1311880" y="119527"/>
                        <a:pt x="13107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5D909EDB-A8DD-4151-AFB8-C1DF9AD103F3}"/>
                    </a:ext>
                  </a:extLst>
                </p:cNvPr>
                <p:cNvSpPr/>
                <p:nvPr/>
              </p:nvSpPr>
              <p:spPr>
                <a:xfrm>
                  <a:off x="4562475" y="3012654"/>
                  <a:ext cx="1327054" cy="692571"/>
                </a:xfrm>
                <a:custGeom>
                  <a:avLst/>
                  <a:gdLst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429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7147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048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242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5504 h 695325"/>
                    <a:gd name="connsiteX3" fmla="*/ 1314450 w 1323975"/>
                    <a:gd name="connsiteY3" fmla="*/ 0 h 695325"/>
                    <a:gd name="connsiteX0" fmla="*/ 1311372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5504 h 695325"/>
                    <a:gd name="connsiteX3" fmla="*/ 1311372 w 1323975"/>
                    <a:gd name="connsiteY3" fmla="*/ 0 h 695325"/>
                    <a:gd name="connsiteX0" fmla="*/ 1311372 w 1327054"/>
                    <a:gd name="connsiteY0" fmla="*/ 0 h 695325"/>
                    <a:gd name="connsiteX1" fmla="*/ 0 w 1327054"/>
                    <a:gd name="connsiteY1" fmla="*/ 695325 h 695325"/>
                    <a:gd name="connsiteX2" fmla="*/ 1327054 w 1327054"/>
                    <a:gd name="connsiteY2" fmla="*/ 358582 h 695325"/>
                    <a:gd name="connsiteX3" fmla="*/ 1311372 w 1327054"/>
                    <a:gd name="connsiteY3" fmla="*/ 0 h 695325"/>
                    <a:gd name="connsiteX0" fmla="*/ 1311372 w 1327054"/>
                    <a:gd name="connsiteY0" fmla="*/ 0 h 692571"/>
                    <a:gd name="connsiteX1" fmla="*/ 0 w 1327054"/>
                    <a:gd name="connsiteY1" fmla="*/ 692571 h 692571"/>
                    <a:gd name="connsiteX2" fmla="*/ 1327054 w 1327054"/>
                    <a:gd name="connsiteY2" fmla="*/ 355828 h 692571"/>
                    <a:gd name="connsiteX3" fmla="*/ 1311372 w 1327054"/>
                    <a:gd name="connsiteY3" fmla="*/ 0 h 69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7054" h="692571">
                      <a:moveTo>
                        <a:pt x="1311372" y="0"/>
                      </a:moveTo>
                      <a:lnTo>
                        <a:pt x="0" y="692571"/>
                      </a:lnTo>
                      <a:lnTo>
                        <a:pt x="1327054" y="355828"/>
                      </a:lnTo>
                      <a:lnTo>
                        <a:pt x="1311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2" name="Oval 3">
                <a:extLst>
                  <a:ext uri="{FF2B5EF4-FFF2-40B4-BE49-F238E27FC236}">
                    <a16:creationId xmlns:a16="http://schemas.microsoft.com/office/drawing/2014/main" id="{607B74F3-5E14-429D-B6AA-55FE5A618492}"/>
                  </a:ext>
                </a:extLst>
              </p:cNvPr>
              <p:cNvSpPr/>
              <p:nvPr/>
            </p:nvSpPr>
            <p:spPr>
              <a:xfrm>
                <a:off x="3763328" y="2957338"/>
                <a:ext cx="1682370" cy="1512168"/>
              </a:xfrm>
              <a:prstGeom prst="ellipse">
                <a:avLst/>
              </a:prstGeom>
              <a:solidFill>
                <a:schemeClr val="bg1"/>
              </a:solidFill>
              <a:ln w="155575">
                <a:gradFill>
                  <a:gsLst>
                    <a:gs pos="41000">
                      <a:schemeClr val="accent2"/>
                    </a:gs>
                    <a:gs pos="60000">
                      <a:schemeClr val="accent3"/>
                    </a:gs>
                  </a:gsLst>
                  <a:lin ang="7800000" scaled="0"/>
                </a:gradFill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D8770F-5A83-4871-A1F6-3EEC1062D7AA}"/>
                  </a:ext>
                </a:extLst>
              </p:cNvPr>
              <p:cNvSpPr txBox="1"/>
              <p:nvPr/>
            </p:nvSpPr>
            <p:spPr>
              <a:xfrm>
                <a:off x="6012160" y="1758327"/>
                <a:ext cx="27363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ADB8CE-3D3B-4641-84CD-40357878E8B8}"/>
                  </a:ext>
                </a:extLst>
              </p:cNvPr>
              <p:cNvSpPr txBox="1"/>
              <p:nvPr/>
            </p:nvSpPr>
            <p:spPr>
              <a:xfrm>
                <a:off x="5925284" y="3012951"/>
                <a:ext cx="2736304" cy="385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200" b="1" dirty="0" smtClean="0">
                    <a:solidFill>
                      <a:schemeClr val="bg1"/>
                    </a:solidFill>
                    <a:latin typeface="華康好太王碑W4" panose="03000409000000000000" pitchFamily="65" charset="-120"/>
                    <a:ea typeface="華康好太王碑W4" panose="03000409000000000000" pitchFamily="65" charset="-120"/>
                  </a:rPr>
                  <a:t>四、發展覺察力。</a:t>
                </a:r>
                <a:endParaRPr lang="ko-KR" altLang="en-US" sz="2200" b="1" dirty="0">
                  <a:solidFill>
                    <a:schemeClr val="bg1"/>
                  </a:solidFill>
                  <a:latin typeface="華康好太王碑W4" panose="03000409000000000000" pitchFamily="65" charset="-12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768C343-C4F1-40E2-B2BF-BE0D295F1A5C}"/>
                  </a:ext>
                </a:extLst>
              </p:cNvPr>
              <p:cNvSpPr txBox="1"/>
              <p:nvPr/>
            </p:nvSpPr>
            <p:spPr>
              <a:xfrm>
                <a:off x="-226435" y="3995821"/>
                <a:ext cx="2592288" cy="413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solidFill>
                      <a:schemeClr val="bg1"/>
                    </a:solidFill>
                    <a:latin typeface="華康好太王碑W4" panose="03000409000000000000" pitchFamily="65" charset="-120"/>
                    <a:ea typeface="華康好太王碑W4" panose="03000409000000000000" pitchFamily="65" charset="-120"/>
                  </a:rPr>
                  <a:t>開展潛在特質</a:t>
                </a:r>
                <a:endParaRPr lang="ko-KR" altLang="en-US" sz="2400" b="1" dirty="0">
                  <a:solidFill>
                    <a:schemeClr val="bg1"/>
                  </a:solidFill>
                  <a:latin typeface="華康好太王碑W4" panose="03000409000000000000" pitchFamily="65" charset="-12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1915525-C6DA-4565-BE6B-057ABC7FA48E}"/>
                  </a:ext>
                </a:extLst>
              </p:cNvPr>
              <p:cNvSpPr txBox="1"/>
              <p:nvPr/>
            </p:nvSpPr>
            <p:spPr>
              <a:xfrm>
                <a:off x="-25526" y="4432295"/>
                <a:ext cx="2592288" cy="413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solidFill>
                      <a:schemeClr val="bg1"/>
                    </a:solidFill>
                    <a:latin typeface="華康好太王碑W4" panose="03000409000000000000" pitchFamily="65" charset="-120"/>
                    <a:ea typeface="華康好太王碑W4" panose="03000409000000000000" pitchFamily="65" charset="-120"/>
                  </a:rPr>
                  <a:t>發自內在生命能量</a:t>
                </a:r>
                <a:endParaRPr lang="ko-KR" altLang="en-US" sz="2400" b="1" dirty="0">
                  <a:solidFill>
                    <a:schemeClr val="bg1"/>
                  </a:solidFill>
                  <a:latin typeface="華康好太王碑W4" panose="03000409000000000000" pitchFamily="65" charset="-12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BF30661-FC7D-400B-B744-58DA67029B77}"/>
                  </a:ext>
                </a:extLst>
              </p:cNvPr>
              <p:cNvSpPr txBox="1"/>
              <p:nvPr/>
            </p:nvSpPr>
            <p:spPr>
              <a:xfrm>
                <a:off x="162470" y="4901554"/>
                <a:ext cx="3270388" cy="413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solidFill>
                      <a:schemeClr val="bg1"/>
                    </a:solidFill>
                    <a:latin typeface="華康好太王碑W4" panose="03000409000000000000" pitchFamily="65" charset="-120"/>
                    <a:ea typeface="華康好太王碑W4" panose="03000409000000000000" pitchFamily="65" charset="-120"/>
                  </a:rPr>
                  <a:t>自發自覺展現心中意象</a:t>
                </a:r>
                <a:endParaRPr lang="ko-KR" altLang="en-US" sz="2400" b="1" dirty="0">
                  <a:solidFill>
                    <a:schemeClr val="bg1"/>
                  </a:solidFill>
                  <a:latin typeface="華康好太王碑W4" panose="03000409000000000000" pitchFamily="65" charset="-120"/>
                </a:endParaRPr>
              </a:p>
            </p:txBody>
          </p:sp>
        </p:grpSp>
        <p:sp>
          <p:nvSpPr>
            <p:cNvPr id="28" name="Arc 35">
              <a:extLst>
                <a:ext uri="{FF2B5EF4-FFF2-40B4-BE49-F238E27FC236}">
                  <a16:creationId xmlns:a16="http://schemas.microsoft.com/office/drawing/2014/main" id="{55909AE8-504B-4FFB-9C0E-A64387E0662A}"/>
                </a:ext>
              </a:extLst>
            </p:cNvPr>
            <p:cNvSpPr/>
            <p:nvPr/>
          </p:nvSpPr>
          <p:spPr>
            <a:xfrm rot="13443396">
              <a:off x="3549994" y="2654992"/>
              <a:ext cx="2036379" cy="2036379"/>
            </a:xfrm>
            <a:prstGeom prst="arc">
              <a:avLst>
                <a:gd name="adj1" fmla="val 11157028"/>
                <a:gd name="adj2" fmla="val 21283066"/>
              </a:avLst>
            </a:prstGeom>
            <a:ln w="31750">
              <a:solidFill>
                <a:schemeClr val="bg1">
                  <a:lumMod val="75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36">
              <a:extLst>
                <a:ext uri="{FF2B5EF4-FFF2-40B4-BE49-F238E27FC236}">
                  <a16:creationId xmlns:a16="http://schemas.microsoft.com/office/drawing/2014/main" id="{1E049A31-422C-4F32-A54B-163D045FFAF9}"/>
                </a:ext>
              </a:extLst>
            </p:cNvPr>
            <p:cNvSpPr/>
            <p:nvPr/>
          </p:nvSpPr>
          <p:spPr>
            <a:xfrm rot="2668890">
              <a:off x="3505590" y="2699438"/>
              <a:ext cx="2036379" cy="2036379"/>
            </a:xfrm>
            <a:prstGeom prst="arc">
              <a:avLst>
                <a:gd name="adj1" fmla="val 11157028"/>
                <a:gd name="adj2" fmla="val 21283066"/>
              </a:avLst>
            </a:prstGeom>
            <a:ln w="31750">
              <a:solidFill>
                <a:schemeClr val="bg1">
                  <a:lumMod val="75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37E986-9D0D-44A4-97F7-301F15E902E5}"/>
              </a:ext>
            </a:extLst>
          </p:cNvPr>
          <p:cNvSpPr txBox="1"/>
          <p:nvPr/>
        </p:nvSpPr>
        <p:spPr>
          <a:xfrm>
            <a:off x="5227439" y="4082682"/>
            <a:ext cx="170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原生藝術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</a:endParaRPr>
          </a:p>
        </p:txBody>
      </p:sp>
      <p:sp>
        <p:nvSpPr>
          <p:cNvPr id="83" name="Block Arc 31">
            <a:extLst>
              <a:ext uri="{FF2B5EF4-FFF2-40B4-BE49-F238E27FC236}">
                <a16:creationId xmlns:a16="http://schemas.microsoft.com/office/drawing/2014/main" id="{6A81B8BD-88CE-45EA-8F6A-7C5346517416}"/>
              </a:ext>
            </a:extLst>
          </p:cNvPr>
          <p:cNvSpPr/>
          <p:nvPr/>
        </p:nvSpPr>
        <p:spPr>
          <a:xfrm>
            <a:off x="5872670" y="3722891"/>
            <a:ext cx="365895" cy="405156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69869" y="1926773"/>
            <a:ext cx="46987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200" b="1" dirty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一、發自全人的內在與外在而</a:t>
            </a:r>
            <a:r>
              <a:rPr lang="zh-TW" altLang="zh-TW" sz="22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創作。</a:t>
            </a:r>
            <a:endParaRPr lang="zh-TW" altLang="en-US" sz="2200" dirty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18884" y="2415850"/>
            <a:ext cx="35957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2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二</a:t>
            </a:r>
            <a:r>
              <a:rPr lang="zh-TW" altLang="zh-TW" sz="2200" b="1" dirty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、自主</a:t>
            </a:r>
            <a:r>
              <a:rPr lang="zh-TW" altLang="zh-TW" sz="22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學習</a:t>
            </a:r>
            <a:r>
              <a:rPr lang="zh-TW" altLang="en-US" sz="2200" b="1" dirty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、自發性</a:t>
            </a:r>
            <a:r>
              <a:rPr lang="zh-TW" altLang="en-US" sz="22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創作。</a:t>
            </a:r>
            <a:endParaRPr lang="zh-TW" altLang="en-US" sz="2200" dirty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78931" y="2919940"/>
            <a:ext cx="24416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三、</a:t>
            </a:r>
            <a:r>
              <a:rPr lang="zh-TW" altLang="zh-TW" sz="22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運用</a:t>
            </a:r>
            <a:r>
              <a:rPr lang="zh-TW" altLang="zh-TW" sz="2200" b="1" dirty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創造力。</a:t>
            </a:r>
            <a:endParaRPr lang="zh-TW" altLang="en-US" sz="2200" dirty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grpSp>
        <p:nvGrpSpPr>
          <p:cNvPr id="34" name="그룹 201">
            <a:extLst>
              <a:ext uri="{FF2B5EF4-FFF2-40B4-BE49-F238E27FC236}">
                <a16:creationId xmlns:a16="http://schemas.microsoft.com/office/drawing/2014/main" id="{356B2501-F518-41DB-8B22-273259B219B1}"/>
              </a:ext>
            </a:extLst>
          </p:cNvPr>
          <p:cNvGrpSpPr/>
          <p:nvPr/>
        </p:nvGrpSpPr>
        <p:grpSpPr>
          <a:xfrm>
            <a:off x="510213" y="2755123"/>
            <a:ext cx="3756248" cy="2216825"/>
            <a:chOff x="3683741" y="2065267"/>
            <a:chExt cx="4921145" cy="2942304"/>
          </a:xfrm>
        </p:grpSpPr>
        <p:grpSp>
          <p:nvGrpSpPr>
            <p:cNvPr id="35" name="그룹 202">
              <a:extLst>
                <a:ext uri="{FF2B5EF4-FFF2-40B4-BE49-F238E27FC236}">
                  <a16:creationId xmlns:a16="http://schemas.microsoft.com/office/drawing/2014/main" id="{749B46B3-730A-4E2F-B30A-75586E8A153E}"/>
                </a:ext>
              </a:extLst>
            </p:cNvPr>
            <p:cNvGrpSpPr/>
            <p:nvPr/>
          </p:nvGrpSpPr>
          <p:grpSpPr>
            <a:xfrm rot="712870">
              <a:off x="3683741" y="2065267"/>
              <a:ext cx="3575325" cy="1868899"/>
              <a:chOff x="1978345" y="2203258"/>
              <a:chExt cx="3164651" cy="1654231"/>
            </a:xfrm>
          </p:grpSpPr>
          <p:sp>
            <p:nvSpPr>
              <p:cNvPr id="51" name="자유형: 도형 208">
                <a:extLst>
                  <a:ext uri="{FF2B5EF4-FFF2-40B4-BE49-F238E27FC236}">
                    <a16:creationId xmlns:a16="http://schemas.microsoft.com/office/drawing/2014/main" id="{B2AC52E8-3E06-4A7D-8AAA-9D8766315378}"/>
                  </a:ext>
                </a:extLst>
              </p:cNvPr>
              <p:cNvSpPr/>
              <p:nvPr/>
            </p:nvSpPr>
            <p:spPr>
              <a:xfrm rot="1231697">
                <a:off x="2608161" y="2468990"/>
                <a:ext cx="2534835" cy="1388499"/>
              </a:xfrm>
              <a:custGeom>
                <a:avLst/>
                <a:gdLst>
                  <a:gd name="connsiteX0" fmla="*/ 679840 w 2951501"/>
                  <a:gd name="connsiteY0" fmla="*/ 1516490 h 1616735"/>
                  <a:gd name="connsiteX1" fmla="*/ 1817700 w 2951501"/>
                  <a:gd name="connsiteY1" fmla="*/ 1516490 h 1616735"/>
                  <a:gd name="connsiteX2" fmla="*/ 1817700 w 2951501"/>
                  <a:gd name="connsiteY2" fmla="*/ 1567623 h 1616735"/>
                  <a:gd name="connsiteX3" fmla="*/ 1774636 w 2951501"/>
                  <a:gd name="connsiteY3" fmla="*/ 1616735 h 1616735"/>
                  <a:gd name="connsiteX4" fmla="*/ 722905 w 2951501"/>
                  <a:gd name="connsiteY4" fmla="*/ 1616735 h 1616735"/>
                  <a:gd name="connsiteX5" fmla="*/ 679840 w 2951501"/>
                  <a:gd name="connsiteY5" fmla="*/ 1567623 h 1616735"/>
                  <a:gd name="connsiteX6" fmla="*/ 679840 w 2951501"/>
                  <a:gd name="connsiteY6" fmla="*/ 1407500 h 1616735"/>
                  <a:gd name="connsiteX7" fmla="*/ 1817700 w 2951501"/>
                  <a:gd name="connsiteY7" fmla="*/ 1407500 h 1616735"/>
                  <a:gd name="connsiteX8" fmla="*/ 1817700 w 2951501"/>
                  <a:gd name="connsiteY8" fmla="*/ 1472848 h 1616735"/>
                  <a:gd name="connsiteX9" fmla="*/ 679840 w 2951501"/>
                  <a:gd name="connsiteY9" fmla="*/ 1472848 h 1616735"/>
                  <a:gd name="connsiteX10" fmla="*/ 1817700 w 2951501"/>
                  <a:gd name="connsiteY10" fmla="*/ 611112 h 1616735"/>
                  <a:gd name="connsiteX11" fmla="*/ 1817700 w 2951501"/>
                  <a:gd name="connsiteY11" fmla="*/ 973623 h 1616735"/>
                  <a:gd name="connsiteX12" fmla="*/ 2224001 w 2951501"/>
                  <a:gd name="connsiteY12" fmla="*/ 611112 h 1616735"/>
                  <a:gd name="connsiteX13" fmla="*/ 449189 w 2951501"/>
                  <a:gd name="connsiteY13" fmla="*/ 386587 h 1616735"/>
                  <a:gd name="connsiteX14" fmla="*/ 239392 w 2951501"/>
                  <a:gd name="connsiteY14" fmla="*/ 437793 h 1616735"/>
                  <a:gd name="connsiteX15" fmla="*/ 127717 w 2951501"/>
                  <a:gd name="connsiteY15" fmla="*/ 563345 h 1616735"/>
                  <a:gd name="connsiteX16" fmla="*/ 119224 w 2951501"/>
                  <a:gd name="connsiteY16" fmla="*/ 813828 h 1616735"/>
                  <a:gd name="connsiteX17" fmla="*/ 118041 w 2951501"/>
                  <a:gd name="connsiteY17" fmla="*/ 814226 h 1616735"/>
                  <a:gd name="connsiteX18" fmla="*/ 156579 w 2951501"/>
                  <a:gd name="connsiteY18" fmla="*/ 873845 h 1616735"/>
                  <a:gd name="connsiteX19" fmla="*/ 319223 w 2951501"/>
                  <a:gd name="connsiteY19" fmla="*/ 1023753 h 1616735"/>
                  <a:gd name="connsiteX20" fmla="*/ 318718 w 2951501"/>
                  <a:gd name="connsiteY20" fmla="*/ 1024809 h 1616735"/>
                  <a:gd name="connsiteX21" fmla="*/ 679840 w 2951501"/>
                  <a:gd name="connsiteY21" fmla="*/ 1198510 h 1616735"/>
                  <a:gd name="connsiteX22" fmla="*/ 679840 w 2951501"/>
                  <a:gd name="connsiteY22" fmla="*/ 494818 h 1616735"/>
                  <a:gd name="connsiteX23" fmla="*/ 613050 w 2951501"/>
                  <a:gd name="connsiteY23" fmla="*/ 439426 h 1616735"/>
                  <a:gd name="connsiteX24" fmla="*/ 522606 w 2951501"/>
                  <a:gd name="connsiteY24" fmla="*/ 399416 h 1616735"/>
                  <a:gd name="connsiteX25" fmla="*/ 449189 w 2951501"/>
                  <a:gd name="connsiteY25" fmla="*/ 386587 h 1616735"/>
                  <a:gd name="connsiteX26" fmla="*/ 2556092 w 2951501"/>
                  <a:gd name="connsiteY26" fmla="*/ 0 h 1616735"/>
                  <a:gd name="connsiteX27" fmla="*/ 2951501 w 2951501"/>
                  <a:gd name="connsiteY27" fmla="*/ 404658 h 1616735"/>
                  <a:gd name="connsiteX28" fmla="*/ 2608538 w 2951501"/>
                  <a:gd name="connsiteY28" fmla="*/ 418986 h 1616735"/>
                  <a:gd name="connsiteX29" fmla="*/ 2606605 w 2951501"/>
                  <a:gd name="connsiteY29" fmla="*/ 417008 h 1616735"/>
                  <a:gd name="connsiteX30" fmla="*/ 1820087 w 2951501"/>
                  <a:gd name="connsiteY30" fmla="*/ 1344294 h 1616735"/>
                  <a:gd name="connsiteX31" fmla="*/ 1817700 w 2951501"/>
                  <a:gd name="connsiteY31" fmla="*/ 1341966 h 1616735"/>
                  <a:gd name="connsiteX32" fmla="*/ 1817700 w 2951501"/>
                  <a:gd name="connsiteY32" fmla="*/ 1363858 h 1616735"/>
                  <a:gd name="connsiteX33" fmla="*/ 679840 w 2951501"/>
                  <a:gd name="connsiteY33" fmla="*/ 1363858 h 1616735"/>
                  <a:gd name="connsiteX34" fmla="*/ 679840 w 2951501"/>
                  <a:gd name="connsiteY34" fmla="*/ 1307744 h 1616735"/>
                  <a:gd name="connsiteX35" fmla="*/ 268830 w 2951501"/>
                  <a:gd name="connsiteY35" fmla="*/ 1110047 h 1616735"/>
                  <a:gd name="connsiteX36" fmla="*/ 270209 w 2951501"/>
                  <a:gd name="connsiteY36" fmla="*/ 1107180 h 1616735"/>
                  <a:gd name="connsiteX37" fmla="*/ 198248 w 2951501"/>
                  <a:gd name="connsiteY37" fmla="*/ 1056644 h 1616735"/>
                  <a:gd name="connsiteX38" fmla="*/ 55623 w 2951501"/>
                  <a:gd name="connsiteY38" fmla="*/ 898485 h 1616735"/>
                  <a:gd name="connsiteX39" fmla="*/ 1591 w 2951501"/>
                  <a:gd name="connsiteY39" fmla="*/ 738051 h 1616735"/>
                  <a:gd name="connsiteX40" fmla="*/ 88988 w 2951501"/>
                  <a:gd name="connsiteY40" fmla="*/ 428893 h 1616735"/>
                  <a:gd name="connsiteX41" fmla="*/ 91156 w 2951501"/>
                  <a:gd name="connsiteY41" fmla="*/ 430488 h 1616735"/>
                  <a:gd name="connsiteX42" fmla="*/ 424588 w 2951501"/>
                  <a:gd name="connsiteY42" fmla="*/ 285218 h 1616735"/>
                  <a:gd name="connsiteX43" fmla="*/ 550151 w 2951501"/>
                  <a:gd name="connsiteY43" fmla="*/ 302724 h 1616735"/>
                  <a:gd name="connsiteX44" fmla="*/ 666090 w 2951501"/>
                  <a:gd name="connsiteY44" fmla="*/ 354013 h 1616735"/>
                  <a:gd name="connsiteX45" fmla="*/ 690060 w 2951501"/>
                  <a:gd name="connsiteY45" fmla="*/ 373892 h 1616735"/>
                  <a:gd name="connsiteX46" fmla="*/ 692454 w 2951501"/>
                  <a:gd name="connsiteY46" fmla="*/ 367302 h 1616735"/>
                  <a:gd name="connsiteX47" fmla="*/ 722905 w 2951501"/>
                  <a:gd name="connsiteY47" fmla="*/ 352917 h 1616735"/>
                  <a:gd name="connsiteX48" fmla="*/ 1774636 w 2951501"/>
                  <a:gd name="connsiteY48" fmla="*/ 352917 h 1616735"/>
                  <a:gd name="connsiteX49" fmla="*/ 1817700 w 2951501"/>
                  <a:gd name="connsiteY49" fmla="*/ 402029 h 1616735"/>
                  <a:gd name="connsiteX50" fmla="*/ 1817700 w 2951501"/>
                  <a:gd name="connsiteY50" fmla="*/ 525619 h 1616735"/>
                  <a:gd name="connsiteX51" fmla="*/ 2319822 w 2951501"/>
                  <a:gd name="connsiteY51" fmla="*/ 525619 h 1616735"/>
                  <a:gd name="connsiteX52" fmla="*/ 2530110 w 2951501"/>
                  <a:gd name="connsiteY52" fmla="*/ 337995 h 1616735"/>
                  <a:gd name="connsiteX53" fmla="*/ 2533895 w 2951501"/>
                  <a:gd name="connsiteY53" fmla="*/ 341686 h 1616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951501" h="1616735">
                    <a:moveTo>
                      <a:pt x="679840" y="1516490"/>
                    </a:moveTo>
                    <a:lnTo>
                      <a:pt x="1817700" y="1516490"/>
                    </a:lnTo>
                    <a:lnTo>
                      <a:pt x="1817700" y="1567623"/>
                    </a:lnTo>
                    <a:cubicBezTo>
                      <a:pt x="1817700" y="1594747"/>
                      <a:pt x="1798420" y="1616735"/>
                      <a:pt x="1774636" y="1616735"/>
                    </a:cubicBezTo>
                    <a:lnTo>
                      <a:pt x="722905" y="1616735"/>
                    </a:lnTo>
                    <a:cubicBezTo>
                      <a:pt x="699121" y="1616735"/>
                      <a:pt x="679840" y="1594747"/>
                      <a:pt x="679840" y="1567623"/>
                    </a:cubicBezTo>
                    <a:close/>
                    <a:moveTo>
                      <a:pt x="679840" y="1407500"/>
                    </a:moveTo>
                    <a:lnTo>
                      <a:pt x="1817700" y="1407500"/>
                    </a:lnTo>
                    <a:lnTo>
                      <a:pt x="1817700" y="1472848"/>
                    </a:lnTo>
                    <a:lnTo>
                      <a:pt x="679840" y="1472848"/>
                    </a:lnTo>
                    <a:close/>
                    <a:moveTo>
                      <a:pt x="1817700" y="611112"/>
                    </a:moveTo>
                    <a:lnTo>
                      <a:pt x="1817700" y="973623"/>
                    </a:lnTo>
                    <a:lnTo>
                      <a:pt x="2224001" y="611112"/>
                    </a:lnTo>
                    <a:close/>
                    <a:moveTo>
                      <a:pt x="449189" y="386587"/>
                    </a:moveTo>
                    <a:cubicBezTo>
                      <a:pt x="375505" y="381552"/>
                      <a:pt x="302157" y="399580"/>
                      <a:pt x="239392" y="437793"/>
                    </a:cubicBezTo>
                    <a:cubicBezTo>
                      <a:pt x="191686" y="474403"/>
                      <a:pt x="154461" y="503154"/>
                      <a:pt x="127717" y="563345"/>
                    </a:cubicBezTo>
                    <a:cubicBezTo>
                      <a:pt x="95043" y="642185"/>
                      <a:pt x="91358" y="731154"/>
                      <a:pt x="119224" y="813828"/>
                    </a:cubicBezTo>
                    <a:lnTo>
                      <a:pt x="118041" y="814226"/>
                    </a:lnTo>
                    <a:lnTo>
                      <a:pt x="156579" y="873845"/>
                    </a:lnTo>
                    <a:cubicBezTo>
                      <a:pt x="200043" y="932336"/>
                      <a:pt x="255879" y="983997"/>
                      <a:pt x="319223" y="1023753"/>
                    </a:cubicBezTo>
                    <a:lnTo>
                      <a:pt x="318718" y="1024809"/>
                    </a:lnTo>
                    <a:lnTo>
                      <a:pt x="679840" y="1198510"/>
                    </a:lnTo>
                    <a:lnTo>
                      <a:pt x="679840" y="494818"/>
                    </a:lnTo>
                    <a:lnTo>
                      <a:pt x="613050" y="439426"/>
                    </a:lnTo>
                    <a:cubicBezTo>
                      <a:pt x="585307" y="422195"/>
                      <a:pt x="554948" y="408629"/>
                      <a:pt x="522606" y="399416"/>
                    </a:cubicBezTo>
                    <a:cubicBezTo>
                      <a:pt x="498349" y="392506"/>
                      <a:pt x="473751" y="388265"/>
                      <a:pt x="449189" y="386587"/>
                    </a:cubicBezTo>
                    <a:close/>
                    <a:moveTo>
                      <a:pt x="2556092" y="0"/>
                    </a:moveTo>
                    <a:lnTo>
                      <a:pt x="2951501" y="404658"/>
                    </a:lnTo>
                    <a:lnTo>
                      <a:pt x="2608538" y="418986"/>
                    </a:lnTo>
                    <a:lnTo>
                      <a:pt x="2606605" y="417008"/>
                    </a:lnTo>
                    <a:lnTo>
                      <a:pt x="1820087" y="1344294"/>
                    </a:lnTo>
                    <a:lnTo>
                      <a:pt x="1817700" y="1341966"/>
                    </a:lnTo>
                    <a:lnTo>
                      <a:pt x="1817700" y="1363858"/>
                    </a:lnTo>
                    <a:lnTo>
                      <a:pt x="679840" y="1363858"/>
                    </a:lnTo>
                    <a:lnTo>
                      <a:pt x="679840" y="1307744"/>
                    </a:lnTo>
                    <a:lnTo>
                      <a:pt x="268830" y="1110047"/>
                    </a:lnTo>
                    <a:lnTo>
                      <a:pt x="270209" y="1107180"/>
                    </a:lnTo>
                    <a:lnTo>
                      <a:pt x="198248" y="1056644"/>
                    </a:lnTo>
                    <a:cubicBezTo>
                      <a:pt x="142291" y="1011239"/>
                      <a:pt x="93777" y="957478"/>
                      <a:pt x="55623" y="898485"/>
                    </a:cubicBezTo>
                    <a:cubicBezTo>
                      <a:pt x="27132" y="847625"/>
                      <a:pt x="9121" y="802009"/>
                      <a:pt x="1591" y="738051"/>
                    </a:cubicBezTo>
                    <a:cubicBezTo>
                      <a:pt x="-7531" y="629033"/>
                      <a:pt x="22695" y="518961"/>
                      <a:pt x="88988" y="428893"/>
                    </a:cubicBezTo>
                    <a:lnTo>
                      <a:pt x="91156" y="430488"/>
                    </a:lnTo>
                    <a:cubicBezTo>
                      <a:pt x="162999" y="345385"/>
                      <a:pt x="305583" y="286481"/>
                      <a:pt x="424588" y="285218"/>
                    </a:cubicBezTo>
                    <a:cubicBezTo>
                      <a:pt x="466453" y="285186"/>
                      <a:pt x="508692" y="290914"/>
                      <a:pt x="550151" y="302724"/>
                    </a:cubicBezTo>
                    <a:cubicBezTo>
                      <a:pt x="591610" y="314534"/>
                      <a:pt x="630526" y="331925"/>
                      <a:pt x="666090" y="354013"/>
                    </a:cubicBezTo>
                    <a:lnTo>
                      <a:pt x="690060" y="373892"/>
                    </a:lnTo>
                    <a:lnTo>
                      <a:pt x="692454" y="367302"/>
                    </a:lnTo>
                    <a:cubicBezTo>
                      <a:pt x="700247" y="358414"/>
                      <a:pt x="711013" y="352917"/>
                      <a:pt x="722905" y="352917"/>
                    </a:cubicBezTo>
                    <a:lnTo>
                      <a:pt x="1774636" y="352917"/>
                    </a:lnTo>
                    <a:cubicBezTo>
                      <a:pt x="1798420" y="352917"/>
                      <a:pt x="1817700" y="374905"/>
                      <a:pt x="1817700" y="402029"/>
                    </a:cubicBezTo>
                    <a:lnTo>
                      <a:pt x="1817700" y="525619"/>
                    </a:lnTo>
                    <a:lnTo>
                      <a:pt x="2319822" y="525619"/>
                    </a:lnTo>
                    <a:lnTo>
                      <a:pt x="2530110" y="337995"/>
                    </a:lnTo>
                    <a:lnTo>
                      <a:pt x="2533895" y="3416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2" name="자유형: 도형 209">
                <a:extLst>
                  <a:ext uri="{FF2B5EF4-FFF2-40B4-BE49-F238E27FC236}">
                    <a16:creationId xmlns:a16="http://schemas.microsoft.com/office/drawing/2014/main" id="{CEFCC826-2AD2-465F-A09F-1507AD11D1B6}"/>
                  </a:ext>
                </a:extLst>
              </p:cNvPr>
              <p:cNvSpPr/>
              <p:nvPr/>
            </p:nvSpPr>
            <p:spPr>
              <a:xfrm rot="6382074">
                <a:off x="2370602" y="2097797"/>
                <a:ext cx="683006" cy="911349"/>
              </a:xfrm>
              <a:custGeom>
                <a:avLst/>
                <a:gdLst>
                  <a:gd name="connsiteX0" fmla="*/ 0 w 852117"/>
                  <a:gd name="connsiteY0" fmla="*/ 226050 h 913021"/>
                  <a:gd name="connsiteX1" fmla="*/ 235595 w 852117"/>
                  <a:gd name="connsiteY1" fmla="*/ 373156 h 913021"/>
                  <a:gd name="connsiteX2" fmla="*/ 311282 w 852117"/>
                  <a:gd name="connsiteY2" fmla="*/ 397996 h 913021"/>
                  <a:gd name="connsiteX3" fmla="*/ 331029 w 852117"/>
                  <a:gd name="connsiteY3" fmla="*/ 139667 h 913021"/>
                  <a:gd name="connsiteX4" fmla="*/ 328134 w 852117"/>
                  <a:gd name="connsiteY4" fmla="*/ 7546 h 913021"/>
                  <a:gd name="connsiteX5" fmla="*/ 443295 w 852117"/>
                  <a:gd name="connsiteY5" fmla="*/ 0 h 913021"/>
                  <a:gd name="connsiteX6" fmla="*/ 445990 w 852117"/>
                  <a:gd name="connsiteY6" fmla="*/ 68978 h 913021"/>
                  <a:gd name="connsiteX7" fmla="*/ 454992 w 852117"/>
                  <a:gd name="connsiteY7" fmla="*/ 231624 h 913021"/>
                  <a:gd name="connsiteX8" fmla="*/ 452843 w 852117"/>
                  <a:gd name="connsiteY8" fmla="*/ 13725 h 913021"/>
                  <a:gd name="connsiteX9" fmla="*/ 562280 w 852117"/>
                  <a:gd name="connsiteY9" fmla="*/ 38587 h 913021"/>
                  <a:gd name="connsiteX10" fmla="*/ 591089 w 852117"/>
                  <a:gd name="connsiteY10" fmla="*/ 223958 h 913021"/>
                  <a:gd name="connsiteX11" fmla="*/ 574101 w 852117"/>
                  <a:gd name="connsiteY11" fmla="*/ 39172 h 913021"/>
                  <a:gd name="connsiteX12" fmla="*/ 703090 w 852117"/>
                  <a:gd name="connsiteY12" fmla="*/ 62958 h 913021"/>
                  <a:gd name="connsiteX13" fmla="*/ 709880 w 852117"/>
                  <a:gd name="connsiteY13" fmla="*/ 237369 h 913021"/>
                  <a:gd name="connsiteX14" fmla="*/ 714239 w 852117"/>
                  <a:gd name="connsiteY14" fmla="*/ 69553 h 913021"/>
                  <a:gd name="connsiteX15" fmla="*/ 822235 w 852117"/>
                  <a:gd name="connsiteY15" fmla="*/ 87329 h 913021"/>
                  <a:gd name="connsiteX16" fmla="*/ 851404 w 852117"/>
                  <a:gd name="connsiteY16" fmla="*/ 326326 h 913021"/>
                  <a:gd name="connsiteX17" fmla="*/ 762365 w 852117"/>
                  <a:gd name="connsiteY17" fmla="*/ 809335 h 913021"/>
                  <a:gd name="connsiteX18" fmla="*/ 751654 w 852117"/>
                  <a:gd name="connsiteY18" fmla="*/ 912259 h 913021"/>
                  <a:gd name="connsiteX19" fmla="*/ 380634 w 852117"/>
                  <a:gd name="connsiteY19" fmla="*/ 913021 h 913021"/>
                  <a:gd name="connsiteX20" fmla="*/ 361777 w 852117"/>
                  <a:gd name="connsiteY20" fmla="*/ 780857 h 913021"/>
                  <a:gd name="connsiteX21" fmla="*/ 259790 w 852117"/>
                  <a:gd name="connsiteY21" fmla="*/ 654805 h 913021"/>
                  <a:gd name="connsiteX22" fmla="*/ 127442 w 852117"/>
                  <a:gd name="connsiteY22" fmla="*/ 467151 h 913021"/>
                  <a:gd name="connsiteX23" fmla="*/ 0 w 852117"/>
                  <a:gd name="connsiteY23" fmla="*/ 226050 h 913021"/>
                  <a:gd name="connsiteX0" fmla="*/ 0 w 852117"/>
                  <a:gd name="connsiteY0" fmla="*/ 226050 h 913021"/>
                  <a:gd name="connsiteX1" fmla="*/ 235595 w 852117"/>
                  <a:gd name="connsiteY1" fmla="*/ 373156 h 913021"/>
                  <a:gd name="connsiteX2" fmla="*/ 311282 w 852117"/>
                  <a:gd name="connsiteY2" fmla="*/ 397996 h 913021"/>
                  <a:gd name="connsiteX3" fmla="*/ 331029 w 852117"/>
                  <a:gd name="connsiteY3" fmla="*/ 139667 h 913021"/>
                  <a:gd name="connsiteX4" fmla="*/ 328134 w 852117"/>
                  <a:gd name="connsiteY4" fmla="*/ 7546 h 913021"/>
                  <a:gd name="connsiteX5" fmla="*/ 443295 w 852117"/>
                  <a:gd name="connsiteY5" fmla="*/ 0 h 913021"/>
                  <a:gd name="connsiteX6" fmla="*/ 454992 w 852117"/>
                  <a:gd name="connsiteY6" fmla="*/ 231624 h 913021"/>
                  <a:gd name="connsiteX7" fmla="*/ 452843 w 852117"/>
                  <a:gd name="connsiteY7" fmla="*/ 13725 h 913021"/>
                  <a:gd name="connsiteX8" fmla="*/ 562280 w 852117"/>
                  <a:gd name="connsiteY8" fmla="*/ 38587 h 913021"/>
                  <a:gd name="connsiteX9" fmla="*/ 591089 w 852117"/>
                  <a:gd name="connsiteY9" fmla="*/ 223958 h 913021"/>
                  <a:gd name="connsiteX10" fmla="*/ 574101 w 852117"/>
                  <a:gd name="connsiteY10" fmla="*/ 39172 h 913021"/>
                  <a:gd name="connsiteX11" fmla="*/ 703090 w 852117"/>
                  <a:gd name="connsiteY11" fmla="*/ 62958 h 913021"/>
                  <a:gd name="connsiteX12" fmla="*/ 709880 w 852117"/>
                  <a:gd name="connsiteY12" fmla="*/ 237369 h 913021"/>
                  <a:gd name="connsiteX13" fmla="*/ 714239 w 852117"/>
                  <a:gd name="connsiteY13" fmla="*/ 69553 h 913021"/>
                  <a:gd name="connsiteX14" fmla="*/ 822235 w 852117"/>
                  <a:gd name="connsiteY14" fmla="*/ 87329 h 913021"/>
                  <a:gd name="connsiteX15" fmla="*/ 851404 w 852117"/>
                  <a:gd name="connsiteY15" fmla="*/ 326326 h 913021"/>
                  <a:gd name="connsiteX16" fmla="*/ 762365 w 852117"/>
                  <a:gd name="connsiteY16" fmla="*/ 809335 h 913021"/>
                  <a:gd name="connsiteX17" fmla="*/ 751654 w 852117"/>
                  <a:gd name="connsiteY17" fmla="*/ 912259 h 913021"/>
                  <a:gd name="connsiteX18" fmla="*/ 380634 w 852117"/>
                  <a:gd name="connsiteY18" fmla="*/ 913021 h 913021"/>
                  <a:gd name="connsiteX19" fmla="*/ 361777 w 852117"/>
                  <a:gd name="connsiteY19" fmla="*/ 780857 h 913021"/>
                  <a:gd name="connsiteX20" fmla="*/ 259790 w 852117"/>
                  <a:gd name="connsiteY20" fmla="*/ 654805 h 913021"/>
                  <a:gd name="connsiteX21" fmla="*/ 127442 w 852117"/>
                  <a:gd name="connsiteY21" fmla="*/ 467151 h 913021"/>
                  <a:gd name="connsiteX22" fmla="*/ 0 w 852117"/>
                  <a:gd name="connsiteY22" fmla="*/ 226050 h 913021"/>
                  <a:gd name="connsiteX0" fmla="*/ 0 w 852117"/>
                  <a:gd name="connsiteY0" fmla="*/ 218504 h 905475"/>
                  <a:gd name="connsiteX1" fmla="*/ 235595 w 852117"/>
                  <a:gd name="connsiteY1" fmla="*/ 365610 h 905475"/>
                  <a:gd name="connsiteX2" fmla="*/ 311282 w 852117"/>
                  <a:gd name="connsiteY2" fmla="*/ 390450 h 905475"/>
                  <a:gd name="connsiteX3" fmla="*/ 331029 w 852117"/>
                  <a:gd name="connsiteY3" fmla="*/ 132121 h 905475"/>
                  <a:gd name="connsiteX4" fmla="*/ 328134 w 852117"/>
                  <a:gd name="connsiteY4" fmla="*/ 0 h 905475"/>
                  <a:gd name="connsiteX5" fmla="*/ 446516 w 852117"/>
                  <a:gd name="connsiteY5" fmla="*/ 3421 h 905475"/>
                  <a:gd name="connsiteX6" fmla="*/ 454992 w 852117"/>
                  <a:gd name="connsiteY6" fmla="*/ 224078 h 905475"/>
                  <a:gd name="connsiteX7" fmla="*/ 452843 w 852117"/>
                  <a:gd name="connsiteY7" fmla="*/ 6179 h 905475"/>
                  <a:gd name="connsiteX8" fmla="*/ 562280 w 852117"/>
                  <a:gd name="connsiteY8" fmla="*/ 31041 h 905475"/>
                  <a:gd name="connsiteX9" fmla="*/ 591089 w 852117"/>
                  <a:gd name="connsiteY9" fmla="*/ 216412 h 905475"/>
                  <a:gd name="connsiteX10" fmla="*/ 574101 w 852117"/>
                  <a:gd name="connsiteY10" fmla="*/ 31626 h 905475"/>
                  <a:gd name="connsiteX11" fmla="*/ 703090 w 852117"/>
                  <a:gd name="connsiteY11" fmla="*/ 55412 h 905475"/>
                  <a:gd name="connsiteX12" fmla="*/ 709880 w 852117"/>
                  <a:gd name="connsiteY12" fmla="*/ 229823 h 905475"/>
                  <a:gd name="connsiteX13" fmla="*/ 714239 w 852117"/>
                  <a:gd name="connsiteY13" fmla="*/ 62007 h 905475"/>
                  <a:gd name="connsiteX14" fmla="*/ 822235 w 852117"/>
                  <a:gd name="connsiteY14" fmla="*/ 79783 h 905475"/>
                  <a:gd name="connsiteX15" fmla="*/ 851404 w 852117"/>
                  <a:gd name="connsiteY15" fmla="*/ 318780 h 905475"/>
                  <a:gd name="connsiteX16" fmla="*/ 762365 w 852117"/>
                  <a:gd name="connsiteY16" fmla="*/ 801789 h 905475"/>
                  <a:gd name="connsiteX17" fmla="*/ 751654 w 852117"/>
                  <a:gd name="connsiteY17" fmla="*/ 904713 h 905475"/>
                  <a:gd name="connsiteX18" fmla="*/ 380634 w 852117"/>
                  <a:gd name="connsiteY18" fmla="*/ 905475 h 905475"/>
                  <a:gd name="connsiteX19" fmla="*/ 361777 w 852117"/>
                  <a:gd name="connsiteY19" fmla="*/ 773311 h 905475"/>
                  <a:gd name="connsiteX20" fmla="*/ 259790 w 852117"/>
                  <a:gd name="connsiteY20" fmla="*/ 647259 h 905475"/>
                  <a:gd name="connsiteX21" fmla="*/ 127442 w 852117"/>
                  <a:gd name="connsiteY21" fmla="*/ 459605 h 905475"/>
                  <a:gd name="connsiteX22" fmla="*/ 0 w 852117"/>
                  <a:gd name="connsiteY22" fmla="*/ 218504 h 905475"/>
                  <a:gd name="connsiteX0" fmla="*/ 0 w 852117"/>
                  <a:gd name="connsiteY0" fmla="*/ 222954 h 909925"/>
                  <a:gd name="connsiteX1" fmla="*/ 235595 w 852117"/>
                  <a:gd name="connsiteY1" fmla="*/ 370060 h 909925"/>
                  <a:gd name="connsiteX2" fmla="*/ 311282 w 852117"/>
                  <a:gd name="connsiteY2" fmla="*/ 394900 h 909925"/>
                  <a:gd name="connsiteX3" fmla="*/ 331029 w 852117"/>
                  <a:gd name="connsiteY3" fmla="*/ 136571 h 909925"/>
                  <a:gd name="connsiteX4" fmla="*/ 328134 w 852117"/>
                  <a:gd name="connsiteY4" fmla="*/ 4450 h 909925"/>
                  <a:gd name="connsiteX5" fmla="*/ 446516 w 852117"/>
                  <a:gd name="connsiteY5" fmla="*/ 7871 h 909925"/>
                  <a:gd name="connsiteX6" fmla="*/ 454992 w 852117"/>
                  <a:gd name="connsiteY6" fmla="*/ 228528 h 909925"/>
                  <a:gd name="connsiteX7" fmla="*/ 452843 w 852117"/>
                  <a:gd name="connsiteY7" fmla="*/ 10629 h 909925"/>
                  <a:gd name="connsiteX8" fmla="*/ 562280 w 852117"/>
                  <a:gd name="connsiteY8" fmla="*/ 35491 h 909925"/>
                  <a:gd name="connsiteX9" fmla="*/ 591089 w 852117"/>
                  <a:gd name="connsiteY9" fmla="*/ 220862 h 909925"/>
                  <a:gd name="connsiteX10" fmla="*/ 574101 w 852117"/>
                  <a:gd name="connsiteY10" fmla="*/ 36076 h 909925"/>
                  <a:gd name="connsiteX11" fmla="*/ 703090 w 852117"/>
                  <a:gd name="connsiteY11" fmla="*/ 59862 h 909925"/>
                  <a:gd name="connsiteX12" fmla="*/ 709880 w 852117"/>
                  <a:gd name="connsiteY12" fmla="*/ 234273 h 909925"/>
                  <a:gd name="connsiteX13" fmla="*/ 714239 w 852117"/>
                  <a:gd name="connsiteY13" fmla="*/ 66457 h 909925"/>
                  <a:gd name="connsiteX14" fmla="*/ 822235 w 852117"/>
                  <a:gd name="connsiteY14" fmla="*/ 84233 h 909925"/>
                  <a:gd name="connsiteX15" fmla="*/ 851404 w 852117"/>
                  <a:gd name="connsiteY15" fmla="*/ 323230 h 909925"/>
                  <a:gd name="connsiteX16" fmla="*/ 762365 w 852117"/>
                  <a:gd name="connsiteY16" fmla="*/ 806239 h 909925"/>
                  <a:gd name="connsiteX17" fmla="*/ 751654 w 852117"/>
                  <a:gd name="connsiteY17" fmla="*/ 909163 h 909925"/>
                  <a:gd name="connsiteX18" fmla="*/ 380634 w 852117"/>
                  <a:gd name="connsiteY18" fmla="*/ 909925 h 909925"/>
                  <a:gd name="connsiteX19" fmla="*/ 361777 w 852117"/>
                  <a:gd name="connsiteY19" fmla="*/ 777761 h 909925"/>
                  <a:gd name="connsiteX20" fmla="*/ 259790 w 852117"/>
                  <a:gd name="connsiteY20" fmla="*/ 651709 h 909925"/>
                  <a:gd name="connsiteX21" fmla="*/ 127442 w 852117"/>
                  <a:gd name="connsiteY21" fmla="*/ 464055 h 909925"/>
                  <a:gd name="connsiteX22" fmla="*/ 0 w 852117"/>
                  <a:gd name="connsiteY22" fmla="*/ 222954 h 909925"/>
                  <a:gd name="connsiteX0" fmla="*/ 0 w 852117"/>
                  <a:gd name="connsiteY0" fmla="*/ 220271 h 907242"/>
                  <a:gd name="connsiteX1" fmla="*/ 235595 w 852117"/>
                  <a:gd name="connsiteY1" fmla="*/ 367377 h 907242"/>
                  <a:gd name="connsiteX2" fmla="*/ 311282 w 852117"/>
                  <a:gd name="connsiteY2" fmla="*/ 392217 h 907242"/>
                  <a:gd name="connsiteX3" fmla="*/ 331029 w 852117"/>
                  <a:gd name="connsiteY3" fmla="*/ 133888 h 907242"/>
                  <a:gd name="connsiteX4" fmla="*/ 334903 w 852117"/>
                  <a:gd name="connsiteY4" fmla="*/ 14671 h 907242"/>
                  <a:gd name="connsiteX5" fmla="*/ 446516 w 852117"/>
                  <a:gd name="connsiteY5" fmla="*/ 5188 h 907242"/>
                  <a:gd name="connsiteX6" fmla="*/ 454992 w 852117"/>
                  <a:gd name="connsiteY6" fmla="*/ 225845 h 907242"/>
                  <a:gd name="connsiteX7" fmla="*/ 452843 w 852117"/>
                  <a:gd name="connsiteY7" fmla="*/ 7946 h 907242"/>
                  <a:gd name="connsiteX8" fmla="*/ 562280 w 852117"/>
                  <a:gd name="connsiteY8" fmla="*/ 32808 h 907242"/>
                  <a:gd name="connsiteX9" fmla="*/ 591089 w 852117"/>
                  <a:gd name="connsiteY9" fmla="*/ 218179 h 907242"/>
                  <a:gd name="connsiteX10" fmla="*/ 574101 w 852117"/>
                  <a:gd name="connsiteY10" fmla="*/ 33393 h 907242"/>
                  <a:gd name="connsiteX11" fmla="*/ 703090 w 852117"/>
                  <a:gd name="connsiteY11" fmla="*/ 57179 h 907242"/>
                  <a:gd name="connsiteX12" fmla="*/ 709880 w 852117"/>
                  <a:gd name="connsiteY12" fmla="*/ 231590 h 907242"/>
                  <a:gd name="connsiteX13" fmla="*/ 714239 w 852117"/>
                  <a:gd name="connsiteY13" fmla="*/ 63774 h 907242"/>
                  <a:gd name="connsiteX14" fmla="*/ 822235 w 852117"/>
                  <a:gd name="connsiteY14" fmla="*/ 81550 h 907242"/>
                  <a:gd name="connsiteX15" fmla="*/ 851404 w 852117"/>
                  <a:gd name="connsiteY15" fmla="*/ 320547 h 907242"/>
                  <a:gd name="connsiteX16" fmla="*/ 762365 w 852117"/>
                  <a:gd name="connsiteY16" fmla="*/ 803556 h 907242"/>
                  <a:gd name="connsiteX17" fmla="*/ 751654 w 852117"/>
                  <a:gd name="connsiteY17" fmla="*/ 906480 h 907242"/>
                  <a:gd name="connsiteX18" fmla="*/ 380634 w 852117"/>
                  <a:gd name="connsiteY18" fmla="*/ 907242 h 907242"/>
                  <a:gd name="connsiteX19" fmla="*/ 361777 w 852117"/>
                  <a:gd name="connsiteY19" fmla="*/ 775078 h 907242"/>
                  <a:gd name="connsiteX20" fmla="*/ 259790 w 852117"/>
                  <a:gd name="connsiteY20" fmla="*/ 649026 h 907242"/>
                  <a:gd name="connsiteX21" fmla="*/ 127442 w 852117"/>
                  <a:gd name="connsiteY21" fmla="*/ 461372 h 907242"/>
                  <a:gd name="connsiteX22" fmla="*/ 0 w 852117"/>
                  <a:gd name="connsiteY22" fmla="*/ 220271 h 907242"/>
                  <a:gd name="connsiteX0" fmla="*/ 0 w 852117"/>
                  <a:gd name="connsiteY0" fmla="*/ 224378 h 911349"/>
                  <a:gd name="connsiteX1" fmla="*/ 235595 w 852117"/>
                  <a:gd name="connsiteY1" fmla="*/ 371484 h 911349"/>
                  <a:gd name="connsiteX2" fmla="*/ 311282 w 852117"/>
                  <a:gd name="connsiteY2" fmla="*/ 396324 h 911349"/>
                  <a:gd name="connsiteX3" fmla="*/ 331029 w 852117"/>
                  <a:gd name="connsiteY3" fmla="*/ 137995 h 911349"/>
                  <a:gd name="connsiteX4" fmla="*/ 334903 w 852117"/>
                  <a:gd name="connsiteY4" fmla="*/ 18778 h 911349"/>
                  <a:gd name="connsiteX5" fmla="*/ 446516 w 852117"/>
                  <a:gd name="connsiteY5" fmla="*/ 9295 h 911349"/>
                  <a:gd name="connsiteX6" fmla="*/ 454992 w 852117"/>
                  <a:gd name="connsiteY6" fmla="*/ 229952 h 911349"/>
                  <a:gd name="connsiteX7" fmla="*/ 452843 w 852117"/>
                  <a:gd name="connsiteY7" fmla="*/ 12053 h 911349"/>
                  <a:gd name="connsiteX8" fmla="*/ 562280 w 852117"/>
                  <a:gd name="connsiteY8" fmla="*/ 36915 h 911349"/>
                  <a:gd name="connsiteX9" fmla="*/ 591089 w 852117"/>
                  <a:gd name="connsiteY9" fmla="*/ 222286 h 911349"/>
                  <a:gd name="connsiteX10" fmla="*/ 574101 w 852117"/>
                  <a:gd name="connsiteY10" fmla="*/ 37500 h 911349"/>
                  <a:gd name="connsiteX11" fmla="*/ 703090 w 852117"/>
                  <a:gd name="connsiteY11" fmla="*/ 61286 h 911349"/>
                  <a:gd name="connsiteX12" fmla="*/ 709880 w 852117"/>
                  <a:gd name="connsiteY12" fmla="*/ 235697 h 911349"/>
                  <a:gd name="connsiteX13" fmla="*/ 714239 w 852117"/>
                  <a:gd name="connsiteY13" fmla="*/ 67881 h 911349"/>
                  <a:gd name="connsiteX14" fmla="*/ 822235 w 852117"/>
                  <a:gd name="connsiteY14" fmla="*/ 85657 h 911349"/>
                  <a:gd name="connsiteX15" fmla="*/ 851404 w 852117"/>
                  <a:gd name="connsiteY15" fmla="*/ 324654 h 911349"/>
                  <a:gd name="connsiteX16" fmla="*/ 762365 w 852117"/>
                  <a:gd name="connsiteY16" fmla="*/ 807663 h 911349"/>
                  <a:gd name="connsiteX17" fmla="*/ 751654 w 852117"/>
                  <a:gd name="connsiteY17" fmla="*/ 910587 h 911349"/>
                  <a:gd name="connsiteX18" fmla="*/ 380634 w 852117"/>
                  <a:gd name="connsiteY18" fmla="*/ 911349 h 911349"/>
                  <a:gd name="connsiteX19" fmla="*/ 361777 w 852117"/>
                  <a:gd name="connsiteY19" fmla="*/ 779185 h 911349"/>
                  <a:gd name="connsiteX20" fmla="*/ 259790 w 852117"/>
                  <a:gd name="connsiteY20" fmla="*/ 653133 h 911349"/>
                  <a:gd name="connsiteX21" fmla="*/ 127442 w 852117"/>
                  <a:gd name="connsiteY21" fmla="*/ 465479 h 911349"/>
                  <a:gd name="connsiteX22" fmla="*/ 0 w 852117"/>
                  <a:gd name="connsiteY22" fmla="*/ 224378 h 911349"/>
                  <a:gd name="connsiteX0" fmla="*/ 0 w 852117"/>
                  <a:gd name="connsiteY0" fmla="*/ 224378 h 911349"/>
                  <a:gd name="connsiteX1" fmla="*/ 235595 w 852117"/>
                  <a:gd name="connsiteY1" fmla="*/ 371484 h 911349"/>
                  <a:gd name="connsiteX2" fmla="*/ 311282 w 852117"/>
                  <a:gd name="connsiteY2" fmla="*/ 396324 h 911349"/>
                  <a:gd name="connsiteX3" fmla="*/ 331029 w 852117"/>
                  <a:gd name="connsiteY3" fmla="*/ 137995 h 911349"/>
                  <a:gd name="connsiteX4" fmla="*/ 334903 w 852117"/>
                  <a:gd name="connsiteY4" fmla="*/ 18778 h 911349"/>
                  <a:gd name="connsiteX5" fmla="*/ 446516 w 852117"/>
                  <a:gd name="connsiteY5" fmla="*/ 9295 h 911349"/>
                  <a:gd name="connsiteX6" fmla="*/ 454992 w 852117"/>
                  <a:gd name="connsiteY6" fmla="*/ 229952 h 911349"/>
                  <a:gd name="connsiteX7" fmla="*/ 452843 w 852117"/>
                  <a:gd name="connsiteY7" fmla="*/ 12053 h 911349"/>
                  <a:gd name="connsiteX8" fmla="*/ 562280 w 852117"/>
                  <a:gd name="connsiteY8" fmla="*/ 36915 h 911349"/>
                  <a:gd name="connsiteX9" fmla="*/ 591089 w 852117"/>
                  <a:gd name="connsiteY9" fmla="*/ 222286 h 911349"/>
                  <a:gd name="connsiteX10" fmla="*/ 574101 w 852117"/>
                  <a:gd name="connsiteY10" fmla="*/ 37500 h 911349"/>
                  <a:gd name="connsiteX11" fmla="*/ 703090 w 852117"/>
                  <a:gd name="connsiteY11" fmla="*/ 61286 h 911349"/>
                  <a:gd name="connsiteX12" fmla="*/ 709880 w 852117"/>
                  <a:gd name="connsiteY12" fmla="*/ 235697 h 911349"/>
                  <a:gd name="connsiteX13" fmla="*/ 714239 w 852117"/>
                  <a:gd name="connsiteY13" fmla="*/ 67881 h 911349"/>
                  <a:gd name="connsiteX14" fmla="*/ 822235 w 852117"/>
                  <a:gd name="connsiteY14" fmla="*/ 85657 h 911349"/>
                  <a:gd name="connsiteX15" fmla="*/ 851404 w 852117"/>
                  <a:gd name="connsiteY15" fmla="*/ 324654 h 911349"/>
                  <a:gd name="connsiteX16" fmla="*/ 762365 w 852117"/>
                  <a:gd name="connsiteY16" fmla="*/ 807663 h 911349"/>
                  <a:gd name="connsiteX17" fmla="*/ 751654 w 852117"/>
                  <a:gd name="connsiteY17" fmla="*/ 910587 h 911349"/>
                  <a:gd name="connsiteX18" fmla="*/ 380634 w 852117"/>
                  <a:gd name="connsiteY18" fmla="*/ 911349 h 911349"/>
                  <a:gd name="connsiteX19" fmla="*/ 361777 w 852117"/>
                  <a:gd name="connsiteY19" fmla="*/ 779185 h 911349"/>
                  <a:gd name="connsiteX20" fmla="*/ 259790 w 852117"/>
                  <a:gd name="connsiteY20" fmla="*/ 653133 h 911349"/>
                  <a:gd name="connsiteX21" fmla="*/ 172766 w 852117"/>
                  <a:gd name="connsiteY21" fmla="*/ 437275 h 911349"/>
                  <a:gd name="connsiteX22" fmla="*/ 0 w 852117"/>
                  <a:gd name="connsiteY22" fmla="*/ 224378 h 911349"/>
                  <a:gd name="connsiteX0" fmla="*/ 22647 w 683324"/>
                  <a:gd name="connsiteY0" fmla="*/ 156238 h 911349"/>
                  <a:gd name="connsiteX1" fmla="*/ 66802 w 683324"/>
                  <a:gd name="connsiteY1" fmla="*/ 371484 h 911349"/>
                  <a:gd name="connsiteX2" fmla="*/ 142489 w 683324"/>
                  <a:gd name="connsiteY2" fmla="*/ 396324 h 911349"/>
                  <a:gd name="connsiteX3" fmla="*/ 162236 w 683324"/>
                  <a:gd name="connsiteY3" fmla="*/ 137995 h 911349"/>
                  <a:gd name="connsiteX4" fmla="*/ 166110 w 683324"/>
                  <a:gd name="connsiteY4" fmla="*/ 18778 h 911349"/>
                  <a:gd name="connsiteX5" fmla="*/ 277723 w 683324"/>
                  <a:gd name="connsiteY5" fmla="*/ 9295 h 911349"/>
                  <a:gd name="connsiteX6" fmla="*/ 286199 w 683324"/>
                  <a:gd name="connsiteY6" fmla="*/ 229952 h 911349"/>
                  <a:gd name="connsiteX7" fmla="*/ 284050 w 683324"/>
                  <a:gd name="connsiteY7" fmla="*/ 12053 h 911349"/>
                  <a:gd name="connsiteX8" fmla="*/ 393487 w 683324"/>
                  <a:gd name="connsiteY8" fmla="*/ 36915 h 911349"/>
                  <a:gd name="connsiteX9" fmla="*/ 422296 w 683324"/>
                  <a:gd name="connsiteY9" fmla="*/ 222286 h 911349"/>
                  <a:gd name="connsiteX10" fmla="*/ 405308 w 683324"/>
                  <a:gd name="connsiteY10" fmla="*/ 37500 h 911349"/>
                  <a:gd name="connsiteX11" fmla="*/ 534297 w 683324"/>
                  <a:gd name="connsiteY11" fmla="*/ 61286 h 911349"/>
                  <a:gd name="connsiteX12" fmla="*/ 541087 w 683324"/>
                  <a:gd name="connsiteY12" fmla="*/ 235697 h 911349"/>
                  <a:gd name="connsiteX13" fmla="*/ 545446 w 683324"/>
                  <a:gd name="connsiteY13" fmla="*/ 67881 h 911349"/>
                  <a:gd name="connsiteX14" fmla="*/ 653442 w 683324"/>
                  <a:gd name="connsiteY14" fmla="*/ 85657 h 911349"/>
                  <a:gd name="connsiteX15" fmla="*/ 682611 w 683324"/>
                  <a:gd name="connsiteY15" fmla="*/ 324654 h 911349"/>
                  <a:gd name="connsiteX16" fmla="*/ 593572 w 683324"/>
                  <a:gd name="connsiteY16" fmla="*/ 807663 h 911349"/>
                  <a:gd name="connsiteX17" fmla="*/ 582861 w 683324"/>
                  <a:gd name="connsiteY17" fmla="*/ 910587 h 911349"/>
                  <a:gd name="connsiteX18" fmla="*/ 211841 w 683324"/>
                  <a:gd name="connsiteY18" fmla="*/ 911349 h 911349"/>
                  <a:gd name="connsiteX19" fmla="*/ 192984 w 683324"/>
                  <a:gd name="connsiteY19" fmla="*/ 779185 h 911349"/>
                  <a:gd name="connsiteX20" fmla="*/ 90997 w 683324"/>
                  <a:gd name="connsiteY20" fmla="*/ 653133 h 911349"/>
                  <a:gd name="connsiteX21" fmla="*/ 3973 w 683324"/>
                  <a:gd name="connsiteY21" fmla="*/ 437275 h 911349"/>
                  <a:gd name="connsiteX22" fmla="*/ 22647 w 683324"/>
                  <a:gd name="connsiteY22" fmla="*/ 156238 h 911349"/>
                  <a:gd name="connsiteX0" fmla="*/ 28763 w 689440"/>
                  <a:gd name="connsiteY0" fmla="*/ 156238 h 911349"/>
                  <a:gd name="connsiteX1" fmla="*/ 72918 w 689440"/>
                  <a:gd name="connsiteY1" fmla="*/ 371484 h 911349"/>
                  <a:gd name="connsiteX2" fmla="*/ 148605 w 689440"/>
                  <a:gd name="connsiteY2" fmla="*/ 396324 h 911349"/>
                  <a:gd name="connsiteX3" fmla="*/ 168352 w 689440"/>
                  <a:gd name="connsiteY3" fmla="*/ 137995 h 911349"/>
                  <a:gd name="connsiteX4" fmla="*/ 172226 w 689440"/>
                  <a:gd name="connsiteY4" fmla="*/ 18778 h 911349"/>
                  <a:gd name="connsiteX5" fmla="*/ 283839 w 689440"/>
                  <a:gd name="connsiteY5" fmla="*/ 9295 h 911349"/>
                  <a:gd name="connsiteX6" fmla="*/ 292315 w 689440"/>
                  <a:gd name="connsiteY6" fmla="*/ 229952 h 911349"/>
                  <a:gd name="connsiteX7" fmla="*/ 290166 w 689440"/>
                  <a:gd name="connsiteY7" fmla="*/ 12053 h 911349"/>
                  <a:gd name="connsiteX8" fmla="*/ 399603 w 689440"/>
                  <a:gd name="connsiteY8" fmla="*/ 36915 h 911349"/>
                  <a:gd name="connsiteX9" fmla="*/ 428412 w 689440"/>
                  <a:gd name="connsiteY9" fmla="*/ 222286 h 911349"/>
                  <a:gd name="connsiteX10" fmla="*/ 411424 w 689440"/>
                  <a:gd name="connsiteY10" fmla="*/ 37500 h 911349"/>
                  <a:gd name="connsiteX11" fmla="*/ 540413 w 689440"/>
                  <a:gd name="connsiteY11" fmla="*/ 61286 h 911349"/>
                  <a:gd name="connsiteX12" fmla="*/ 547203 w 689440"/>
                  <a:gd name="connsiteY12" fmla="*/ 235697 h 911349"/>
                  <a:gd name="connsiteX13" fmla="*/ 551562 w 689440"/>
                  <a:gd name="connsiteY13" fmla="*/ 67881 h 911349"/>
                  <a:gd name="connsiteX14" fmla="*/ 659558 w 689440"/>
                  <a:gd name="connsiteY14" fmla="*/ 85657 h 911349"/>
                  <a:gd name="connsiteX15" fmla="*/ 688727 w 689440"/>
                  <a:gd name="connsiteY15" fmla="*/ 324654 h 911349"/>
                  <a:gd name="connsiteX16" fmla="*/ 599688 w 689440"/>
                  <a:gd name="connsiteY16" fmla="*/ 807663 h 911349"/>
                  <a:gd name="connsiteX17" fmla="*/ 588977 w 689440"/>
                  <a:gd name="connsiteY17" fmla="*/ 910587 h 911349"/>
                  <a:gd name="connsiteX18" fmla="*/ 217957 w 689440"/>
                  <a:gd name="connsiteY18" fmla="*/ 911349 h 911349"/>
                  <a:gd name="connsiteX19" fmla="*/ 199100 w 689440"/>
                  <a:gd name="connsiteY19" fmla="*/ 779185 h 911349"/>
                  <a:gd name="connsiteX20" fmla="*/ 97113 w 689440"/>
                  <a:gd name="connsiteY20" fmla="*/ 653133 h 911349"/>
                  <a:gd name="connsiteX21" fmla="*/ 10089 w 689440"/>
                  <a:gd name="connsiteY21" fmla="*/ 437275 h 911349"/>
                  <a:gd name="connsiteX22" fmla="*/ 28763 w 689440"/>
                  <a:gd name="connsiteY22" fmla="*/ 156238 h 911349"/>
                  <a:gd name="connsiteX0" fmla="*/ 28763 w 689440"/>
                  <a:gd name="connsiteY0" fmla="*/ 156238 h 911349"/>
                  <a:gd name="connsiteX1" fmla="*/ 72918 w 689440"/>
                  <a:gd name="connsiteY1" fmla="*/ 371484 h 911349"/>
                  <a:gd name="connsiteX2" fmla="*/ 148605 w 689440"/>
                  <a:gd name="connsiteY2" fmla="*/ 396324 h 911349"/>
                  <a:gd name="connsiteX3" fmla="*/ 168352 w 689440"/>
                  <a:gd name="connsiteY3" fmla="*/ 137995 h 911349"/>
                  <a:gd name="connsiteX4" fmla="*/ 172226 w 689440"/>
                  <a:gd name="connsiteY4" fmla="*/ 18778 h 911349"/>
                  <a:gd name="connsiteX5" fmla="*/ 283839 w 689440"/>
                  <a:gd name="connsiteY5" fmla="*/ 9295 h 911349"/>
                  <a:gd name="connsiteX6" fmla="*/ 292315 w 689440"/>
                  <a:gd name="connsiteY6" fmla="*/ 229952 h 911349"/>
                  <a:gd name="connsiteX7" fmla="*/ 290166 w 689440"/>
                  <a:gd name="connsiteY7" fmla="*/ 12053 h 911349"/>
                  <a:gd name="connsiteX8" fmla="*/ 399603 w 689440"/>
                  <a:gd name="connsiteY8" fmla="*/ 36915 h 911349"/>
                  <a:gd name="connsiteX9" fmla="*/ 428412 w 689440"/>
                  <a:gd name="connsiteY9" fmla="*/ 222286 h 911349"/>
                  <a:gd name="connsiteX10" fmla="*/ 411424 w 689440"/>
                  <a:gd name="connsiteY10" fmla="*/ 37500 h 911349"/>
                  <a:gd name="connsiteX11" fmla="*/ 540413 w 689440"/>
                  <a:gd name="connsiteY11" fmla="*/ 61286 h 911349"/>
                  <a:gd name="connsiteX12" fmla="*/ 547203 w 689440"/>
                  <a:gd name="connsiteY12" fmla="*/ 235697 h 911349"/>
                  <a:gd name="connsiteX13" fmla="*/ 551562 w 689440"/>
                  <a:gd name="connsiteY13" fmla="*/ 67881 h 911349"/>
                  <a:gd name="connsiteX14" fmla="*/ 659558 w 689440"/>
                  <a:gd name="connsiteY14" fmla="*/ 85657 h 911349"/>
                  <a:gd name="connsiteX15" fmla="*/ 688727 w 689440"/>
                  <a:gd name="connsiteY15" fmla="*/ 324654 h 911349"/>
                  <a:gd name="connsiteX16" fmla="*/ 599688 w 689440"/>
                  <a:gd name="connsiteY16" fmla="*/ 807663 h 911349"/>
                  <a:gd name="connsiteX17" fmla="*/ 588977 w 689440"/>
                  <a:gd name="connsiteY17" fmla="*/ 910587 h 911349"/>
                  <a:gd name="connsiteX18" fmla="*/ 217957 w 689440"/>
                  <a:gd name="connsiteY18" fmla="*/ 911349 h 911349"/>
                  <a:gd name="connsiteX19" fmla="*/ 199100 w 689440"/>
                  <a:gd name="connsiteY19" fmla="*/ 779185 h 911349"/>
                  <a:gd name="connsiteX20" fmla="*/ 97113 w 689440"/>
                  <a:gd name="connsiteY20" fmla="*/ 653133 h 911349"/>
                  <a:gd name="connsiteX21" fmla="*/ 10089 w 689440"/>
                  <a:gd name="connsiteY21" fmla="*/ 437275 h 911349"/>
                  <a:gd name="connsiteX22" fmla="*/ 28763 w 689440"/>
                  <a:gd name="connsiteY22" fmla="*/ 156238 h 911349"/>
                  <a:gd name="connsiteX0" fmla="*/ 56291 w 685678"/>
                  <a:gd name="connsiteY0" fmla="*/ 141091 h 911349"/>
                  <a:gd name="connsiteX1" fmla="*/ 69156 w 685678"/>
                  <a:gd name="connsiteY1" fmla="*/ 371484 h 911349"/>
                  <a:gd name="connsiteX2" fmla="*/ 144843 w 685678"/>
                  <a:gd name="connsiteY2" fmla="*/ 396324 h 911349"/>
                  <a:gd name="connsiteX3" fmla="*/ 164590 w 685678"/>
                  <a:gd name="connsiteY3" fmla="*/ 137995 h 911349"/>
                  <a:gd name="connsiteX4" fmla="*/ 168464 w 685678"/>
                  <a:gd name="connsiteY4" fmla="*/ 18778 h 911349"/>
                  <a:gd name="connsiteX5" fmla="*/ 280077 w 685678"/>
                  <a:gd name="connsiteY5" fmla="*/ 9295 h 911349"/>
                  <a:gd name="connsiteX6" fmla="*/ 288553 w 685678"/>
                  <a:gd name="connsiteY6" fmla="*/ 229952 h 911349"/>
                  <a:gd name="connsiteX7" fmla="*/ 286404 w 685678"/>
                  <a:gd name="connsiteY7" fmla="*/ 12053 h 911349"/>
                  <a:gd name="connsiteX8" fmla="*/ 395841 w 685678"/>
                  <a:gd name="connsiteY8" fmla="*/ 36915 h 911349"/>
                  <a:gd name="connsiteX9" fmla="*/ 424650 w 685678"/>
                  <a:gd name="connsiteY9" fmla="*/ 222286 h 911349"/>
                  <a:gd name="connsiteX10" fmla="*/ 407662 w 685678"/>
                  <a:gd name="connsiteY10" fmla="*/ 37500 h 911349"/>
                  <a:gd name="connsiteX11" fmla="*/ 536651 w 685678"/>
                  <a:gd name="connsiteY11" fmla="*/ 61286 h 911349"/>
                  <a:gd name="connsiteX12" fmla="*/ 543441 w 685678"/>
                  <a:gd name="connsiteY12" fmla="*/ 235697 h 911349"/>
                  <a:gd name="connsiteX13" fmla="*/ 547800 w 685678"/>
                  <a:gd name="connsiteY13" fmla="*/ 67881 h 911349"/>
                  <a:gd name="connsiteX14" fmla="*/ 655796 w 685678"/>
                  <a:gd name="connsiteY14" fmla="*/ 85657 h 911349"/>
                  <a:gd name="connsiteX15" fmla="*/ 684965 w 685678"/>
                  <a:gd name="connsiteY15" fmla="*/ 324654 h 911349"/>
                  <a:gd name="connsiteX16" fmla="*/ 595926 w 685678"/>
                  <a:gd name="connsiteY16" fmla="*/ 807663 h 911349"/>
                  <a:gd name="connsiteX17" fmla="*/ 585215 w 685678"/>
                  <a:gd name="connsiteY17" fmla="*/ 910587 h 911349"/>
                  <a:gd name="connsiteX18" fmla="*/ 214195 w 685678"/>
                  <a:gd name="connsiteY18" fmla="*/ 911349 h 911349"/>
                  <a:gd name="connsiteX19" fmla="*/ 195338 w 685678"/>
                  <a:gd name="connsiteY19" fmla="*/ 779185 h 911349"/>
                  <a:gd name="connsiteX20" fmla="*/ 93351 w 685678"/>
                  <a:gd name="connsiteY20" fmla="*/ 653133 h 911349"/>
                  <a:gd name="connsiteX21" fmla="*/ 6327 w 685678"/>
                  <a:gd name="connsiteY21" fmla="*/ 437275 h 911349"/>
                  <a:gd name="connsiteX22" fmla="*/ 56291 w 685678"/>
                  <a:gd name="connsiteY22" fmla="*/ 141091 h 911349"/>
                  <a:gd name="connsiteX0" fmla="*/ 58398 w 687785"/>
                  <a:gd name="connsiteY0" fmla="*/ 141091 h 911349"/>
                  <a:gd name="connsiteX1" fmla="*/ 71263 w 687785"/>
                  <a:gd name="connsiteY1" fmla="*/ 371484 h 911349"/>
                  <a:gd name="connsiteX2" fmla="*/ 146950 w 687785"/>
                  <a:gd name="connsiteY2" fmla="*/ 396324 h 911349"/>
                  <a:gd name="connsiteX3" fmla="*/ 166697 w 687785"/>
                  <a:gd name="connsiteY3" fmla="*/ 137995 h 911349"/>
                  <a:gd name="connsiteX4" fmla="*/ 170571 w 687785"/>
                  <a:gd name="connsiteY4" fmla="*/ 18778 h 911349"/>
                  <a:gd name="connsiteX5" fmla="*/ 282184 w 687785"/>
                  <a:gd name="connsiteY5" fmla="*/ 9295 h 911349"/>
                  <a:gd name="connsiteX6" fmla="*/ 290660 w 687785"/>
                  <a:gd name="connsiteY6" fmla="*/ 229952 h 911349"/>
                  <a:gd name="connsiteX7" fmla="*/ 288511 w 687785"/>
                  <a:gd name="connsiteY7" fmla="*/ 12053 h 911349"/>
                  <a:gd name="connsiteX8" fmla="*/ 397948 w 687785"/>
                  <a:gd name="connsiteY8" fmla="*/ 36915 h 911349"/>
                  <a:gd name="connsiteX9" fmla="*/ 426757 w 687785"/>
                  <a:gd name="connsiteY9" fmla="*/ 222286 h 911349"/>
                  <a:gd name="connsiteX10" fmla="*/ 409769 w 687785"/>
                  <a:gd name="connsiteY10" fmla="*/ 37500 h 911349"/>
                  <a:gd name="connsiteX11" fmla="*/ 538758 w 687785"/>
                  <a:gd name="connsiteY11" fmla="*/ 61286 h 911349"/>
                  <a:gd name="connsiteX12" fmla="*/ 545548 w 687785"/>
                  <a:gd name="connsiteY12" fmla="*/ 235697 h 911349"/>
                  <a:gd name="connsiteX13" fmla="*/ 549907 w 687785"/>
                  <a:gd name="connsiteY13" fmla="*/ 67881 h 911349"/>
                  <a:gd name="connsiteX14" fmla="*/ 657903 w 687785"/>
                  <a:gd name="connsiteY14" fmla="*/ 85657 h 911349"/>
                  <a:gd name="connsiteX15" fmla="*/ 687072 w 687785"/>
                  <a:gd name="connsiteY15" fmla="*/ 324654 h 911349"/>
                  <a:gd name="connsiteX16" fmla="*/ 598033 w 687785"/>
                  <a:gd name="connsiteY16" fmla="*/ 807663 h 911349"/>
                  <a:gd name="connsiteX17" fmla="*/ 587322 w 687785"/>
                  <a:gd name="connsiteY17" fmla="*/ 910587 h 911349"/>
                  <a:gd name="connsiteX18" fmla="*/ 216302 w 687785"/>
                  <a:gd name="connsiteY18" fmla="*/ 911349 h 911349"/>
                  <a:gd name="connsiteX19" fmla="*/ 197445 w 687785"/>
                  <a:gd name="connsiteY19" fmla="*/ 779185 h 911349"/>
                  <a:gd name="connsiteX20" fmla="*/ 95458 w 687785"/>
                  <a:gd name="connsiteY20" fmla="*/ 653133 h 911349"/>
                  <a:gd name="connsiteX21" fmla="*/ 8434 w 687785"/>
                  <a:gd name="connsiteY21" fmla="*/ 437275 h 911349"/>
                  <a:gd name="connsiteX22" fmla="*/ 58398 w 687785"/>
                  <a:gd name="connsiteY22" fmla="*/ 141091 h 911349"/>
                  <a:gd name="connsiteX0" fmla="*/ 52893 w 682280"/>
                  <a:gd name="connsiteY0" fmla="*/ 141091 h 911349"/>
                  <a:gd name="connsiteX1" fmla="*/ 65758 w 682280"/>
                  <a:gd name="connsiteY1" fmla="*/ 371484 h 911349"/>
                  <a:gd name="connsiteX2" fmla="*/ 141445 w 682280"/>
                  <a:gd name="connsiteY2" fmla="*/ 396324 h 911349"/>
                  <a:gd name="connsiteX3" fmla="*/ 161192 w 682280"/>
                  <a:gd name="connsiteY3" fmla="*/ 137995 h 911349"/>
                  <a:gd name="connsiteX4" fmla="*/ 165066 w 682280"/>
                  <a:gd name="connsiteY4" fmla="*/ 18778 h 911349"/>
                  <a:gd name="connsiteX5" fmla="*/ 276679 w 682280"/>
                  <a:gd name="connsiteY5" fmla="*/ 9295 h 911349"/>
                  <a:gd name="connsiteX6" fmla="*/ 285155 w 682280"/>
                  <a:gd name="connsiteY6" fmla="*/ 229952 h 911349"/>
                  <a:gd name="connsiteX7" fmla="*/ 283006 w 682280"/>
                  <a:gd name="connsiteY7" fmla="*/ 12053 h 911349"/>
                  <a:gd name="connsiteX8" fmla="*/ 392443 w 682280"/>
                  <a:gd name="connsiteY8" fmla="*/ 36915 h 911349"/>
                  <a:gd name="connsiteX9" fmla="*/ 421252 w 682280"/>
                  <a:gd name="connsiteY9" fmla="*/ 222286 h 911349"/>
                  <a:gd name="connsiteX10" fmla="*/ 404264 w 682280"/>
                  <a:gd name="connsiteY10" fmla="*/ 37500 h 911349"/>
                  <a:gd name="connsiteX11" fmla="*/ 533253 w 682280"/>
                  <a:gd name="connsiteY11" fmla="*/ 61286 h 911349"/>
                  <a:gd name="connsiteX12" fmla="*/ 540043 w 682280"/>
                  <a:gd name="connsiteY12" fmla="*/ 235697 h 911349"/>
                  <a:gd name="connsiteX13" fmla="*/ 544402 w 682280"/>
                  <a:gd name="connsiteY13" fmla="*/ 67881 h 911349"/>
                  <a:gd name="connsiteX14" fmla="*/ 652398 w 682280"/>
                  <a:gd name="connsiteY14" fmla="*/ 85657 h 911349"/>
                  <a:gd name="connsiteX15" fmla="*/ 681567 w 682280"/>
                  <a:gd name="connsiteY15" fmla="*/ 324654 h 911349"/>
                  <a:gd name="connsiteX16" fmla="*/ 592528 w 682280"/>
                  <a:gd name="connsiteY16" fmla="*/ 807663 h 911349"/>
                  <a:gd name="connsiteX17" fmla="*/ 581817 w 682280"/>
                  <a:gd name="connsiteY17" fmla="*/ 910587 h 911349"/>
                  <a:gd name="connsiteX18" fmla="*/ 210797 w 682280"/>
                  <a:gd name="connsiteY18" fmla="*/ 911349 h 911349"/>
                  <a:gd name="connsiteX19" fmla="*/ 191940 w 682280"/>
                  <a:gd name="connsiteY19" fmla="*/ 779185 h 911349"/>
                  <a:gd name="connsiteX20" fmla="*/ 89953 w 682280"/>
                  <a:gd name="connsiteY20" fmla="*/ 653133 h 911349"/>
                  <a:gd name="connsiteX21" fmla="*/ 2929 w 682280"/>
                  <a:gd name="connsiteY21" fmla="*/ 437275 h 911349"/>
                  <a:gd name="connsiteX22" fmla="*/ 52893 w 682280"/>
                  <a:gd name="connsiteY22" fmla="*/ 141091 h 911349"/>
                  <a:gd name="connsiteX0" fmla="*/ 52893 w 682280"/>
                  <a:gd name="connsiteY0" fmla="*/ 141091 h 911349"/>
                  <a:gd name="connsiteX1" fmla="*/ 65758 w 682280"/>
                  <a:gd name="connsiteY1" fmla="*/ 371484 h 911349"/>
                  <a:gd name="connsiteX2" fmla="*/ 141445 w 682280"/>
                  <a:gd name="connsiteY2" fmla="*/ 396324 h 911349"/>
                  <a:gd name="connsiteX3" fmla="*/ 161192 w 682280"/>
                  <a:gd name="connsiteY3" fmla="*/ 137995 h 911349"/>
                  <a:gd name="connsiteX4" fmla="*/ 165066 w 682280"/>
                  <a:gd name="connsiteY4" fmla="*/ 18778 h 911349"/>
                  <a:gd name="connsiteX5" fmla="*/ 276679 w 682280"/>
                  <a:gd name="connsiteY5" fmla="*/ 9295 h 911349"/>
                  <a:gd name="connsiteX6" fmla="*/ 285155 w 682280"/>
                  <a:gd name="connsiteY6" fmla="*/ 229952 h 911349"/>
                  <a:gd name="connsiteX7" fmla="*/ 283006 w 682280"/>
                  <a:gd name="connsiteY7" fmla="*/ 12053 h 911349"/>
                  <a:gd name="connsiteX8" fmla="*/ 392443 w 682280"/>
                  <a:gd name="connsiteY8" fmla="*/ 36915 h 911349"/>
                  <a:gd name="connsiteX9" fmla="*/ 421252 w 682280"/>
                  <a:gd name="connsiteY9" fmla="*/ 222286 h 911349"/>
                  <a:gd name="connsiteX10" fmla="*/ 404264 w 682280"/>
                  <a:gd name="connsiteY10" fmla="*/ 37500 h 911349"/>
                  <a:gd name="connsiteX11" fmla="*/ 533253 w 682280"/>
                  <a:gd name="connsiteY11" fmla="*/ 61286 h 911349"/>
                  <a:gd name="connsiteX12" fmla="*/ 540043 w 682280"/>
                  <a:gd name="connsiteY12" fmla="*/ 235697 h 911349"/>
                  <a:gd name="connsiteX13" fmla="*/ 544402 w 682280"/>
                  <a:gd name="connsiteY13" fmla="*/ 67881 h 911349"/>
                  <a:gd name="connsiteX14" fmla="*/ 652398 w 682280"/>
                  <a:gd name="connsiteY14" fmla="*/ 85657 h 911349"/>
                  <a:gd name="connsiteX15" fmla="*/ 681567 w 682280"/>
                  <a:gd name="connsiteY15" fmla="*/ 324654 h 911349"/>
                  <a:gd name="connsiteX16" fmla="*/ 592528 w 682280"/>
                  <a:gd name="connsiteY16" fmla="*/ 807663 h 911349"/>
                  <a:gd name="connsiteX17" fmla="*/ 581817 w 682280"/>
                  <a:gd name="connsiteY17" fmla="*/ 910587 h 911349"/>
                  <a:gd name="connsiteX18" fmla="*/ 210797 w 682280"/>
                  <a:gd name="connsiteY18" fmla="*/ 911349 h 911349"/>
                  <a:gd name="connsiteX19" fmla="*/ 191940 w 682280"/>
                  <a:gd name="connsiteY19" fmla="*/ 779185 h 911349"/>
                  <a:gd name="connsiteX20" fmla="*/ 89953 w 682280"/>
                  <a:gd name="connsiteY20" fmla="*/ 653133 h 911349"/>
                  <a:gd name="connsiteX21" fmla="*/ 2929 w 682280"/>
                  <a:gd name="connsiteY21" fmla="*/ 437275 h 911349"/>
                  <a:gd name="connsiteX22" fmla="*/ 52893 w 682280"/>
                  <a:gd name="connsiteY22" fmla="*/ 141091 h 911349"/>
                  <a:gd name="connsiteX0" fmla="*/ 60601 w 681763"/>
                  <a:gd name="connsiteY0" fmla="*/ 138676 h 911349"/>
                  <a:gd name="connsiteX1" fmla="*/ 65241 w 681763"/>
                  <a:gd name="connsiteY1" fmla="*/ 371484 h 911349"/>
                  <a:gd name="connsiteX2" fmla="*/ 140928 w 681763"/>
                  <a:gd name="connsiteY2" fmla="*/ 396324 h 911349"/>
                  <a:gd name="connsiteX3" fmla="*/ 160675 w 681763"/>
                  <a:gd name="connsiteY3" fmla="*/ 137995 h 911349"/>
                  <a:gd name="connsiteX4" fmla="*/ 164549 w 681763"/>
                  <a:gd name="connsiteY4" fmla="*/ 18778 h 911349"/>
                  <a:gd name="connsiteX5" fmla="*/ 276162 w 681763"/>
                  <a:gd name="connsiteY5" fmla="*/ 9295 h 911349"/>
                  <a:gd name="connsiteX6" fmla="*/ 284638 w 681763"/>
                  <a:gd name="connsiteY6" fmla="*/ 229952 h 911349"/>
                  <a:gd name="connsiteX7" fmla="*/ 282489 w 681763"/>
                  <a:gd name="connsiteY7" fmla="*/ 12053 h 911349"/>
                  <a:gd name="connsiteX8" fmla="*/ 391926 w 681763"/>
                  <a:gd name="connsiteY8" fmla="*/ 36915 h 911349"/>
                  <a:gd name="connsiteX9" fmla="*/ 420735 w 681763"/>
                  <a:gd name="connsiteY9" fmla="*/ 222286 h 911349"/>
                  <a:gd name="connsiteX10" fmla="*/ 403747 w 681763"/>
                  <a:gd name="connsiteY10" fmla="*/ 37500 h 911349"/>
                  <a:gd name="connsiteX11" fmla="*/ 532736 w 681763"/>
                  <a:gd name="connsiteY11" fmla="*/ 61286 h 911349"/>
                  <a:gd name="connsiteX12" fmla="*/ 539526 w 681763"/>
                  <a:gd name="connsiteY12" fmla="*/ 235697 h 911349"/>
                  <a:gd name="connsiteX13" fmla="*/ 543885 w 681763"/>
                  <a:gd name="connsiteY13" fmla="*/ 67881 h 911349"/>
                  <a:gd name="connsiteX14" fmla="*/ 651881 w 681763"/>
                  <a:gd name="connsiteY14" fmla="*/ 85657 h 911349"/>
                  <a:gd name="connsiteX15" fmla="*/ 681050 w 681763"/>
                  <a:gd name="connsiteY15" fmla="*/ 324654 h 911349"/>
                  <a:gd name="connsiteX16" fmla="*/ 592011 w 681763"/>
                  <a:gd name="connsiteY16" fmla="*/ 807663 h 911349"/>
                  <a:gd name="connsiteX17" fmla="*/ 581300 w 681763"/>
                  <a:gd name="connsiteY17" fmla="*/ 910587 h 911349"/>
                  <a:gd name="connsiteX18" fmla="*/ 210280 w 681763"/>
                  <a:gd name="connsiteY18" fmla="*/ 911349 h 911349"/>
                  <a:gd name="connsiteX19" fmla="*/ 191423 w 681763"/>
                  <a:gd name="connsiteY19" fmla="*/ 779185 h 911349"/>
                  <a:gd name="connsiteX20" fmla="*/ 89436 w 681763"/>
                  <a:gd name="connsiteY20" fmla="*/ 653133 h 911349"/>
                  <a:gd name="connsiteX21" fmla="*/ 2412 w 681763"/>
                  <a:gd name="connsiteY21" fmla="*/ 437275 h 911349"/>
                  <a:gd name="connsiteX22" fmla="*/ 60601 w 681763"/>
                  <a:gd name="connsiteY22" fmla="*/ 138676 h 911349"/>
                  <a:gd name="connsiteX0" fmla="*/ 45719 w 683006"/>
                  <a:gd name="connsiteY0" fmla="*/ 134476 h 911349"/>
                  <a:gd name="connsiteX1" fmla="*/ 66484 w 683006"/>
                  <a:gd name="connsiteY1" fmla="*/ 371484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66484 w 683006"/>
                  <a:gd name="connsiteY1" fmla="*/ 371484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83259 w 683006"/>
                  <a:gd name="connsiteY1" fmla="*/ 357622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83259 w 683006"/>
                  <a:gd name="connsiteY1" fmla="*/ 357622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83259 w 683006"/>
                  <a:gd name="connsiteY1" fmla="*/ 357622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  <a:gd name="connsiteX0" fmla="*/ 45719 w 683006"/>
                  <a:gd name="connsiteY0" fmla="*/ 134476 h 911349"/>
                  <a:gd name="connsiteX1" fmla="*/ 104061 w 683006"/>
                  <a:gd name="connsiteY1" fmla="*/ 357469 h 911349"/>
                  <a:gd name="connsiteX2" fmla="*/ 142171 w 683006"/>
                  <a:gd name="connsiteY2" fmla="*/ 396324 h 911349"/>
                  <a:gd name="connsiteX3" fmla="*/ 161918 w 683006"/>
                  <a:gd name="connsiteY3" fmla="*/ 137995 h 911349"/>
                  <a:gd name="connsiteX4" fmla="*/ 165792 w 683006"/>
                  <a:gd name="connsiteY4" fmla="*/ 18778 h 911349"/>
                  <a:gd name="connsiteX5" fmla="*/ 277405 w 683006"/>
                  <a:gd name="connsiteY5" fmla="*/ 9295 h 911349"/>
                  <a:gd name="connsiteX6" fmla="*/ 285881 w 683006"/>
                  <a:gd name="connsiteY6" fmla="*/ 229952 h 911349"/>
                  <a:gd name="connsiteX7" fmla="*/ 283732 w 683006"/>
                  <a:gd name="connsiteY7" fmla="*/ 12053 h 911349"/>
                  <a:gd name="connsiteX8" fmla="*/ 393169 w 683006"/>
                  <a:gd name="connsiteY8" fmla="*/ 36915 h 911349"/>
                  <a:gd name="connsiteX9" fmla="*/ 421978 w 683006"/>
                  <a:gd name="connsiteY9" fmla="*/ 222286 h 911349"/>
                  <a:gd name="connsiteX10" fmla="*/ 404990 w 683006"/>
                  <a:gd name="connsiteY10" fmla="*/ 37500 h 911349"/>
                  <a:gd name="connsiteX11" fmla="*/ 533979 w 683006"/>
                  <a:gd name="connsiteY11" fmla="*/ 61286 h 911349"/>
                  <a:gd name="connsiteX12" fmla="*/ 540769 w 683006"/>
                  <a:gd name="connsiteY12" fmla="*/ 235697 h 911349"/>
                  <a:gd name="connsiteX13" fmla="*/ 545128 w 683006"/>
                  <a:gd name="connsiteY13" fmla="*/ 67881 h 911349"/>
                  <a:gd name="connsiteX14" fmla="*/ 653124 w 683006"/>
                  <a:gd name="connsiteY14" fmla="*/ 85657 h 911349"/>
                  <a:gd name="connsiteX15" fmla="*/ 682293 w 683006"/>
                  <a:gd name="connsiteY15" fmla="*/ 324654 h 911349"/>
                  <a:gd name="connsiteX16" fmla="*/ 593254 w 683006"/>
                  <a:gd name="connsiteY16" fmla="*/ 807663 h 911349"/>
                  <a:gd name="connsiteX17" fmla="*/ 582543 w 683006"/>
                  <a:gd name="connsiteY17" fmla="*/ 910587 h 911349"/>
                  <a:gd name="connsiteX18" fmla="*/ 211523 w 683006"/>
                  <a:gd name="connsiteY18" fmla="*/ 911349 h 911349"/>
                  <a:gd name="connsiteX19" fmla="*/ 192666 w 683006"/>
                  <a:gd name="connsiteY19" fmla="*/ 779185 h 911349"/>
                  <a:gd name="connsiteX20" fmla="*/ 90679 w 683006"/>
                  <a:gd name="connsiteY20" fmla="*/ 653133 h 911349"/>
                  <a:gd name="connsiteX21" fmla="*/ 3655 w 683006"/>
                  <a:gd name="connsiteY21" fmla="*/ 437275 h 911349"/>
                  <a:gd name="connsiteX22" fmla="*/ 45719 w 683006"/>
                  <a:gd name="connsiteY22" fmla="*/ 134476 h 91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3006" h="911349">
                    <a:moveTo>
                      <a:pt x="45719" y="134476"/>
                    </a:moveTo>
                    <a:cubicBezTo>
                      <a:pt x="186906" y="178031"/>
                      <a:pt x="77411" y="293724"/>
                      <a:pt x="104061" y="357469"/>
                    </a:cubicBezTo>
                    <a:cubicBezTo>
                      <a:pt x="111327" y="384451"/>
                      <a:pt x="134405" y="424827"/>
                      <a:pt x="142171" y="396324"/>
                    </a:cubicBezTo>
                    <a:cubicBezTo>
                      <a:pt x="161497" y="378147"/>
                      <a:pt x="163714" y="263470"/>
                      <a:pt x="161918" y="137995"/>
                    </a:cubicBezTo>
                    <a:lnTo>
                      <a:pt x="165792" y="18778"/>
                    </a:lnTo>
                    <a:cubicBezTo>
                      <a:pt x="205100" y="-883"/>
                      <a:pt x="248431" y="-6838"/>
                      <a:pt x="277405" y="9295"/>
                    </a:cubicBezTo>
                    <a:lnTo>
                      <a:pt x="285881" y="229952"/>
                    </a:lnTo>
                    <a:cubicBezTo>
                      <a:pt x="292743" y="135104"/>
                      <a:pt x="288936" y="90619"/>
                      <a:pt x="283732" y="12053"/>
                    </a:cubicBezTo>
                    <a:cubicBezTo>
                      <a:pt x="344488" y="7410"/>
                      <a:pt x="362005" y="7292"/>
                      <a:pt x="393169" y="36915"/>
                    </a:cubicBezTo>
                    <a:cubicBezTo>
                      <a:pt x="432458" y="90909"/>
                      <a:pt x="415495" y="219932"/>
                      <a:pt x="421978" y="222286"/>
                    </a:cubicBezTo>
                    <a:cubicBezTo>
                      <a:pt x="425215" y="169590"/>
                      <a:pt x="440910" y="99095"/>
                      <a:pt x="404990" y="37500"/>
                    </a:cubicBezTo>
                    <a:cubicBezTo>
                      <a:pt x="452541" y="9313"/>
                      <a:pt x="505933" y="28253"/>
                      <a:pt x="533979" y="61286"/>
                    </a:cubicBezTo>
                    <a:cubicBezTo>
                      <a:pt x="556608" y="94319"/>
                      <a:pt x="532593" y="233695"/>
                      <a:pt x="540769" y="235697"/>
                    </a:cubicBezTo>
                    <a:cubicBezTo>
                      <a:pt x="546608" y="189844"/>
                      <a:pt x="564054" y="120930"/>
                      <a:pt x="545128" y="67881"/>
                    </a:cubicBezTo>
                    <a:cubicBezTo>
                      <a:pt x="600410" y="49193"/>
                      <a:pt x="614468" y="45569"/>
                      <a:pt x="653124" y="85657"/>
                    </a:cubicBezTo>
                    <a:cubicBezTo>
                      <a:pt x="678241" y="128452"/>
                      <a:pt x="685502" y="205222"/>
                      <a:pt x="682293" y="324654"/>
                    </a:cubicBezTo>
                    <a:cubicBezTo>
                      <a:pt x="682293" y="386243"/>
                      <a:pt x="685168" y="641728"/>
                      <a:pt x="593254" y="807663"/>
                    </a:cubicBezTo>
                    <a:cubicBezTo>
                      <a:pt x="562434" y="865879"/>
                      <a:pt x="574223" y="873371"/>
                      <a:pt x="582543" y="910587"/>
                    </a:cubicBezTo>
                    <a:lnTo>
                      <a:pt x="211523" y="911349"/>
                    </a:lnTo>
                    <a:cubicBezTo>
                      <a:pt x="212499" y="851582"/>
                      <a:pt x="236044" y="827966"/>
                      <a:pt x="192666" y="779185"/>
                    </a:cubicBezTo>
                    <a:cubicBezTo>
                      <a:pt x="170208" y="755505"/>
                      <a:pt x="148074" y="710617"/>
                      <a:pt x="90679" y="653133"/>
                    </a:cubicBezTo>
                    <a:cubicBezTo>
                      <a:pt x="33254" y="569821"/>
                      <a:pt x="26583" y="515785"/>
                      <a:pt x="3655" y="437275"/>
                    </a:cubicBezTo>
                    <a:cubicBezTo>
                      <a:pt x="-8217" y="341138"/>
                      <a:pt x="9615" y="253260"/>
                      <a:pt x="45719" y="134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1">
                <a:extLst>
                  <a:ext uri="{FF2B5EF4-FFF2-40B4-BE49-F238E27FC236}">
                    <a16:creationId xmlns:a16="http://schemas.microsoft.com/office/drawing/2014/main" id="{D6B11D56-32EE-4686-A87C-CCEF732B2E27}"/>
                  </a:ext>
                </a:extLst>
              </p:cNvPr>
              <p:cNvSpPr/>
              <p:nvPr/>
            </p:nvSpPr>
            <p:spPr>
              <a:xfrm rot="982074">
                <a:off x="1978345" y="2203258"/>
                <a:ext cx="400633" cy="50108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그룹 203">
              <a:extLst>
                <a:ext uri="{FF2B5EF4-FFF2-40B4-BE49-F238E27FC236}">
                  <a16:creationId xmlns:a16="http://schemas.microsoft.com/office/drawing/2014/main" id="{94CC292A-7616-49C0-A790-80E5F2D8E788}"/>
                </a:ext>
              </a:extLst>
            </p:cNvPr>
            <p:cNvGrpSpPr/>
            <p:nvPr/>
          </p:nvGrpSpPr>
          <p:grpSpPr>
            <a:xfrm>
              <a:off x="6636699" y="3039384"/>
              <a:ext cx="1968187" cy="1968187"/>
              <a:chOff x="6384003" y="3061995"/>
              <a:chExt cx="1968187" cy="1968187"/>
            </a:xfrm>
          </p:grpSpPr>
          <p:sp>
            <p:nvSpPr>
              <p:cNvPr id="41" name="원호 204">
                <a:extLst>
                  <a:ext uri="{FF2B5EF4-FFF2-40B4-BE49-F238E27FC236}">
                    <a16:creationId xmlns:a16="http://schemas.microsoft.com/office/drawing/2014/main" id="{60987DAC-9533-44E5-B6D8-F83A68C409AF}"/>
                  </a:ext>
                </a:extLst>
              </p:cNvPr>
              <p:cNvSpPr/>
              <p:nvPr/>
            </p:nvSpPr>
            <p:spPr>
              <a:xfrm>
                <a:off x="6384003" y="3061995"/>
                <a:ext cx="1968187" cy="1968187"/>
              </a:xfrm>
              <a:prstGeom prst="arc">
                <a:avLst>
                  <a:gd name="adj1" fmla="val 14786098"/>
                  <a:gd name="adj2" fmla="val 471423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원호 205">
                <a:extLst>
                  <a:ext uri="{FF2B5EF4-FFF2-40B4-BE49-F238E27FC236}">
                    <a16:creationId xmlns:a16="http://schemas.microsoft.com/office/drawing/2014/main" id="{022C28C3-E303-4EBC-82CF-14C2BD7FB7F7}"/>
                  </a:ext>
                </a:extLst>
              </p:cNvPr>
              <p:cNvSpPr/>
              <p:nvPr/>
            </p:nvSpPr>
            <p:spPr>
              <a:xfrm>
                <a:off x="6503401" y="3202080"/>
                <a:ext cx="1612841" cy="1612841"/>
              </a:xfrm>
              <a:prstGeom prst="arc">
                <a:avLst>
                  <a:gd name="adj1" fmla="val 14786098"/>
                  <a:gd name="adj2" fmla="val 350082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원호 206">
                <a:extLst>
                  <a:ext uri="{FF2B5EF4-FFF2-40B4-BE49-F238E27FC236}">
                    <a16:creationId xmlns:a16="http://schemas.microsoft.com/office/drawing/2014/main" id="{E2ECB4A8-1DCC-4A37-AE69-6252AB8D614B}"/>
                  </a:ext>
                </a:extLst>
              </p:cNvPr>
              <p:cNvSpPr/>
              <p:nvPr/>
            </p:nvSpPr>
            <p:spPr>
              <a:xfrm>
                <a:off x="6679890" y="3375378"/>
                <a:ext cx="1111135" cy="1111135"/>
              </a:xfrm>
              <a:prstGeom prst="arc">
                <a:avLst>
                  <a:gd name="adj1" fmla="val 14786098"/>
                  <a:gd name="adj2" fmla="val 0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원호 207">
                <a:extLst>
                  <a:ext uri="{FF2B5EF4-FFF2-40B4-BE49-F238E27FC236}">
                    <a16:creationId xmlns:a16="http://schemas.microsoft.com/office/drawing/2014/main" id="{C15F7DEA-037D-4523-BF98-B4BA28875477}"/>
                  </a:ext>
                </a:extLst>
              </p:cNvPr>
              <p:cNvSpPr/>
              <p:nvPr/>
            </p:nvSpPr>
            <p:spPr>
              <a:xfrm>
                <a:off x="6804540" y="3545256"/>
                <a:ext cx="819951" cy="819951"/>
              </a:xfrm>
              <a:prstGeom prst="arc">
                <a:avLst>
                  <a:gd name="adj1" fmla="val 14786098"/>
                  <a:gd name="adj2" fmla="val 20780800"/>
                </a:avLst>
              </a:prstGeom>
              <a:ln w="1270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4" name="Group 4">
            <a:extLst>
              <a:ext uri="{FF2B5EF4-FFF2-40B4-BE49-F238E27FC236}">
                <a16:creationId xmlns:a16="http://schemas.microsoft.com/office/drawing/2014/main" id="{0AA84CEE-B9F2-48C6-B7F3-097175B0AB52}"/>
              </a:ext>
            </a:extLst>
          </p:cNvPr>
          <p:cNvGrpSpPr/>
          <p:nvPr/>
        </p:nvGrpSpPr>
        <p:grpSpPr>
          <a:xfrm>
            <a:off x="7347670" y="680282"/>
            <a:ext cx="831323" cy="1270131"/>
            <a:chOff x="903020" y="3403687"/>
            <a:chExt cx="1584176" cy="3061053"/>
          </a:xfrm>
        </p:grpSpPr>
        <p:sp>
          <p:nvSpPr>
            <p:cNvPr id="55" name="Trapezoid 19">
              <a:extLst>
                <a:ext uri="{FF2B5EF4-FFF2-40B4-BE49-F238E27FC236}">
                  <a16:creationId xmlns:a16="http://schemas.microsoft.com/office/drawing/2014/main" id="{1A7CCFF7-A387-46D6-A3B3-5759C406FAFC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6" name="Group 16">
              <a:extLst>
                <a:ext uri="{FF2B5EF4-FFF2-40B4-BE49-F238E27FC236}">
                  <a16:creationId xmlns:a16="http://schemas.microsoft.com/office/drawing/2014/main" id="{DD88EF51-CA9D-4679-80D1-6101E005CAD1}"/>
                </a:ext>
              </a:extLst>
            </p:cNvPr>
            <p:cNvGrpSpPr/>
            <p:nvPr/>
          </p:nvGrpSpPr>
          <p:grpSpPr>
            <a:xfrm>
              <a:off x="903020" y="3403687"/>
              <a:ext cx="1584176" cy="2282988"/>
              <a:chOff x="967240" y="3289369"/>
              <a:chExt cx="1100200" cy="1585520"/>
            </a:xfrm>
          </p:grpSpPr>
          <p:sp>
            <p:nvSpPr>
              <p:cNvPr id="57" name="Freeform 3">
                <a:extLst>
                  <a:ext uri="{FF2B5EF4-FFF2-40B4-BE49-F238E27FC236}">
                    <a16:creationId xmlns:a16="http://schemas.microsoft.com/office/drawing/2014/main" id="{6C28952A-B73F-460D-9EC1-3C39834504C9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EDD181AD-C26E-42CD-B44B-7FF5CC8D7895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" name="矩形 5"/>
          <p:cNvSpPr/>
          <p:nvPr/>
        </p:nvSpPr>
        <p:spPr>
          <a:xfrm>
            <a:off x="4363884" y="3084637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華康好太王碑W4" panose="03000409000000000000" pitchFamily="65" charset="-120"/>
              </a:rPr>
              <a:t>摸索</a:t>
            </a:r>
            <a:endParaRPr lang="ko-KR" altLang="en-US" b="1" dirty="0">
              <a:solidFill>
                <a:srgbClr val="0070C0"/>
              </a:solidFill>
              <a:latin typeface="華康好太王碑W4" panose="03000409000000000000" pitchFamily="65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46539" y="2625157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華康好太王碑W4" panose="03000409000000000000" pitchFamily="65" charset="-120"/>
              </a:rPr>
              <a:t>探索</a:t>
            </a:r>
            <a:endParaRPr lang="ko-KR" altLang="en-US" b="1" dirty="0">
              <a:solidFill>
                <a:srgbClr val="0070C0"/>
              </a:solidFill>
              <a:latin typeface="華康好太王碑W4" panose="03000409000000000000" pitchFamily="65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943342" y="4928380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華康好太王碑W4" panose="03000409000000000000" pitchFamily="65" charset="-120"/>
              </a:rPr>
              <a:t>專注</a:t>
            </a:r>
            <a:endParaRPr lang="ko-KR" altLang="en-US" b="1" dirty="0">
              <a:solidFill>
                <a:srgbClr val="0070C0"/>
              </a:solidFill>
              <a:latin typeface="華康好太王碑W4" panose="03000409000000000000" pitchFamily="65" charset="-12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195699" y="3812817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華康好太王碑W4" panose="03000409000000000000" pitchFamily="65" charset="-120"/>
              </a:rPr>
              <a:t>注意</a:t>
            </a:r>
            <a:endParaRPr lang="ko-KR" altLang="en-US" b="1" dirty="0">
              <a:solidFill>
                <a:srgbClr val="0070C0"/>
              </a:solidFill>
              <a:latin typeface="華康好太王碑W4" panose="03000409000000000000" pitchFamily="65" charset="-12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433102" y="5419961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華康好太王碑W4" panose="03000409000000000000" pitchFamily="65" charset="-120"/>
              </a:rPr>
              <a:t>覺察</a:t>
            </a:r>
            <a:endParaRPr lang="ko-KR" altLang="en-US" b="1" dirty="0">
              <a:solidFill>
                <a:srgbClr val="0070C0"/>
              </a:solidFill>
              <a:latin typeface="華康好太王碑W4" panose="03000409000000000000" pitchFamily="65" charset="-120"/>
            </a:endParaRPr>
          </a:p>
        </p:txBody>
      </p:sp>
      <p:sp>
        <p:nvSpPr>
          <p:cNvPr id="7" name="弧形箭號 (下彎) 6"/>
          <p:cNvSpPr/>
          <p:nvPr/>
        </p:nvSpPr>
        <p:spPr>
          <a:xfrm rot="20934153">
            <a:off x="4914354" y="2732785"/>
            <a:ext cx="838277" cy="2722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弧形箭號 (左彎) 7"/>
          <p:cNvSpPr/>
          <p:nvPr/>
        </p:nvSpPr>
        <p:spPr>
          <a:xfrm rot="932748">
            <a:off x="7536978" y="4167823"/>
            <a:ext cx="306889" cy="923164"/>
          </a:xfrm>
          <a:prstGeom prst="curvedLeftArrow">
            <a:avLst>
              <a:gd name="adj1" fmla="val 25000"/>
              <a:gd name="adj2" fmla="val 50000"/>
              <a:gd name="adj3" fmla="val 78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4" name="弧形箭號 (左彎) 63"/>
          <p:cNvSpPr/>
          <p:nvPr/>
        </p:nvSpPr>
        <p:spPr>
          <a:xfrm rot="4070975">
            <a:off x="6341592" y="4993961"/>
            <a:ext cx="304298" cy="1093349"/>
          </a:xfrm>
          <a:prstGeom prst="curvedLeftArrow">
            <a:avLst>
              <a:gd name="adj1" fmla="val 25000"/>
              <a:gd name="adj2" fmla="val 50000"/>
              <a:gd name="adj3" fmla="val 78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弧形箭號 (下彎) 8"/>
          <p:cNvSpPr/>
          <p:nvPr/>
        </p:nvSpPr>
        <p:spPr>
          <a:xfrm rot="2700686">
            <a:off x="6492372" y="3051915"/>
            <a:ext cx="1340618" cy="3496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7ED7FA72-8311-4796-B92F-9B65DFE6D718}"/>
              </a:ext>
            </a:extLst>
          </p:cNvPr>
          <p:cNvSpPr txBox="1">
            <a:spLocks/>
          </p:cNvSpPr>
          <p:nvPr/>
        </p:nvSpPr>
        <p:spPr>
          <a:xfrm>
            <a:off x="8086920" y="348732"/>
            <a:ext cx="3762374" cy="20309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400" b="1" dirty="0">
                <a:solidFill>
                  <a:schemeClr val="accent4"/>
                </a:solidFill>
              </a:rPr>
              <a:t>Simple</a:t>
            </a:r>
            <a:r>
              <a:rPr lang="en-US" altLang="ko-KR" sz="4400" b="1" dirty="0">
                <a:solidFill>
                  <a:schemeClr val="accent2"/>
                </a:solidFill>
              </a:rPr>
              <a:t> </a:t>
            </a:r>
            <a:endParaRPr lang="en-US" altLang="ko-KR" sz="4400" b="1" dirty="0" smtClean="0">
              <a:solidFill>
                <a:schemeClr val="accent2"/>
              </a:solidFill>
            </a:endParaRPr>
          </a:p>
          <a:p>
            <a:r>
              <a:rPr lang="en-US" altLang="ko-KR" sz="4400" b="1" dirty="0">
                <a:solidFill>
                  <a:schemeClr val="accent1"/>
                </a:solidFill>
              </a:rPr>
              <a:t>C</a:t>
            </a:r>
            <a:r>
              <a:rPr lang="en-US" altLang="ko-KR" sz="4400" b="1" dirty="0" smtClean="0">
                <a:solidFill>
                  <a:schemeClr val="accent1"/>
                </a:solidFill>
              </a:rPr>
              <a:t>ase </a:t>
            </a:r>
            <a:r>
              <a:rPr lang="en-US" altLang="ko-KR" sz="4400" b="1" dirty="0" smtClean="0">
                <a:solidFill>
                  <a:schemeClr val="accent2"/>
                </a:solidFill>
              </a:rPr>
              <a:t>Sharing</a:t>
            </a:r>
            <a:endParaRPr lang="ko-KR" altLang="en-US" sz="4400" dirty="0">
              <a:solidFill>
                <a:schemeClr val="accent2"/>
              </a:solidFill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r="11962"/>
          <a:stretch>
            <a:fillRect/>
          </a:stretch>
        </p:blipFill>
        <p:spPr>
          <a:xfrm>
            <a:off x="0" y="-130628"/>
            <a:ext cx="7704159" cy="6858000"/>
          </a:xfrm>
        </p:spPr>
      </p:pic>
    </p:spTree>
    <p:extLst>
      <p:ext uri="{BB962C8B-B14F-4D97-AF65-F5344CB8AC3E}">
        <p14:creationId xmlns:p14="http://schemas.microsoft.com/office/powerpoint/2010/main" val="9302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76480" y="5411880"/>
            <a:ext cx="2761311" cy="953124"/>
            <a:chOff x="803640" y="3362835"/>
            <a:chExt cx="2059657" cy="953124"/>
          </a:xfrm>
        </p:grpSpPr>
        <p:sp>
          <p:nvSpPr>
            <p:cNvPr id="23" name="TextBox 22"/>
            <p:cNvSpPr txBox="1"/>
            <p:nvPr/>
          </p:nvSpPr>
          <p:spPr>
            <a:xfrm>
              <a:off x="803640" y="3669628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 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5" name="Text Placeholder 10"/>
          <p:cNvSpPr txBox="1">
            <a:spLocks/>
          </p:cNvSpPr>
          <p:nvPr/>
        </p:nvSpPr>
        <p:spPr>
          <a:xfrm>
            <a:off x="8607667" y="448608"/>
            <a:ext cx="3158226" cy="1060843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 Presentation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>
            <a:fillRect/>
          </a:stretch>
        </p:blipFill>
        <p:spPr/>
      </p:pic>
      <p:pic>
        <p:nvPicPr>
          <p:cNvPr id="6" name="圖片版面配置區 5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r="10771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98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33940" y="5287189"/>
            <a:ext cx="3050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摸索、探索、</a:t>
            </a:r>
            <a:endParaRPr lang="en-US" altLang="zh-TW" sz="2800" b="1" dirty="0" smtClean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注意、專注、覺察</a:t>
            </a:r>
            <a:endParaRPr lang="ko-KR" altLang="en-US" sz="2800" b="1" dirty="0">
              <a:solidFill>
                <a:schemeClr val="bg1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25" name="Text Placeholder 10"/>
          <p:cNvSpPr txBox="1">
            <a:spLocks/>
          </p:cNvSpPr>
          <p:nvPr/>
        </p:nvSpPr>
        <p:spPr>
          <a:xfrm>
            <a:off x="8607667" y="448608"/>
            <a:ext cx="3158226" cy="1060843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>
            <a:fillRect/>
          </a:stretch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00" y="931080"/>
            <a:ext cx="3744000" cy="4994252"/>
          </a:xfrm>
        </p:spPr>
      </p:pic>
      <p:pic>
        <p:nvPicPr>
          <p:cNvPr id="11" name="圖片版面配置區 10"/>
          <p:cNvPicPr>
            <a:picLocks noGrp="1" noChangeAspect="1"/>
          </p:cNvPicPr>
          <p:nvPr>
            <p:ph type="pic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>
            <a:fillRect/>
          </a:stretch>
        </p:blipFill>
        <p:spPr/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1111" r="2295" b="60404"/>
          <a:stretch/>
        </p:blipFill>
        <p:spPr>
          <a:xfrm rot="10800000">
            <a:off x="6999491" y="385003"/>
            <a:ext cx="4904509" cy="11244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A4CA962-C3F3-41E2-8810-989E322B2967}"/>
              </a:ext>
            </a:extLst>
          </p:cNvPr>
          <p:cNvSpPr txBox="1"/>
          <p:nvPr/>
        </p:nvSpPr>
        <p:spPr>
          <a:xfrm>
            <a:off x="9297885" y="975956"/>
            <a:ext cx="379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冠霆眼裡</a:t>
            </a:r>
            <a:endParaRPr lang="en-US" altLang="zh-TW" sz="3600" dirty="0" smtClean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  <a:p>
            <a:r>
              <a:rPr lang="zh-TW" altLang="en-US" sz="3600" dirty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 </a:t>
            </a:r>
            <a:r>
              <a:rPr lang="zh-TW" altLang="en-US" sz="3600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 的世界</a:t>
            </a:r>
            <a:endParaRPr lang="en-US" altLang="ko-KR" sz="3600" dirty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2113D-C236-4FFA-A069-611C1AED7415}"/>
              </a:ext>
            </a:extLst>
          </p:cNvPr>
          <p:cNvSpPr txBox="1"/>
          <p:nvPr/>
        </p:nvSpPr>
        <p:spPr>
          <a:xfrm>
            <a:off x="1507456" y="4010419"/>
            <a:ext cx="1854354" cy="523220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自畫像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36CAF-D394-4AAC-8E45-ABF085EDD882}"/>
              </a:ext>
            </a:extLst>
          </p:cNvPr>
          <p:cNvSpPr txBox="1"/>
          <p:nvPr/>
        </p:nvSpPr>
        <p:spPr>
          <a:xfrm>
            <a:off x="4977732" y="6154424"/>
            <a:ext cx="1854354" cy="523220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郭老師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b="9770"/>
          <a:stretch>
            <a:fillRect/>
          </a:stretch>
        </p:blipFill>
        <p:spPr>
          <a:xfrm>
            <a:off x="1125108" y="613903"/>
            <a:ext cx="3163879" cy="3396516"/>
          </a:xfrm>
        </p:spPr>
      </p:pic>
      <p:pic>
        <p:nvPicPr>
          <p:cNvPr id="21" name="圖片版面配置區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3305"/>
          <a:stretch>
            <a:fillRect/>
          </a:stretch>
        </p:blipFill>
        <p:spPr>
          <a:xfrm>
            <a:off x="5410944" y="496317"/>
            <a:ext cx="3753494" cy="2627446"/>
          </a:xfrm>
          <a:prstGeom prst="rect">
            <a:avLst/>
          </a:prstGeom>
        </p:spPr>
      </p:pic>
      <p:pic>
        <p:nvPicPr>
          <p:cNvPr id="15" name="圖片版面配置區 1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 b="9738"/>
          <a:stretch>
            <a:fillRect/>
          </a:stretch>
        </p:blipFill>
        <p:spPr>
          <a:xfrm rot="16200000">
            <a:off x="4616838" y="3503486"/>
            <a:ext cx="2576142" cy="2765564"/>
          </a:xfrm>
        </p:spPr>
      </p:pic>
      <p:pic>
        <p:nvPicPr>
          <p:cNvPr id="22" name="圖片版面配置區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3305"/>
          <a:stretch>
            <a:fillRect/>
          </a:stretch>
        </p:blipFill>
        <p:spPr>
          <a:xfrm>
            <a:off x="8111619" y="3658820"/>
            <a:ext cx="3578811" cy="250516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592804" y="608924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學校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0218" y="306905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冠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霆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在唱歌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6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>
                <a:solidFill>
                  <a:schemeClr val="accent2"/>
                </a:solidFill>
              </a:rPr>
              <a:t>Images</a:t>
            </a:r>
            <a:r>
              <a:rPr lang="en-US" altLang="ko-KR" dirty="0"/>
              <a:t> &amp; </a:t>
            </a:r>
            <a:r>
              <a:rPr lang="en-US" altLang="ko-KR" dirty="0">
                <a:solidFill>
                  <a:schemeClr val="accent1"/>
                </a:solidFill>
              </a:rPr>
              <a:t>Contents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5FCDC-5C02-4873-956D-C997496127E0}"/>
              </a:ext>
            </a:extLst>
          </p:cNvPr>
          <p:cNvSpPr txBox="1"/>
          <p:nvPr/>
        </p:nvSpPr>
        <p:spPr>
          <a:xfrm>
            <a:off x="863597" y="1728862"/>
            <a:ext cx="2697497" cy="1107996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2400" b="1" dirty="0" smtClean="0">
                <a:solidFill>
                  <a:schemeClr val="accent3"/>
                </a:solidFill>
                <a:cs typeface="Arial" pitchFamily="34" charset="0"/>
              </a:rPr>
              <a:t>Create</a:t>
            </a:r>
            <a:endParaRPr lang="en-US" altLang="ko-KR" sz="2400" b="1" dirty="0">
              <a:solidFill>
                <a:schemeClr val="accent3"/>
              </a:solidFill>
              <a:cs typeface="Arial" pitchFamily="34" charset="0"/>
            </a:endParaRPr>
          </a:p>
          <a:p>
            <a:r>
              <a:rPr lang="en-US" altLang="ko-KR" sz="2400" b="1" dirty="0" smtClean="0">
                <a:solidFill>
                  <a:schemeClr val="accent3"/>
                </a:solidFill>
                <a:cs typeface="Arial" pitchFamily="34" charset="0"/>
              </a:rPr>
              <a:t>Unique</a:t>
            </a:r>
            <a:endParaRPr lang="en-US" altLang="ko-KR" sz="2400" b="1" dirty="0">
              <a:solidFill>
                <a:schemeClr val="accent3"/>
              </a:solidFill>
              <a:cs typeface="Arial" pitchFamily="34" charset="0"/>
            </a:endParaRPr>
          </a:p>
          <a:p>
            <a:r>
              <a:rPr lang="en-US" altLang="ko-KR" sz="2400" b="1" dirty="0" smtClean="0">
                <a:solidFill>
                  <a:schemeClr val="accent3"/>
                </a:solidFill>
                <a:cs typeface="Arial" pitchFamily="34" charset="0"/>
              </a:rPr>
              <a:t>Presentation</a:t>
            </a:r>
            <a:endParaRPr lang="en-US" altLang="ko-KR" sz="2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20DA022-431E-4131-A339-EE23FE3D7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3" y="1769740"/>
            <a:ext cx="1161545" cy="1304802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F9FFB140-264E-4AFA-A35C-58AFA4DD74DD}"/>
              </a:ext>
            </a:extLst>
          </p:cNvPr>
          <p:cNvSpPr/>
          <p:nvPr/>
        </p:nvSpPr>
        <p:spPr>
          <a:xfrm>
            <a:off x="3222161" y="2263327"/>
            <a:ext cx="197314" cy="1973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1" b="23741"/>
          <a:stretch>
            <a:fillRect/>
          </a:stretch>
        </p:blipFill>
        <p:spPr>
          <a:xfrm>
            <a:off x="7853644" y="3440383"/>
            <a:ext cx="3420000" cy="2395609"/>
          </a:xfrm>
        </p:spPr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15719"/>
          <a:stretch>
            <a:fillRect/>
          </a:stretch>
        </p:blipFill>
        <p:spPr>
          <a:xfrm>
            <a:off x="4350487" y="1510895"/>
            <a:ext cx="3420000" cy="312729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9" y="3164189"/>
            <a:ext cx="2626659" cy="262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35" y="4387871"/>
            <a:ext cx="1775103" cy="177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0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05BFAF-0C1C-4610-8B09-F5B6CED3C321}"/>
              </a:ext>
            </a:extLst>
          </p:cNvPr>
          <p:cNvSpPr txBox="1"/>
          <p:nvPr/>
        </p:nvSpPr>
        <p:spPr>
          <a:xfrm>
            <a:off x="8585458" y="3001144"/>
            <a:ext cx="2520280" cy="338554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7B2A8-C117-4632-9BDA-0234B27D5013}"/>
              </a:ext>
            </a:extLst>
          </p:cNvPr>
          <p:cNvSpPr txBox="1"/>
          <p:nvPr/>
        </p:nvSpPr>
        <p:spPr>
          <a:xfrm>
            <a:off x="9467866" y="3737133"/>
            <a:ext cx="2520280" cy="584775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我的同學們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73C0A4-A8FB-47FC-B010-4BA030B1B39A}"/>
              </a:ext>
            </a:extLst>
          </p:cNvPr>
          <p:cNvSpPr txBox="1"/>
          <p:nvPr/>
        </p:nvSpPr>
        <p:spPr>
          <a:xfrm>
            <a:off x="1322429" y="754442"/>
            <a:ext cx="2837209" cy="1661993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陪伴學習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支持肯定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適時引導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-2342" r="30734" b="3192"/>
          <a:stretch/>
        </p:blipFill>
        <p:spPr>
          <a:xfrm rot="5400000">
            <a:off x="6636998" y="3629319"/>
            <a:ext cx="2355274" cy="2909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" b="1113"/>
          <a:stretch>
            <a:fillRect/>
          </a:stretch>
        </p:blipFill>
        <p:spPr>
          <a:xfrm>
            <a:off x="7100034" y="519743"/>
            <a:ext cx="4338657" cy="31816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6" b="22526"/>
          <a:stretch>
            <a:fillRect/>
          </a:stretch>
        </p:blipFill>
        <p:spPr>
          <a:xfrm>
            <a:off x="3931107" y="1089429"/>
            <a:ext cx="2765240" cy="2027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8" b="22508"/>
          <a:stretch>
            <a:fillRect/>
          </a:stretch>
        </p:blipFill>
        <p:spPr>
          <a:xfrm>
            <a:off x="1621457" y="3324664"/>
            <a:ext cx="4005027" cy="2937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3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473C0A4-A8FB-47FC-B010-4BA030B1B39A}"/>
              </a:ext>
            </a:extLst>
          </p:cNvPr>
          <p:cNvSpPr txBox="1"/>
          <p:nvPr/>
        </p:nvSpPr>
        <p:spPr>
          <a:xfrm>
            <a:off x="2444647" y="712878"/>
            <a:ext cx="2837209" cy="2031325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陪伴學習</a:t>
            </a:r>
            <a:endParaRPr lang="en-US" altLang="zh-TW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支持肯定</a:t>
            </a:r>
            <a:endParaRPr lang="en-US" altLang="zh-TW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適時引導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11523"/>
          <a:stretch/>
        </p:blipFill>
        <p:spPr>
          <a:xfrm flipH="1">
            <a:off x="1164596" y="3283529"/>
            <a:ext cx="10154196" cy="25492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54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偉豪的繪畫創作</a:t>
            </a:r>
            <a:endParaRPr lang="en-US" dirty="0">
              <a:solidFill>
                <a:schemeClr val="accent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pic>
        <p:nvPicPr>
          <p:cNvPr id="13" name="圖片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302"/>
          <a:stretch>
            <a:fillRect/>
          </a:stretch>
        </p:blipFill>
        <p:spPr>
          <a:xfrm>
            <a:off x="358989" y="1323893"/>
            <a:ext cx="5356199" cy="39102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圖片版面配置區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b="5260"/>
          <a:stretch>
            <a:fillRect/>
          </a:stretch>
        </p:blipFill>
        <p:spPr>
          <a:xfrm>
            <a:off x="6182441" y="3491346"/>
            <a:ext cx="4246707" cy="2848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圖片版面配置區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302"/>
          <a:stretch>
            <a:fillRect/>
          </a:stretch>
        </p:blipFill>
        <p:spPr>
          <a:xfrm>
            <a:off x="7039493" y="199252"/>
            <a:ext cx="4167705" cy="3042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9885F05B-5C5C-4280-9A08-50D8169E0F9B}"/>
              </a:ext>
            </a:extLst>
          </p:cNvPr>
          <p:cNvSpPr txBox="1"/>
          <p:nvPr/>
        </p:nvSpPr>
        <p:spPr>
          <a:xfrm>
            <a:off x="2167548" y="5253332"/>
            <a:ext cx="300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康康體W5" panose="03000509000000000000" pitchFamily="65" charset="-120"/>
                <a:ea typeface="華康康康體W5" panose="03000509000000000000" pitchFamily="65" charset="-120"/>
                <a:cs typeface="Arial" pitchFamily="34" charset="0"/>
              </a:rPr>
              <a:t>校外教學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康康體W5" panose="03000509000000000000" pitchFamily="65" charset="-120"/>
                <a:ea typeface="華康康康體W5" panose="03000509000000000000" pitchFamily="65" charset="-120"/>
                <a:cs typeface="Arial" pitchFamily="34" charset="0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康康體W5" panose="03000509000000000000" pitchFamily="65" charset="-120"/>
                <a:ea typeface="華康康康體W5" panose="03000509000000000000" pitchFamily="65" charset="-120"/>
                <a:cs typeface="Arial" pitchFamily="34" charset="0"/>
              </a:rPr>
              <a:t>海生館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康康體W5" panose="03000509000000000000" pitchFamily="65" charset="-120"/>
              <a:cs typeface="Arial" pitchFamily="34" charset="0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9885F05B-5C5C-4280-9A08-50D8169E0F9B}"/>
              </a:ext>
            </a:extLst>
          </p:cNvPr>
          <p:cNvSpPr txBox="1"/>
          <p:nvPr/>
        </p:nvSpPr>
        <p:spPr>
          <a:xfrm>
            <a:off x="9907757" y="6263544"/>
            <a:ext cx="205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康康體W5" panose="03000509000000000000" pitchFamily="65" charset="-120"/>
                <a:ea typeface="華康康康體W5" panose="03000509000000000000" pitchFamily="65" charset="-120"/>
                <a:cs typeface="Arial" pitchFamily="34" charset="0"/>
              </a:rPr>
              <a:t>讓我快樂的事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康康體W5" panose="03000509000000000000" pitchFamily="65" charset="-120"/>
              <a:cs typeface="Arial" pitchFamily="34" charset="0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9885F05B-5C5C-4280-9A08-50D8169E0F9B}"/>
              </a:ext>
            </a:extLst>
          </p:cNvPr>
          <p:cNvSpPr txBox="1"/>
          <p:nvPr/>
        </p:nvSpPr>
        <p:spPr>
          <a:xfrm>
            <a:off x="11124561" y="3029681"/>
            <a:ext cx="12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康康體W5" panose="03000509000000000000" pitchFamily="65" charset="-120"/>
                <a:ea typeface="華康康康體W5" panose="03000509000000000000" pitchFamily="65" charset="-120"/>
                <a:cs typeface="Arial" pitchFamily="34" charset="0"/>
              </a:rPr>
              <a:t>聖誕節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康康體W5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5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>
            <a:fillRect/>
          </a:stretch>
        </p:blipFill>
        <p:spPr/>
      </p:pic>
      <p:sp>
        <p:nvSpPr>
          <p:cNvPr id="24" name="TextBox 23"/>
          <p:cNvSpPr txBox="1"/>
          <p:nvPr/>
        </p:nvSpPr>
        <p:spPr>
          <a:xfrm>
            <a:off x="434434" y="3712679"/>
            <a:ext cx="2761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蛇</a:t>
            </a:r>
            <a:endParaRPr lang="ko-KR" altLang="en-US" sz="3200" b="1" dirty="0">
              <a:solidFill>
                <a:srgbClr val="0070C0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25" name="Text Placeholder 10"/>
          <p:cNvSpPr txBox="1">
            <a:spLocks/>
          </p:cNvSpPr>
          <p:nvPr/>
        </p:nvSpPr>
        <p:spPr>
          <a:xfrm>
            <a:off x="8607667" y="448608"/>
            <a:ext cx="3158226" cy="1060843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zh-TW" altLang="en-US" sz="3600" dirty="0" smtClean="0">
                <a:solidFill>
                  <a:schemeClr val="bg1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偉豪與陶土的美麗相遇</a:t>
            </a:r>
            <a:endParaRPr lang="en-US" altLang="ko-KR" sz="3600" dirty="0">
              <a:solidFill>
                <a:schemeClr val="bg1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r="10771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>
            <a:fillRect/>
          </a:stretch>
        </p:blipFill>
        <p:spPr/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1" r="-489" b="21307"/>
          <a:stretch/>
        </p:blipFill>
        <p:spPr>
          <a:xfrm>
            <a:off x="1066992" y="4731415"/>
            <a:ext cx="3531902" cy="1821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23"/>
          <p:cNvSpPr txBox="1"/>
          <p:nvPr/>
        </p:nvSpPr>
        <p:spPr>
          <a:xfrm>
            <a:off x="434433" y="5824256"/>
            <a:ext cx="2761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  <a:latin typeface="華康好太王碑W4" panose="03000409000000000000" pitchFamily="65" charset="-120"/>
                <a:cs typeface="Arial" pitchFamily="34" charset="0"/>
              </a:rPr>
              <a:t>魚</a:t>
            </a:r>
            <a:endParaRPr lang="ko-KR" altLang="en-US" sz="3200" b="1" dirty="0">
              <a:solidFill>
                <a:srgbClr val="0070C0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41922" y="3206130"/>
            <a:ext cx="6188241" cy="677416"/>
          </a:xfrm>
        </p:spPr>
        <p:txBody>
          <a:bodyPr/>
          <a:lstStyle/>
          <a:p>
            <a:r>
              <a:rPr lang="en-US" altLang="zh-TW" sz="6000" b="1" dirty="0" smtClean="0">
                <a:latin typeface="Blackadder ITC" panose="04020505051007020D02" pitchFamily="82" charset="0"/>
                <a:ea typeface="華康好太王碑W4" panose="03000409000000000000" pitchFamily="65" charset="-120"/>
              </a:rPr>
              <a:t>Art brut </a:t>
            </a:r>
            <a:r>
              <a:rPr lang="zh-TW" altLang="en-US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原生藝術</a:t>
            </a:r>
            <a:endParaRPr lang="en-US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r="1699" b="5621"/>
          <a:stretch/>
        </p:blipFill>
        <p:spPr>
          <a:xfrm>
            <a:off x="5760261" y="391658"/>
            <a:ext cx="2355437" cy="266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4183" r="10802" b="3934"/>
          <a:stretch/>
        </p:blipFill>
        <p:spPr>
          <a:xfrm>
            <a:off x="8894618" y="227985"/>
            <a:ext cx="3072480" cy="2656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" t="-970" b="30458"/>
          <a:stretch/>
        </p:blipFill>
        <p:spPr>
          <a:xfrm>
            <a:off x="884511" y="3901691"/>
            <a:ext cx="4714713" cy="2688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5098" r="5314" b="5360"/>
          <a:stretch/>
        </p:blipFill>
        <p:spPr>
          <a:xfrm>
            <a:off x="8375478" y="4108500"/>
            <a:ext cx="2965105" cy="2274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220493"/>
            <a:ext cx="3859125" cy="266390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5" y="9345"/>
            <a:ext cx="11471563" cy="66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18149" y="708599"/>
            <a:ext cx="9988358" cy="724247"/>
          </a:xfrm>
        </p:spPr>
        <p:txBody>
          <a:bodyPr/>
          <a:lstStyle/>
          <a:p>
            <a:r>
              <a:rPr lang="en-US" altLang="zh-TW" sz="6600" dirty="0" smtClean="0">
                <a:latin typeface="Blackadder ITC" panose="04020505051007020D02" pitchFamily="82" charset="0"/>
                <a:ea typeface="華康好太王碑W4" panose="03000409000000000000" pitchFamily="65" charset="-120"/>
              </a:rPr>
              <a:t>Art Brut</a:t>
            </a:r>
            <a:endParaRPr lang="en-US" sz="6600" dirty="0">
              <a:latin typeface="Blackadder ITC" panose="04020505051007020D02" pitchFamily="82" charset="0"/>
              <a:ea typeface="華康好太王碑W4" panose="03000409000000000000" pitchFamily="65" charset="-120"/>
            </a:endParaRPr>
          </a:p>
        </p:txBody>
      </p:sp>
      <p:sp>
        <p:nvSpPr>
          <p:cNvPr id="40" name="Block Arc 14">
            <a:extLst>
              <a:ext uri="{FF2B5EF4-FFF2-40B4-BE49-F238E27FC236}">
                <a16:creationId xmlns:a16="http://schemas.microsoft.com/office/drawing/2014/main" id="{F55E12F6-32BB-44FB-A0A2-F317E971CDC4}"/>
              </a:ext>
            </a:extLst>
          </p:cNvPr>
          <p:cNvSpPr/>
          <p:nvPr/>
        </p:nvSpPr>
        <p:spPr>
          <a:xfrm>
            <a:off x="4424834" y="2429802"/>
            <a:ext cx="3667855" cy="3667855"/>
          </a:xfrm>
          <a:prstGeom prst="blockArc">
            <a:avLst>
              <a:gd name="adj1" fmla="val 5159962"/>
              <a:gd name="adj2" fmla="val 1720847"/>
              <a:gd name="adj3" fmla="val 214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Oval 16">
            <a:extLst>
              <a:ext uri="{FF2B5EF4-FFF2-40B4-BE49-F238E27FC236}">
                <a16:creationId xmlns:a16="http://schemas.microsoft.com/office/drawing/2014/main" id="{0367C1AC-005F-4F67-B44F-5C7156BCB796}"/>
              </a:ext>
            </a:extLst>
          </p:cNvPr>
          <p:cNvSpPr/>
          <p:nvPr/>
        </p:nvSpPr>
        <p:spPr>
          <a:xfrm>
            <a:off x="7485510" y="4918552"/>
            <a:ext cx="699516" cy="699516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Oval 50">
            <a:extLst>
              <a:ext uri="{FF2B5EF4-FFF2-40B4-BE49-F238E27FC236}">
                <a16:creationId xmlns:a16="http://schemas.microsoft.com/office/drawing/2014/main" id="{9CB33665-EBE3-4615-A1D2-D9180D5B21D8}"/>
              </a:ext>
            </a:extLst>
          </p:cNvPr>
          <p:cNvSpPr/>
          <p:nvPr/>
        </p:nvSpPr>
        <p:spPr>
          <a:xfrm>
            <a:off x="5946089" y="2164546"/>
            <a:ext cx="699516" cy="699516"/>
          </a:xfrm>
          <a:prstGeom prst="ellipse">
            <a:avLst/>
          </a:prstGeom>
          <a:solidFill>
            <a:schemeClr val="accent3"/>
          </a:solidFill>
          <a:ln w="539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Oval 51">
            <a:extLst>
              <a:ext uri="{FF2B5EF4-FFF2-40B4-BE49-F238E27FC236}">
                <a16:creationId xmlns:a16="http://schemas.microsoft.com/office/drawing/2014/main" id="{9096FC0B-692B-41D4-9116-C00A10787883}"/>
              </a:ext>
            </a:extLst>
          </p:cNvPr>
          <p:cNvSpPr/>
          <p:nvPr/>
        </p:nvSpPr>
        <p:spPr>
          <a:xfrm>
            <a:off x="4346850" y="3109677"/>
            <a:ext cx="699516" cy="699516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Oval 52">
            <a:extLst>
              <a:ext uri="{FF2B5EF4-FFF2-40B4-BE49-F238E27FC236}">
                <a16:creationId xmlns:a16="http://schemas.microsoft.com/office/drawing/2014/main" id="{7D78F723-35BC-48F0-80EB-69BB8177FF49}"/>
              </a:ext>
            </a:extLst>
          </p:cNvPr>
          <p:cNvSpPr/>
          <p:nvPr/>
        </p:nvSpPr>
        <p:spPr>
          <a:xfrm>
            <a:off x="4317177" y="4878807"/>
            <a:ext cx="699516" cy="699516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Oval 53">
            <a:extLst>
              <a:ext uri="{FF2B5EF4-FFF2-40B4-BE49-F238E27FC236}">
                <a16:creationId xmlns:a16="http://schemas.microsoft.com/office/drawing/2014/main" id="{26A3920D-932F-46CF-9446-70BEFCAC42BA}"/>
              </a:ext>
            </a:extLst>
          </p:cNvPr>
          <p:cNvSpPr/>
          <p:nvPr/>
        </p:nvSpPr>
        <p:spPr>
          <a:xfrm>
            <a:off x="7470197" y="3035201"/>
            <a:ext cx="699516" cy="699516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B702D8-A45D-4999-920B-D1323CA8428E}"/>
              </a:ext>
            </a:extLst>
          </p:cNvPr>
          <p:cNvSpPr txBox="1"/>
          <p:nvPr/>
        </p:nvSpPr>
        <p:spPr>
          <a:xfrm>
            <a:off x="5384679" y="1579003"/>
            <a:ext cx="2924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順性發展</a:t>
            </a:r>
            <a:endParaRPr lang="ko-KR" altLang="en-US" sz="4000" b="1" dirty="0">
              <a:solidFill>
                <a:srgbClr val="002060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2243F7-B422-477C-9606-6C0B5EF52364}"/>
              </a:ext>
            </a:extLst>
          </p:cNvPr>
          <p:cNvSpPr txBox="1"/>
          <p:nvPr/>
        </p:nvSpPr>
        <p:spPr>
          <a:xfrm>
            <a:off x="8191957" y="3041488"/>
            <a:ext cx="341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4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學習型家庭方案</a:t>
            </a:r>
            <a:endParaRPr lang="ko-KR" altLang="en-US" sz="3200" dirty="0">
              <a:solidFill>
                <a:schemeClr val="accent4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C9F314-D1B7-4A05-80EC-2CEBF8391E4B}"/>
              </a:ext>
            </a:extLst>
          </p:cNvPr>
          <p:cNvSpPr txBox="1"/>
          <p:nvPr/>
        </p:nvSpPr>
        <p:spPr>
          <a:xfrm>
            <a:off x="1318713" y="3130294"/>
            <a:ext cx="297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3200" dirty="0" smtClean="0">
                <a:solidFill>
                  <a:schemeClr val="accent2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陪伴學習</a:t>
            </a:r>
            <a:endParaRPr lang="ko-KR" altLang="en-US" sz="3200" dirty="0">
              <a:solidFill>
                <a:schemeClr val="accent2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72" name="Rounded Rectangle 32">
            <a:extLst>
              <a:ext uri="{FF2B5EF4-FFF2-40B4-BE49-F238E27FC236}">
                <a16:creationId xmlns:a16="http://schemas.microsoft.com/office/drawing/2014/main" id="{8BB97857-A559-48F1-B362-72C6ED8CC719}"/>
              </a:ext>
            </a:extLst>
          </p:cNvPr>
          <p:cNvSpPr/>
          <p:nvPr/>
        </p:nvSpPr>
        <p:spPr>
          <a:xfrm>
            <a:off x="7683209" y="5106991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3" name="Rectangle 9">
            <a:extLst>
              <a:ext uri="{FF2B5EF4-FFF2-40B4-BE49-F238E27FC236}">
                <a16:creationId xmlns:a16="http://schemas.microsoft.com/office/drawing/2014/main" id="{F214FB7D-B959-4033-85DB-024BCDA531C7}"/>
              </a:ext>
            </a:extLst>
          </p:cNvPr>
          <p:cNvSpPr/>
          <p:nvPr/>
        </p:nvSpPr>
        <p:spPr>
          <a:xfrm>
            <a:off x="7634064" y="3176165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1E929C08-BF25-4900-8BD5-2512C16DF22D}"/>
              </a:ext>
            </a:extLst>
          </p:cNvPr>
          <p:cNvSpPr>
            <a:spLocks/>
          </p:cNvSpPr>
          <p:nvPr/>
        </p:nvSpPr>
        <p:spPr bwMode="auto">
          <a:xfrm flipH="1">
            <a:off x="5438849" y="4047826"/>
            <a:ext cx="1829072" cy="2049831"/>
          </a:xfrm>
          <a:custGeom>
            <a:avLst/>
            <a:gdLst>
              <a:gd name="T0" fmla="*/ 1131 w 2400"/>
              <a:gd name="T1" fmla="*/ 40 h 3356"/>
              <a:gd name="T2" fmla="*/ 1129 w 2400"/>
              <a:gd name="T3" fmla="*/ 60 h 3356"/>
              <a:gd name="T4" fmla="*/ 1071 w 2400"/>
              <a:gd name="T5" fmla="*/ 253 h 3356"/>
              <a:gd name="T6" fmla="*/ 1006 w 2400"/>
              <a:gd name="T7" fmla="*/ 665 h 3356"/>
              <a:gd name="T8" fmla="*/ 1020 w 2400"/>
              <a:gd name="T9" fmla="*/ 853 h 3356"/>
              <a:gd name="T10" fmla="*/ 1289 w 2400"/>
              <a:gd name="T11" fmla="*/ 678 h 3356"/>
              <a:gd name="T12" fmla="*/ 1480 w 2400"/>
              <a:gd name="T13" fmla="*/ 327 h 3356"/>
              <a:gd name="T14" fmla="*/ 1409 w 2400"/>
              <a:gd name="T15" fmla="*/ 565 h 3356"/>
              <a:gd name="T16" fmla="*/ 1226 w 2400"/>
              <a:gd name="T17" fmla="*/ 845 h 3356"/>
              <a:gd name="T18" fmla="*/ 1022 w 2400"/>
              <a:gd name="T19" fmla="*/ 1149 h 3356"/>
              <a:gd name="T20" fmla="*/ 1171 w 2400"/>
              <a:gd name="T21" fmla="*/ 1656 h 3356"/>
              <a:gd name="T22" fmla="*/ 1237 w 2400"/>
              <a:gd name="T23" fmla="*/ 1789 h 3356"/>
              <a:gd name="T24" fmla="*/ 1409 w 2400"/>
              <a:gd name="T25" fmla="*/ 1784 h 3356"/>
              <a:gd name="T26" fmla="*/ 1588 w 2400"/>
              <a:gd name="T27" fmla="*/ 1556 h 3356"/>
              <a:gd name="T28" fmla="*/ 1851 w 2400"/>
              <a:gd name="T29" fmla="*/ 893 h 3356"/>
              <a:gd name="T30" fmla="*/ 1953 w 2400"/>
              <a:gd name="T31" fmla="*/ 344 h 3356"/>
              <a:gd name="T32" fmla="*/ 1962 w 2400"/>
              <a:gd name="T33" fmla="*/ 582 h 3356"/>
              <a:gd name="T34" fmla="*/ 1935 w 2400"/>
              <a:gd name="T35" fmla="*/ 882 h 3356"/>
              <a:gd name="T36" fmla="*/ 1960 w 2400"/>
              <a:gd name="T37" fmla="*/ 1240 h 3356"/>
              <a:gd name="T38" fmla="*/ 2217 w 2400"/>
              <a:gd name="T39" fmla="*/ 1069 h 3356"/>
              <a:gd name="T40" fmla="*/ 1993 w 2400"/>
              <a:gd name="T41" fmla="*/ 1294 h 3356"/>
              <a:gd name="T42" fmla="*/ 1757 w 2400"/>
              <a:gd name="T43" fmla="*/ 1500 h 3356"/>
              <a:gd name="T44" fmla="*/ 1584 w 2400"/>
              <a:gd name="T45" fmla="*/ 1814 h 3356"/>
              <a:gd name="T46" fmla="*/ 1555 w 2400"/>
              <a:gd name="T47" fmla="*/ 1931 h 3356"/>
              <a:gd name="T48" fmla="*/ 1824 w 2400"/>
              <a:gd name="T49" fmla="*/ 1924 h 3356"/>
              <a:gd name="T50" fmla="*/ 2244 w 2400"/>
              <a:gd name="T51" fmla="*/ 1718 h 3356"/>
              <a:gd name="T52" fmla="*/ 2377 w 2400"/>
              <a:gd name="T53" fmla="*/ 1620 h 3356"/>
              <a:gd name="T54" fmla="*/ 2089 w 2400"/>
              <a:gd name="T55" fmla="*/ 1947 h 3356"/>
              <a:gd name="T56" fmla="*/ 1815 w 2400"/>
              <a:gd name="T57" fmla="*/ 2073 h 3356"/>
              <a:gd name="T58" fmla="*/ 1564 w 2400"/>
              <a:gd name="T59" fmla="*/ 2124 h 3356"/>
              <a:gd name="T60" fmla="*/ 1426 w 2400"/>
              <a:gd name="T61" fmla="*/ 2360 h 3356"/>
              <a:gd name="T62" fmla="*/ 1422 w 2400"/>
              <a:gd name="T63" fmla="*/ 2785 h 3356"/>
              <a:gd name="T64" fmla="*/ 1400 w 2400"/>
              <a:gd name="T65" fmla="*/ 3356 h 3356"/>
              <a:gd name="T66" fmla="*/ 1144 w 2400"/>
              <a:gd name="T67" fmla="*/ 3124 h 3356"/>
              <a:gd name="T68" fmla="*/ 1200 w 2400"/>
              <a:gd name="T69" fmla="*/ 2647 h 3356"/>
              <a:gd name="T70" fmla="*/ 1166 w 2400"/>
              <a:gd name="T71" fmla="*/ 2158 h 3356"/>
              <a:gd name="T72" fmla="*/ 1011 w 2400"/>
              <a:gd name="T73" fmla="*/ 1822 h 3356"/>
              <a:gd name="T74" fmla="*/ 779 w 2400"/>
              <a:gd name="T75" fmla="*/ 1782 h 3356"/>
              <a:gd name="T76" fmla="*/ 462 w 2400"/>
              <a:gd name="T77" fmla="*/ 1816 h 3356"/>
              <a:gd name="T78" fmla="*/ 124 w 2400"/>
              <a:gd name="T79" fmla="*/ 1724 h 3356"/>
              <a:gd name="T80" fmla="*/ 609 w 2400"/>
              <a:gd name="T81" fmla="*/ 1716 h 3356"/>
              <a:gd name="T82" fmla="*/ 451 w 2400"/>
              <a:gd name="T83" fmla="*/ 1322 h 3356"/>
              <a:gd name="T84" fmla="*/ 71 w 2400"/>
              <a:gd name="T85" fmla="*/ 1191 h 3356"/>
              <a:gd name="T86" fmla="*/ 59 w 2400"/>
              <a:gd name="T87" fmla="*/ 1154 h 3356"/>
              <a:gd name="T88" fmla="*/ 319 w 2400"/>
              <a:gd name="T89" fmla="*/ 1254 h 3356"/>
              <a:gd name="T90" fmla="*/ 477 w 2400"/>
              <a:gd name="T91" fmla="*/ 1229 h 3356"/>
              <a:gd name="T92" fmla="*/ 251 w 2400"/>
              <a:gd name="T93" fmla="*/ 644 h 3356"/>
              <a:gd name="T94" fmla="*/ 220 w 2400"/>
              <a:gd name="T95" fmla="*/ 469 h 3356"/>
              <a:gd name="T96" fmla="*/ 266 w 2400"/>
              <a:gd name="T97" fmla="*/ 604 h 3356"/>
              <a:gd name="T98" fmla="*/ 391 w 2400"/>
              <a:gd name="T99" fmla="*/ 942 h 3356"/>
              <a:gd name="T100" fmla="*/ 404 w 2400"/>
              <a:gd name="T101" fmla="*/ 956 h 3356"/>
              <a:gd name="T102" fmla="*/ 442 w 2400"/>
              <a:gd name="T103" fmla="*/ 889 h 3356"/>
              <a:gd name="T104" fmla="*/ 546 w 2400"/>
              <a:gd name="T105" fmla="*/ 605 h 3356"/>
              <a:gd name="T106" fmla="*/ 517 w 2400"/>
              <a:gd name="T107" fmla="*/ 847 h 3356"/>
              <a:gd name="T108" fmla="*/ 711 w 2400"/>
              <a:gd name="T109" fmla="*/ 1353 h 3356"/>
              <a:gd name="T110" fmla="*/ 937 w 2400"/>
              <a:gd name="T111" fmla="*/ 1160 h 3356"/>
              <a:gd name="T112" fmla="*/ 971 w 2400"/>
              <a:gd name="T113" fmla="*/ 511 h 3356"/>
              <a:gd name="T114" fmla="*/ 1137 w 2400"/>
              <a:gd name="T115" fmla="*/ 0 h 3356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463 w 10000"/>
              <a:gd name="connsiteY198" fmla="*/ 10000 h 10714"/>
              <a:gd name="connsiteX199" fmla="*/ 4463 w 10000"/>
              <a:gd name="connsiteY199" fmla="*/ 9991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463 w 10000"/>
              <a:gd name="connsiteY198" fmla="*/ 10000 h 10714"/>
              <a:gd name="connsiteX199" fmla="*/ 3043 w 10000"/>
              <a:gd name="connsiteY199" fmla="*/ 9881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68"/>
              <a:gd name="connsiteX1" fmla="*/ 4721 w 10000"/>
              <a:gd name="connsiteY1" fmla="*/ 48 h 10768"/>
              <a:gd name="connsiteX2" fmla="*/ 4713 w 10000"/>
              <a:gd name="connsiteY2" fmla="*/ 80 h 10768"/>
              <a:gd name="connsiteX3" fmla="*/ 4704 w 10000"/>
              <a:gd name="connsiteY3" fmla="*/ 101 h 10768"/>
              <a:gd name="connsiteX4" fmla="*/ 4704 w 10000"/>
              <a:gd name="connsiteY4" fmla="*/ 113 h 10768"/>
              <a:gd name="connsiteX5" fmla="*/ 4713 w 10000"/>
              <a:gd name="connsiteY5" fmla="*/ 119 h 10768"/>
              <a:gd name="connsiteX6" fmla="*/ 4713 w 10000"/>
              <a:gd name="connsiteY6" fmla="*/ 125 h 10768"/>
              <a:gd name="connsiteX7" fmla="*/ 4721 w 10000"/>
              <a:gd name="connsiteY7" fmla="*/ 125 h 10768"/>
              <a:gd name="connsiteX8" fmla="*/ 4721 w 10000"/>
              <a:gd name="connsiteY8" fmla="*/ 125 h 10768"/>
              <a:gd name="connsiteX9" fmla="*/ 4721 w 10000"/>
              <a:gd name="connsiteY9" fmla="*/ 134 h 10768"/>
              <a:gd name="connsiteX10" fmla="*/ 4713 w 10000"/>
              <a:gd name="connsiteY10" fmla="*/ 152 h 10768"/>
              <a:gd name="connsiteX11" fmla="*/ 4704 w 10000"/>
              <a:gd name="connsiteY11" fmla="*/ 179 h 10768"/>
              <a:gd name="connsiteX12" fmla="*/ 4692 w 10000"/>
              <a:gd name="connsiteY12" fmla="*/ 221 h 10768"/>
              <a:gd name="connsiteX13" fmla="*/ 4667 w 10000"/>
              <a:gd name="connsiteY13" fmla="*/ 280 h 10768"/>
              <a:gd name="connsiteX14" fmla="*/ 4629 w 10000"/>
              <a:gd name="connsiteY14" fmla="*/ 364 h 10768"/>
              <a:gd name="connsiteX15" fmla="*/ 4592 w 10000"/>
              <a:gd name="connsiteY15" fmla="*/ 465 h 10768"/>
              <a:gd name="connsiteX16" fmla="*/ 4533 w 10000"/>
              <a:gd name="connsiteY16" fmla="*/ 596 h 10768"/>
              <a:gd name="connsiteX17" fmla="*/ 4463 w 10000"/>
              <a:gd name="connsiteY17" fmla="*/ 754 h 10768"/>
              <a:gd name="connsiteX18" fmla="*/ 4379 w 10000"/>
              <a:gd name="connsiteY18" fmla="*/ 1001 h 10768"/>
              <a:gd name="connsiteX19" fmla="*/ 4321 w 10000"/>
              <a:gd name="connsiteY19" fmla="*/ 1266 h 10768"/>
              <a:gd name="connsiteX20" fmla="*/ 4275 w 10000"/>
              <a:gd name="connsiteY20" fmla="*/ 1538 h 10768"/>
              <a:gd name="connsiteX21" fmla="*/ 4213 w 10000"/>
              <a:gd name="connsiteY21" fmla="*/ 1827 h 10768"/>
              <a:gd name="connsiteX22" fmla="*/ 4204 w 10000"/>
              <a:gd name="connsiteY22" fmla="*/ 1889 h 10768"/>
              <a:gd name="connsiteX23" fmla="*/ 4192 w 10000"/>
              <a:gd name="connsiteY23" fmla="*/ 1982 h 10768"/>
              <a:gd name="connsiteX24" fmla="*/ 4183 w 10000"/>
              <a:gd name="connsiteY24" fmla="*/ 2080 h 10768"/>
              <a:gd name="connsiteX25" fmla="*/ 4175 w 10000"/>
              <a:gd name="connsiteY25" fmla="*/ 2187 h 10768"/>
              <a:gd name="connsiteX26" fmla="*/ 4175 w 10000"/>
              <a:gd name="connsiteY26" fmla="*/ 2297 h 10768"/>
              <a:gd name="connsiteX27" fmla="*/ 4192 w 10000"/>
              <a:gd name="connsiteY27" fmla="*/ 2396 h 10768"/>
              <a:gd name="connsiteX28" fmla="*/ 4213 w 10000"/>
              <a:gd name="connsiteY28" fmla="*/ 2482 h 10768"/>
              <a:gd name="connsiteX29" fmla="*/ 4250 w 10000"/>
              <a:gd name="connsiteY29" fmla="*/ 2542 h 10768"/>
              <a:gd name="connsiteX30" fmla="*/ 4450 w 10000"/>
              <a:gd name="connsiteY30" fmla="*/ 2530 h 10768"/>
              <a:gd name="connsiteX31" fmla="*/ 4646 w 10000"/>
              <a:gd name="connsiteY31" fmla="*/ 2482 h 10768"/>
              <a:gd name="connsiteX32" fmla="*/ 4833 w 10000"/>
              <a:gd name="connsiteY32" fmla="*/ 2405 h 10768"/>
              <a:gd name="connsiteX33" fmla="*/ 5025 w 10000"/>
              <a:gd name="connsiteY33" fmla="*/ 2297 h 10768"/>
              <a:gd name="connsiteX34" fmla="*/ 5200 w 10000"/>
              <a:gd name="connsiteY34" fmla="*/ 2172 h 10768"/>
              <a:gd name="connsiteX35" fmla="*/ 5371 w 10000"/>
              <a:gd name="connsiteY35" fmla="*/ 2020 h 10768"/>
              <a:gd name="connsiteX36" fmla="*/ 5533 w 10000"/>
              <a:gd name="connsiteY36" fmla="*/ 1859 h 10768"/>
              <a:gd name="connsiteX37" fmla="*/ 5683 w 10000"/>
              <a:gd name="connsiteY37" fmla="*/ 1690 h 10768"/>
              <a:gd name="connsiteX38" fmla="*/ 5829 w 10000"/>
              <a:gd name="connsiteY38" fmla="*/ 1511 h 10768"/>
              <a:gd name="connsiteX39" fmla="*/ 5954 w 10000"/>
              <a:gd name="connsiteY39" fmla="*/ 1326 h 10768"/>
              <a:gd name="connsiteX40" fmla="*/ 6071 w 10000"/>
              <a:gd name="connsiteY40" fmla="*/ 1147 h 10768"/>
              <a:gd name="connsiteX41" fmla="*/ 6167 w 10000"/>
              <a:gd name="connsiteY41" fmla="*/ 974 h 10768"/>
              <a:gd name="connsiteX42" fmla="*/ 6213 w 10000"/>
              <a:gd name="connsiteY42" fmla="*/ 974 h 10768"/>
              <a:gd name="connsiteX43" fmla="*/ 6213 w 10000"/>
              <a:gd name="connsiteY43" fmla="*/ 992 h 10768"/>
              <a:gd name="connsiteX44" fmla="*/ 6138 w 10000"/>
              <a:gd name="connsiteY44" fmla="*/ 1165 h 10768"/>
              <a:gd name="connsiteX45" fmla="*/ 6054 w 10000"/>
              <a:gd name="connsiteY45" fmla="*/ 1344 h 10768"/>
              <a:gd name="connsiteX46" fmla="*/ 5963 w 10000"/>
              <a:gd name="connsiteY46" fmla="*/ 1517 h 10768"/>
              <a:gd name="connsiteX47" fmla="*/ 5871 w 10000"/>
              <a:gd name="connsiteY47" fmla="*/ 1684 h 10768"/>
              <a:gd name="connsiteX48" fmla="*/ 5775 w 10000"/>
              <a:gd name="connsiteY48" fmla="*/ 1847 h 10768"/>
              <a:gd name="connsiteX49" fmla="*/ 5667 w 10000"/>
              <a:gd name="connsiteY49" fmla="*/ 1999 h 10768"/>
              <a:gd name="connsiteX50" fmla="*/ 5554 w 10000"/>
              <a:gd name="connsiteY50" fmla="*/ 2145 h 10768"/>
              <a:gd name="connsiteX51" fmla="*/ 5417 w 10000"/>
              <a:gd name="connsiteY51" fmla="*/ 2279 h 10768"/>
              <a:gd name="connsiteX52" fmla="*/ 5275 w 10000"/>
              <a:gd name="connsiteY52" fmla="*/ 2411 h 10768"/>
              <a:gd name="connsiteX53" fmla="*/ 5108 w 10000"/>
              <a:gd name="connsiteY53" fmla="*/ 2518 h 10768"/>
              <a:gd name="connsiteX54" fmla="*/ 4917 w 10000"/>
              <a:gd name="connsiteY54" fmla="*/ 2616 h 10768"/>
              <a:gd name="connsiteX55" fmla="*/ 4704 w 10000"/>
              <a:gd name="connsiteY55" fmla="*/ 2703 h 10768"/>
              <a:gd name="connsiteX56" fmla="*/ 4479 w 10000"/>
              <a:gd name="connsiteY56" fmla="*/ 2768 h 10768"/>
              <a:gd name="connsiteX57" fmla="*/ 4213 w 10000"/>
              <a:gd name="connsiteY57" fmla="*/ 2813 h 10768"/>
              <a:gd name="connsiteX58" fmla="*/ 4221 w 10000"/>
              <a:gd name="connsiteY58" fmla="*/ 3126 h 10768"/>
              <a:gd name="connsiteX59" fmla="*/ 4258 w 10000"/>
              <a:gd name="connsiteY59" fmla="*/ 3424 h 10768"/>
              <a:gd name="connsiteX60" fmla="*/ 4321 w 10000"/>
              <a:gd name="connsiteY60" fmla="*/ 3707 h 10768"/>
              <a:gd name="connsiteX61" fmla="*/ 4404 w 10000"/>
              <a:gd name="connsiteY61" fmla="*/ 3975 h 10768"/>
              <a:gd name="connsiteX62" fmla="*/ 4508 w 10000"/>
              <a:gd name="connsiteY62" fmla="*/ 4231 h 10768"/>
              <a:gd name="connsiteX63" fmla="*/ 4621 w 10000"/>
              <a:gd name="connsiteY63" fmla="*/ 4476 h 10768"/>
              <a:gd name="connsiteX64" fmla="*/ 4750 w 10000"/>
              <a:gd name="connsiteY64" fmla="*/ 4708 h 10768"/>
              <a:gd name="connsiteX65" fmla="*/ 4879 w 10000"/>
              <a:gd name="connsiteY65" fmla="*/ 4934 h 10768"/>
              <a:gd name="connsiteX66" fmla="*/ 4917 w 10000"/>
              <a:gd name="connsiteY66" fmla="*/ 4988 h 10768"/>
              <a:gd name="connsiteX67" fmla="*/ 4950 w 10000"/>
              <a:gd name="connsiteY67" fmla="*/ 5054 h 10768"/>
              <a:gd name="connsiteX68" fmla="*/ 4996 w 10000"/>
              <a:gd name="connsiteY68" fmla="*/ 5125 h 10768"/>
              <a:gd name="connsiteX69" fmla="*/ 5038 w 10000"/>
              <a:gd name="connsiteY69" fmla="*/ 5200 h 10768"/>
              <a:gd name="connsiteX70" fmla="*/ 5092 w 10000"/>
              <a:gd name="connsiteY70" fmla="*/ 5271 h 10768"/>
              <a:gd name="connsiteX71" fmla="*/ 5154 w 10000"/>
              <a:gd name="connsiteY71" fmla="*/ 5331 h 10768"/>
              <a:gd name="connsiteX72" fmla="*/ 5229 w 10000"/>
              <a:gd name="connsiteY72" fmla="*/ 5384 h 10768"/>
              <a:gd name="connsiteX73" fmla="*/ 5313 w 10000"/>
              <a:gd name="connsiteY73" fmla="*/ 5423 h 10768"/>
              <a:gd name="connsiteX74" fmla="*/ 5413 w 10000"/>
              <a:gd name="connsiteY74" fmla="*/ 5438 h 10768"/>
              <a:gd name="connsiteX75" fmla="*/ 5517 w 10000"/>
              <a:gd name="connsiteY75" fmla="*/ 5435 h 10768"/>
              <a:gd name="connsiteX76" fmla="*/ 5704 w 10000"/>
              <a:gd name="connsiteY76" fmla="*/ 5390 h 10768"/>
              <a:gd name="connsiteX77" fmla="*/ 5871 w 10000"/>
              <a:gd name="connsiteY77" fmla="*/ 5316 h 10768"/>
              <a:gd name="connsiteX78" fmla="*/ 6033 w 10000"/>
              <a:gd name="connsiteY78" fmla="*/ 5223 h 10768"/>
              <a:gd name="connsiteX79" fmla="*/ 6167 w 10000"/>
              <a:gd name="connsiteY79" fmla="*/ 5113 h 10768"/>
              <a:gd name="connsiteX80" fmla="*/ 6296 w 10000"/>
              <a:gd name="connsiteY80" fmla="*/ 4994 h 10768"/>
              <a:gd name="connsiteX81" fmla="*/ 6417 w 10000"/>
              <a:gd name="connsiteY81" fmla="*/ 4869 h 10768"/>
              <a:gd name="connsiteX82" fmla="*/ 6525 w 10000"/>
              <a:gd name="connsiteY82" fmla="*/ 4750 h 10768"/>
              <a:gd name="connsiteX83" fmla="*/ 6617 w 10000"/>
              <a:gd name="connsiteY83" fmla="*/ 4636 h 10768"/>
              <a:gd name="connsiteX84" fmla="*/ 6821 w 10000"/>
              <a:gd name="connsiteY84" fmla="*/ 4377 h 10768"/>
              <a:gd name="connsiteX85" fmla="*/ 7017 w 10000"/>
              <a:gd name="connsiteY85" fmla="*/ 4085 h 10768"/>
              <a:gd name="connsiteX86" fmla="*/ 7213 w 10000"/>
              <a:gd name="connsiteY86" fmla="*/ 3766 h 10768"/>
              <a:gd name="connsiteX87" fmla="*/ 7396 w 10000"/>
              <a:gd name="connsiteY87" fmla="*/ 3418 h 10768"/>
              <a:gd name="connsiteX88" fmla="*/ 7563 w 10000"/>
              <a:gd name="connsiteY88" fmla="*/ 3051 h 10768"/>
              <a:gd name="connsiteX89" fmla="*/ 7713 w 10000"/>
              <a:gd name="connsiteY89" fmla="*/ 2661 h 10768"/>
              <a:gd name="connsiteX90" fmla="*/ 7850 w 10000"/>
              <a:gd name="connsiteY90" fmla="*/ 2253 h 10768"/>
              <a:gd name="connsiteX91" fmla="*/ 7950 w 10000"/>
              <a:gd name="connsiteY91" fmla="*/ 1830 h 10768"/>
              <a:gd name="connsiteX92" fmla="*/ 8025 w 10000"/>
              <a:gd name="connsiteY92" fmla="*/ 1397 h 10768"/>
              <a:gd name="connsiteX93" fmla="*/ 8071 w 10000"/>
              <a:gd name="connsiteY93" fmla="*/ 954 h 10768"/>
              <a:gd name="connsiteX94" fmla="*/ 8108 w 10000"/>
              <a:gd name="connsiteY94" fmla="*/ 974 h 10768"/>
              <a:gd name="connsiteX95" fmla="*/ 8138 w 10000"/>
              <a:gd name="connsiteY95" fmla="*/ 1025 h 10768"/>
              <a:gd name="connsiteX96" fmla="*/ 8163 w 10000"/>
              <a:gd name="connsiteY96" fmla="*/ 1100 h 10768"/>
              <a:gd name="connsiteX97" fmla="*/ 8175 w 10000"/>
              <a:gd name="connsiteY97" fmla="*/ 1198 h 10768"/>
              <a:gd name="connsiteX98" fmla="*/ 8183 w 10000"/>
              <a:gd name="connsiteY98" fmla="*/ 1311 h 10768"/>
              <a:gd name="connsiteX99" fmla="*/ 8183 w 10000"/>
              <a:gd name="connsiteY99" fmla="*/ 1442 h 10768"/>
              <a:gd name="connsiteX100" fmla="*/ 8183 w 10000"/>
              <a:gd name="connsiteY100" fmla="*/ 1582 h 10768"/>
              <a:gd name="connsiteX101" fmla="*/ 8175 w 10000"/>
              <a:gd name="connsiteY101" fmla="*/ 1734 h 10768"/>
              <a:gd name="connsiteX102" fmla="*/ 8163 w 10000"/>
              <a:gd name="connsiteY102" fmla="*/ 1889 h 10768"/>
              <a:gd name="connsiteX103" fmla="*/ 8146 w 10000"/>
              <a:gd name="connsiteY103" fmla="*/ 2047 h 10768"/>
              <a:gd name="connsiteX104" fmla="*/ 8121 w 10000"/>
              <a:gd name="connsiteY104" fmla="*/ 2205 h 10768"/>
              <a:gd name="connsiteX105" fmla="*/ 8108 w 10000"/>
              <a:gd name="connsiteY105" fmla="*/ 2357 h 10768"/>
              <a:gd name="connsiteX106" fmla="*/ 8083 w 10000"/>
              <a:gd name="connsiteY106" fmla="*/ 2497 h 10768"/>
              <a:gd name="connsiteX107" fmla="*/ 8063 w 10000"/>
              <a:gd name="connsiteY107" fmla="*/ 2628 h 10768"/>
              <a:gd name="connsiteX108" fmla="*/ 8038 w 10000"/>
              <a:gd name="connsiteY108" fmla="*/ 2741 h 10768"/>
              <a:gd name="connsiteX109" fmla="*/ 8017 w 10000"/>
              <a:gd name="connsiteY109" fmla="*/ 2834 h 10768"/>
              <a:gd name="connsiteX110" fmla="*/ 8000 w 10000"/>
              <a:gd name="connsiteY110" fmla="*/ 2908 h 10768"/>
              <a:gd name="connsiteX111" fmla="*/ 7700 w 10000"/>
              <a:gd name="connsiteY111" fmla="*/ 3754 h 10768"/>
              <a:gd name="connsiteX112" fmla="*/ 7942 w 10000"/>
              <a:gd name="connsiteY112" fmla="*/ 3737 h 10768"/>
              <a:gd name="connsiteX113" fmla="*/ 8167 w 10000"/>
              <a:gd name="connsiteY113" fmla="*/ 3695 h 10768"/>
              <a:gd name="connsiteX114" fmla="*/ 8379 w 10000"/>
              <a:gd name="connsiteY114" fmla="*/ 3635 h 10768"/>
              <a:gd name="connsiteX115" fmla="*/ 8583 w 10000"/>
              <a:gd name="connsiteY115" fmla="*/ 3558 h 10768"/>
              <a:gd name="connsiteX116" fmla="*/ 8767 w 10000"/>
              <a:gd name="connsiteY116" fmla="*/ 3471 h 10768"/>
              <a:gd name="connsiteX117" fmla="*/ 8933 w 10000"/>
              <a:gd name="connsiteY117" fmla="*/ 3376 h 10768"/>
              <a:gd name="connsiteX118" fmla="*/ 9092 w 10000"/>
              <a:gd name="connsiteY118" fmla="*/ 3278 h 10768"/>
              <a:gd name="connsiteX119" fmla="*/ 9238 w 10000"/>
              <a:gd name="connsiteY119" fmla="*/ 3185 h 10768"/>
              <a:gd name="connsiteX120" fmla="*/ 9250 w 10000"/>
              <a:gd name="connsiteY120" fmla="*/ 3230 h 10768"/>
              <a:gd name="connsiteX121" fmla="*/ 9117 w 10000"/>
              <a:gd name="connsiteY121" fmla="*/ 3376 h 10768"/>
              <a:gd name="connsiteX122" fmla="*/ 8954 w 10000"/>
              <a:gd name="connsiteY122" fmla="*/ 3516 h 10768"/>
              <a:gd name="connsiteX123" fmla="*/ 8758 w 10000"/>
              <a:gd name="connsiteY123" fmla="*/ 3641 h 10768"/>
              <a:gd name="connsiteX124" fmla="*/ 8538 w 10000"/>
              <a:gd name="connsiteY124" fmla="*/ 3754 h 10768"/>
              <a:gd name="connsiteX125" fmla="*/ 8304 w 10000"/>
              <a:gd name="connsiteY125" fmla="*/ 3856 h 10768"/>
              <a:gd name="connsiteX126" fmla="*/ 8054 w 10000"/>
              <a:gd name="connsiteY126" fmla="*/ 3945 h 10768"/>
              <a:gd name="connsiteX127" fmla="*/ 7796 w 10000"/>
              <a:gd name="connsiteY127" fmla="*/ 4014 h 10768"/>
              <a:gd name="connsiteX128" fmla="*/ 7533 w 10000"/>
              <a:gd name="connsiteY128" fmla="*/ 4064 h 10768"/>
              <a:gd name="connsiteX129" fmla="*/ 7479 w 10000"/>
              <a:gd name="connsiteY129" fmla="*/ 4184 h 10768"/>
              <a:gd name="connsiteX130" fmla="*/ 7404 w 10000"/>
              <a:gd name="connsiteY130" fmla="*/ 4324 h 10768"/>
              <a:gd name="connsiteX131" fmla="*/ 7321 w 10000"/>
              <a:gd name="connsiteY131" fmla="*/ 4470 h 10768"/>
              <a:gd name="connsiteX132" fmla="*/ 7213 w 10000"/>
              <a:gd name="connsiteY132" fmla="*/ 4628 h 10768"/>
              <a:gd name="connsiteX133" fmla="*/ 7100 w 10000"/>
              <a:gd name="connsiteY133" fmla="*/ 4794 h 10768"/>
              <a:gd name="connsiteX134" fmla="*/ 6979 w 10000"/>
              <a:gd name="connsiteY134" fmla="*/ 4958 h 10768"/>
              <a:gd name="connsiteX135" fmla="*/ 6850 w 10000"/>
              <a:gd name="connsiteY135" fmla="*/ 5113 h 10768"/>
              <a:gd name="connsiteX136" fmla="*/ 6721 w 10000"/>
              <a:gd name="connsiteY136" fmla="*/ 5265 h 10768"/>
              <a:gd name="connsiteX137" fmla="*/ 6600 w 10000"/>
              <a:gd name="connsiteY137" fmla="*/ 5405 h 10768"/>
              <a:gd name="connsiteX138" fmla="*/ 6471 w 10000"/>
              <a:gd name="connsiteY138" fmla="*/ 5530 h 10768"/>
              <a:gd name="connsiteX139" fmla="*/ 6358 w 10000"/>
              <a:gd name="connsiteY139" fmla="*/ 5641 h 10768"/>
              <a:gd name="connsiteX140" fmla="*/ 6250 w 10000"/>
              <a:gd name="connsiteY140" fmla="*/ 5721 h 10768"/>
              <a:gd name="connsiteX141" fmla="*/ 6267 w 10000"/>
              <a:gd name="connsiteY141" fmla="*/ 5781 h 10768"/>
              <a:gd name="connsiteX142" fmla="*/ 6296 w 10000"/>
              <a:gd name="connsiteY142" fmla="*/ 5793 h 10768"/>
              <a:gd name="connsiteX143" fmla="*/ 6479 w 10000"/>
              <a:gd name="connsiteY143" fmla="*/ 5754 h 10768"/>
              <a:gd name="connsiteX144" fmla="*/ 6663 w 10000"/>
              <a:gd name="connsiteY144" fmla="*/ 5736 h 10768"/>
              <a:gd name="connsiteX145" fmla="*/ 6858 w 10000"/>
              <a:gd name="connsiteY145" fmla="*/ 5736 h 10768"/>
              <a:gd name="connsiteX146" fmla="*/ 7046 w 10000"/>
              <a:gd name="connsiteY146" fmla="*/ 5742 h 10768"/>
              <a:gd name="connsiteX147" fmla="*/ 7246 w 10000"/>
              <a:gd name="connsiteY147" fmla="*/ 5748 h 10768"/>
              <a:gd name="connsiteX148" fmla="*/ 7425 w 10000"/>
              <a:gd name="connsiteY148" fmla="*/ 5748 h 10768"/>
              <a:gd name="connsiteX149" fmla="*/ 7600 w 10000"/>
              <a:gd name="connsiteY149" fmla="*/ 5733 h 10768"/>
              <a:gd name="connsiteX150" fmla="*/ 7950 w 10000"/>
              <a:gd name="connsiteY150" fmla="*/ 5673 h 10768"/>
              <a:gd name="connsiteX151" fmla="*/ 8275 w 10000"/>
              <a:gd name="connsiteY151" fmla="*/ 5596 h 10768"/>
              <a:gd name="connsiteX152" fmla="*/ 8579 w 10000"/>
              <a:gd name="connsiteY152" fmla="*/ 5504 h 10768"/>
              <a:gd name="connsiteX153" fmla="*/ 8858 w 10000"/>
              <a:gd name="connsiteY153" fmla="*/ 5390 h 10768"/>
              <a:gd name="connsiteX154" fmla="*/ 9117 w 10000"/>
              <a:gd name="connsiteY154" fmla="*/ 5265 h 10768"/>
              <a:gd name="connsiteX155" fmla="*/ 9350 w 10000"/>
              <a:gd name="connsiteY155" fmla="*/ 5119 h 10768"/>
              <a:gd name="connsiteX156" fmla="*/ 9563 w 10000"/>
              <a:gd name="connsiteY156" fmla="*/ 4967 h 10768"/>
              <a:gd name="connsiteX157" fmla="*/ 9758 w 10000"/>
              <a:gd name="connsiteY157" fmla="*/ 4794 h 10768"/>
              <a:gd name="connsiteX158" fmla="*/ 9933 w 10000"/>
              <a:gd name="connsiteY158" fmla="*/ 4610 h 10768"/>
              <a:gd name="connsiteX159" fmla="*/ 10000 w 10000"/>
              <a:gd name="connsiteY159" fmla="*/ 4648 h 10768"/>
              <a:gd name="connsiteX160" fmla="*/ 10000 w 10000"/>
              <a:gd name="connsiteY160" fmla="*/ 4660 h 10768"/>
              <a:gd name="connsiteX161" fmla="*/ 9904 w 10000"/>
              <a:gd name="connsiteY161" fmla="*/ 4827 h 10768"/>
              <a:gd name="connsiteX162" fmla="*/ 9767 w 10000"/>
              <a:gd name="connsiteY162" fmla="*/ 5000 h 10768"/>
              <a:gd name="connsiteX163" fmla="*/ 9600 w 10000"/>
              <a:gd name="connsiteY163" fmla="*/ 5173 h 10768"/>
              <a:gd name="connsiteX164" fmla="*/ 9404 w 10000"/>
              <a:gd name="connsiteY164" fmla="*/ 5343 h 10768"/>
              <a:gd name="connsiteX165" fmla="*/ 9183 w 10000"/>
              <a:gd name="connsiteY165" fmla="*/ 5504 h 10768"/>
              <a:gd name="connsiteX166" fmla="*/ 8950 w 10000"/>
              <a:gd name="connsiteY166" fmla="*/ 5662 h 10768"/>
              <a:gd name="connsiteX167" fmla="*/ 8704 w 10000"/>
              <a:gd name="connsiteY167" fmla="*/ 5802 h 10768"/>
              <a:gd name="connsiteX168" fmla="*/ 8463 w 10000"/>
              <a:gd name="connsiteY168" fmla="*/ 5927 h 10768"/>
              <a:gd name="connsiteX169" fmla="*/ 8229 w 10000"/>
              <a:gd name="connsiteY169" fmla="*/ 6025 h 10768"/>
              <a:gd name="connsiteX170" fmla="*/ 8000 w 10000"/>
              <a:gd name="connsiteY170" fmla="*/ 6105 h 10768"/>
              <a:gd name="connsiteX171" fmla="*/ 7879 w 10000"/>
              <a:gd name="connsiteY171" fmla="*/ 6132 h 10768"/>
              <a:gd name="connsiteX172" fmla="*/ 7729 w 10000"/>
              <a:gd name="connsiteY172" fmla="*/ 6153 h 10768"/>
              <a:gd name="connsiteX173" fmla="*/ 7563 w 10000"/>
              <a:gd name="connsiteY173" fmla="*/ 6177 h 10768"/>
              <a:gd name="connsiteX174" fmla="*/ 7388 w 10000"/>
              <a:gd name="connsiteY174" fmla="*/ 6198 h 10768"/>
              <a:gd name="connsiteX175" fmla="*/ 7204 w 10000"/>
              <a:gd name="connsiteY175" fmla="*/ 6219 h 10768"/>
              <a:gd name="connsiteX176" fmla="*/ 7017 w 10000"/>
              <a:gd name="connsiteY176" fmla="*/ 6240 h 10768"/>
              <a:gd name="connsiteX177" fmla="*/ 6842 w 10000"/>
              <a:gd name="connsiteY177" fmla="*/ 6263 h 10768"/>
              <a:gd name="connsiteX178" fmla="*/ 6675 w 10000"/>
              <a:gd name="connsiteY178" fmla="*/ 6290 h 10768"/>
              <a:gd name="connsiteX179" fmla="*/ 6517 w 10000"/>
              <a:gd name="connsiteY179" fmla="*/ 6329 h 10768"/>
              <a:gd name="connsiteX180" fmla="*/ 6388 w 10000"/>
              <a:gd name="connsiteY180" fmla="*/ 6365 h 10768"/>
              <a:gd name="connsiteX181" fmla="*/ 6288 w 10000"/>
              <a:gd name="connsiteY181" fmla="*/ 6415 h 10768"/>
              <a:gd name="connsiteX182" fmla="*/ 6213 w 10000"/>
              <a:gd name="connsiteY182" fmla="*/ 6475 h 10768"/>
              <a:gd name="connsiteX183" fmla="*/ 6092 w 10000"/>
              <a:gd name="connsiteY183" fmla="*/ 6648 h 10768"/>
              <a:gd name="connsiteX184" fmla="*/ 6008 w 10000"/>
              <a:gd name="connsiteY184" fmla="*/ 6836 h 10768"/>
              <a:gd name="connsiteX185" fmla="*/ 5942 w 10000"/>
              <a:gd name="connsiteY185" fmla="*/ 7032 h 10768"/>
              <a:gd name="connsiteX186" fmla="*/ 5904 w 10000"/>
              <a:gd name="connsiteY186" fmla="*/ 7232 h 10768"/>
              <a:gd name="connsiteX187" fmla="*/ 5888 w 10000"/>
              <a:gd name="connsiteY187" fmla="*/ 7443 h 10768"/>
              <a:gd name="connsiteX188" fmla="*/ 5879 w 10000"/>
              <a:gd name="connsiteY188" fmla="*/ 7655 h 10768"/>
              <a:gd name="connsiteX189" fmla="*/ 5888 w 10000"/>
              <a:gd name="connsiteY189" fmla="*/ 7867 h 10768"/>
              <a:gd name="connsiteX190" fmla="*/ 5904 w 10000"/>
              <a:gd name="connsiteY190" fmla="*/ 8084 h 10768"/>
              <a:gd name="connsiteX191" fmla="*/ 5925 w 10000"/>
              <a:gd name="connsiteY191" fmla="*/ 8299 h 10768"/>
              <a:gd name="connsiteX192" fmla="*/ 5950 w 10000"/>
              <a:gd name="connsiteY192" fmla="*/ 8510 h 10768"/>
              <a:gd name="connsiteX193" fmla="*/ 5954 w 10000"/>
              <a:gd name="connsiteY193" fmla="*/ 8820 h 10768"/>
              <a:gd name="connsiteX194" fmla="*/ 5933 w 10000"/>
              <a:gd name="connsiteY194" fmla="*/ 9130 h 10768"/>
              <a:gd name="connsiteX195" fmla="*/ 5896 w 10000"/>
              <a:gd name="connsiteY195" fmla="*/ 9428 h 10768"/>
              <a:gd name="connsiteX196" fmla="*/ 5850 w 10000"/>
              <a:gd name="connsiteY196" fmla="*/ 9720 h 10768"/>
              <a:gd name="connsiteX197" fmla="*/ 5756 w 10000"/>
              <a:gd name="connsiteY197" fmla="*/ 10714 h 10768"/>
              <a:gd name="connsiteX198" fmla="*/ 3964 w 10000"/>
              <a:gd name="connsiteY198" fmla="*/ 10768 h 10768"/>
              <a:gd name="connsiteX199" fmla="*/ 3043 w 10000"/>
              <a:gd name="connsiteY199" fmla="*/ 9881 h 10768"/>
              <a:gd name="connsiteX200" fmla="*/ 4546 w 10000"/>
              <a:gd name="connsiteY200" fmla="*/ 9848 h 10768"/>
              <a:gd name="connsiteX201" fmla="*/ 4629 w 10000"/>
              <a:gd name="connsiteY201" fmla="*/ 9687 h 10768"/>
              <a:gd name="connsiteX202" fmla="*/ 4700 w 10000"/>
              <a:gd name="connsiteY202" fmla="*/ 9508 h 10768"/>
              <a:gd name="connsiteX203" fmla="*/ 4767 w 10000"/>
              <a:gd name="connsiteY203" fmla="*/ 9309 h 10768"/>
              <a:gd name="connsiteX204" fmla="*/ 4829 w 10000"/>
              <a:gd name="connsiteY204" fmla="*/ 9097 h 10768"/>
              <a:gd name="connsiteX205" fmla="*/ 4879 w 10000"/>
              <a:gd name="connsiteY205" fmla="*/ 8868 h 10768"/>
              <a:gd name="connsiteX206" fmla="*/ 4917 w 10000"/>
              <a:gd name="connsiteY206" fmla="*/ 8635 h 10768"/>
              <a:gd name="connsiteX207" fmla="*/ 4954 w 10000"/>
              <a:gd name="connsiteY207" fmla="*/ 8391 h 10768"/>
              <a:gd name="connsiteX208" fmla="*/ 4979 w 10000"/>
              <a:gd name="connsiteY208" fmla="*/ 8144 h 10768"/>
              <a:gd name="connsiteX209" fmla="*/ 5000 w 10000"/>
              <a:gd name="connsiteY209" fmla="*/ 7887 h 10768"/>
              <a:gd name="connsiteX210" fmla="*/ 5000 w 10000"/>
              <a:gd name="connsiteY210" fmla="*/ 7634 h 10768"/>
              <a:gd name="connsiteX211" fmla="*/ 5000 w 10000"/>
              <a:gd name="connsiteY211" fmla="*/ 7384 h 10768"/>
              <a:gd name="connsiteX212" fmla="*/ 4979 w 10000"/>
              <a:gd name="connsiteY212" fmla="*/ 7133 h 10768"/>
              <a:gd name="connsiteX213" fmla="*/ 4950 w 10000"/>
              <a:gd name="connsiteY213" fmla="*/ 6892 h 10768"/>
              <a:gd name="connsiteX214" fmla="*/ 4913 w 10000"/>
              <a:gd name="connsiteY214" fmla="*/ 6657 h 10768"/>
              <a:gd name="connsiteX215" fmla="*/ 4858 w 10000"/>
              <a:gd name="connsiteY215" fmla="*/ 6430 h 10768"/>
              <a:gd name="connsiteX216" fmla="*/ 4783 w 10000"/>
              <a:gd name="connsiteY216" fmla="*/ 6219 h 10768"/>
              <a:gd name="connsiteX217" fmla="*/ 4700 w 10000"/>
              <a:gd name="connsiteY217" fmla="*/ 6019 h 10768"/>
              <a:gd name="connsiteX218" fmla="*/ 4600 w 10000"/>
              <a:gd name="connsiteY218" fmla="*/ 5840 h 10768"/>
              <a:gd name="connsiteX219" fmla="*/ 4488 w 10000"/>
              <a:gd name="connsiteY219" fmla="*/ 5682 h 10768"/>
              <a:gd name="connsiteX220" fmla="*/ 4358 w 10000"/>
              <a:gd name="connsiteY220" fmla="*/ 5542 h 10768"/>
              <a:gd name="connsiteX221" fmla="*/ 4213 w 10000"/>
              <a:gd name="connsiteY221" fmla="*/ 5429 h 10768"/>
              <a:gd name="connsiteX222" fmla="*/ 4046 w 10000"/>
              <a:gd name="connsiteY222" fmla="*/ 5343 h 10768"/>
              <a:gd name="connsiteX223" fmla="*/ 3904 w 10000"/>
              <a:gd name="connsiteY223" fmla="*/ 5292 h 10768"/>
              <a:gd name="connsiteX224" fmla="*/ 3746 w 10000"/>
              <a:gd name="connsiteY224" fmla="*/ 5271 h 10768"/>
              <a:gd name="connsiteX225" fmla="*/ 3583 w 10000"/>
              <a:gd name="connsiteY225" fmla="*/ 5271 h 10768"/>
              <a:gd name="connsiteX226" fmla="*/ 3413 w 10000"/>
              <a:gd name="connsiteY226" fmla="*/ 5286 h 10768"/>
              <a:gd name="connsiteX227" fmla="*/ 3246 w 10000"/>
              <a:gd name="connsiteY227" fmla="*/ 5310 h 10768"/>
              <a:gd name="connsiteX228" fmla="*/ 3079 w 10000"/>
              <a:gd name="connsiteY228" fmla="*/ 5343 h 10768"/>
              <a:gd name="connsiteX229" fmla="*/ 2913 w 10000"/>
              <a:gd name="connsiteY229" fmla="*/ 5369 h 10768"/>
              <a:gd name="connsiteX230" fmla="*/ 2750 w 10000"/>
              <a:gd name="connsiteY230" fmla="*/ 5396 h 10768"/>
              <a:gd name="connsiteX231" fmla="*/ 2600 w 10000"/>
              <a:gd name="connsiteY231" fmla="*/ 5411 h 10768"/>
              <a:gd name="connsiteX232" fmla="*/ 2258 w 10000"/>
              <a:gd name="connsiteY232" fmla="*/ 5423 h 10768"/>
              <a:gd name="connsiteX233" fmla="*/ 1925 w 10000"/>
              <a:gd name="connsiteY233" fmla="*/ 5411 h 10768"/>
              <a:gd name="connsiteX234" fmla="*/ 1617 w 10000"/>
              <a:gd name="connsiteY234" fmla="*/ 5384 h 10768"/>
              <a:gd name="connsiteX235" fmla="*/ 1321 w 10000"/>
              <a:gd name="connsiteY235" fmla="*/ 5346 h 10768"/>
              <a:gd name="connsiteX236" fmla="*/ 1033 w 10000"/>
              <a:gd name="connsiteY236" fmla="*/ 5298 h 10768"/>
              <a:gd name="connsiteX237" fmla="*/ 758 w 10000"/>
              <a:gd name="connsiteY237" fmla="*/ 5250 h 10768"/>
              <a:gd name="connsiteX238" fmla="*/ 500 w 10000"/>
              <a:gd name="connsiteY238" fmla="*/ 5197 h 10768"/>
              <a:gd name="connsiteX239" fmla="*/ 517 w 10000"/>
              <a:gd name="connsiteY239" fmla="*/ 5137 h 10768"/>
              <a:gd name="connsiteX240" fmla="*/ 871 w 10000"/>
              <a:gd name="connsiteY240" fmla="*/ 5173 h 10768"/>
              <a:gd name="connsiteX241" fmla="*/ 1221 w 10000"/>
              <a:gd name="connsiteY241" fmla="*/ 5197 h 10768"/>
              <a:gd name="connsiteX242" fmla="*/ 1563 w 10000"/>
              <a:gd name="connsiteY242" fmla="*/ 5206 h 10768"/>
              <a:gd name="connsiteX243" fmla="*/ 1896 w 10000"/>
              <a:gd name="connsiteY243" fmla="*/ 5197 h 10768"/>
              <a:gd name="connsiteX244" fmla="*/ 2221 w 10000"/>
              <a:gd name="connsiteY244" fmla="*/ 5164 h 10768"/>
              <a:gd name="connsiteX245" fmla="*/ 2538 w 10000"/>
              <a:gd name="connsiteY245" fmla="*/ 5113 h 10768"/>
              <a:gd name="connsiteX246" fmla="*/ 2842 w 10000"/>
              <a:gd name="connsiteY246" fmla="*/ 5045 h 10768"/>
              <a:gd name="connsiteX247" fmla="*/ 3129 w 10000"/>
              <a:gd name="connsiteY247" fmla="*/ 4946 h 10768"/>
              <a:gd name="connsiteX248" fmla="*/ 3500 w 10000"/>
              <a:gd name="connsiteY248" fmla="*/ 4815 h 10768"/>
              <a:gd name="connsiteX249" fmla="*/ 2821 w 10000"/>
              <a:gd name="connsiteY249" fmla="*/ 4389 h 10768"/>
              <a:gd name="connsiteX250" fmla="*/ 2213 w 10000"/>
              <a:gd name="connsiteY250" fmla="*/ 3912 h 10768"/>
              <a:gd name="connsiteX251" fmla="*/ 1879 w 10000"/>
              <a:gd name="connsiteY251" fmla="*/ 3939 h 10768"/>
              <a:gd name="connsiteX252" fmla="*/ 1554 w 10000"/>
              <a:gd name="connsiteY252" fmla="*/ 3939 h 10768"/>
              <a:gd name="connsiteX253" fmla="*/ 1258 w 10000"/>
              <a:gd name="connsiteY253" fmla="*/ 3912 h 10768"/>
              <a:gd name="connsiteX254" fmla="*/ 979 w 10000"/>
              <a:gd name="connsiteY254" fmla="*/ 3856 h 10768"/>
              <a:gd name="connsiteX255" fmla="*/ 721 w 10000"/>
              <a:gd name="connsiteY255" fmla="*/ 3775 h 10768"/>
              <a:gd name="connsiteX256" fmla="*/ 496 w 10000"/>
              <a:gd name="connsiteY256" fmla="*/ 3674 h 10768"/>
              <a:gd name="connsiteX257" fmla="*/ 296 w 10000"/>
              <a:gd name="connsiteY257" fmla="*/ 3549 h 10768"/>
              <a:gd name="connsiteX258" fmla="*/ 129 w 10000"/>
              <a:gd name="connsiteY258" fmla="*/ 3403 h 10768"/>
              <a:gd name="connsiteX259" fmla="*/ 0 w 10000"/>
              <a:gd name="connsiteY259" fmla="*/ 3245 h 10768"/>
              <a:gd name="connsiteX260" fmla="*/ 17 w 10000"/>
              <a:gd name="connsiteY260" fmla="*/ 3218 h 10768"/>
              <a:gd name="connsiteX261" fmla="*/ 71 w 10000"/>
              <a:gd name="connsiteY261" fmla="*/ 3245 h 10768"/>
              <a:gd name="connsiteX262" fmla="*/ 138 w 10000"/>
              <a:gd name="connsiteY262" fmla="*/ 3349 h 10768"/>
              <a:gd name="connsiteX263" fmla="*/ 246 w 10000"/>
              <a:gd name="connsiteY263" fmla="*/ 3439 h 10768"/>
              <a:gd name="connsiteX264" fmla="*/ 379 w 10000"/>
              <a:gd name="connsiteY264" fmla="*/ 3528 h 10768"/>
              <a:gd name="connsiteX265" fmla="*/ 538 w 10000"/>
              <a:gd name="connsiteY265" fmla="*/ 3597 h 10768"/>
              <a:gd name="connsiteX266" fmla="*/ 721 w 10000"/>
              <a:gd name="connsiteY266" fmla="*/ 3656 h 10768"/>
              <a:gd name="connsiteX267" fmla="*/ 913 w 10000"/>
              <a:gd name="connsiteY267" fmla="*/ 3701 h 10768"/>
              <a:gd name="connsiteX268" fmla="*/ 1117 w 10000"/>
              <a:gd name="connsiteY268" fmla="*/ 3728 h 10768"/>
              <a:gd name="connsiteX269" fmla="*/ 1329 w 10000"/>
              <a:gd name="connsiteY269" fmla="*/ 3737 h 10768"/>
              <a:gd name="connsiteX270" fmla="*/ 1533 w 10000"/>
              <a:gd name="connsiteY270" fmla="*/ 3734 h 10768"/>
              <a:gd name="connsiteX271" fmla="*/ 1646 w 10000"/>
              <a:gd name="connsiteY271" fmla="*/ 3722 h 10768"/>
              <a:gd name="connsiteX272" fmla="*/ 1746 w 10000"/>
              <a:gd name="connsiteY272" fmla="*/ 3722 h 10768"/>
              <a:gd name="connsiteX273" fmla="*/ 1833 w 10000"/>
              <a:gd name="connsiteY273" fmla="*/ 3710 h 10768"/>
              <a:gd name="connsiteX274" fmla="*/ 1917 w 10000"/>
              <a:gd name="connsiteY274" fmla="*/ 3695 h 10768"/>
              <a:gd name="connsiteX275" fmla="*/ 1988 w 10000"/>
              <a:gd name="connsiteY275" fmla="*/ 3662 h 10768"/>
              <a:gd name="connsiteX276" fmla="*/ 1788 w 10000"/>
              <a:gd name="connsiteY276" fmla="*/ 3391 h 10768"/>
              <a:gd name="connsiteX277" fmla="*/ 1617 w 10000"/>
              <a:gd name="connsiteY277" fmla="*/ 3126 h 10768"/>
              <a:gd name="connsiteX278" fmla="*/ 1454 w 10000"/>
              <a:gd name="connsiteY278" fmla="*/ 2849 h 10768"/>
              <a:gd name="connsiteX279" fmla="*/ 1313 w 10000"/>
              <a:gd name="connsiteY279" fmla="*/ 2563 h 10768"/>
              <a:gd name="connsiteX280" fmla="*/ 1175 w 10000"/>
              <a:gd name="connsiteY280" fmla="*/ 2253 h 10768"/>
              <a:gd name="connsiteX281" fmla="*/ 1046 w 10000"/>
              <a:gd name="connsiteY281" fmla="*/ 1919 h 10768"/>
              <a:gd name="connsiteX282" fmla="*/ 1033 w 10000"/>
              <a:gd name="connsiteY282" fmla="*/ 1859 h 10768"/>
              <a:gd name="connsiteX283" fmla="*/ 1000 w 10000"/>
              <a:gd name="connsiteY283" fmla="*/ 1776 h 10768"/>
              <a:gd name="connsiteX284" fmla="*/ 979 w 10000"/>
              <a:gd name="connsiteY284" fmla="*/ 1684 h 10768"/>
              <a:gd name="connsiteX285" fmla="*/ 950 w 10000"/>
              <a:gd name="connsiteY285" fmla="*/ 1591 h 10768"/>
              <a:gd name="connsiteX286" fmla="*/ 925 w 10000"/>
              <a:gd name="connsiteY286" fmla="*/ 1490 h 10768"/>
              <a:gd name="connsiteX287" fmla="*/ 917 w 10000"/>
              <a:gd name="connsiteY287" fmla="*/ 1397 h 10768"/>
              <a:gd name="connsiteX288" fmla="*/ 917 w 10000"/>
              <a:gd name="connsiteY288" fmla="*/ 1311 h 10768"/>
              <a:gd name="connsiteX289" fmla="*/ 933 w 10000"/>
              <a:gd name="connsiteY289" fmla="*/ 1234 h 10768"/>
              <a:gd name="connsiteX290" fmla="*/ 963 w 10000"/>
              <a:gd name="connsiteY290" fmla="*/ 1180 h 10768"/>
              <a:gd name="connsiteX291" fmla="*/ 1000 w 10000"/>
              <a:gd name="connsiteY291" fmla="*/ 1192 h 10768"/>
              <a:gd name="connsiteX292" fmla="*/ 1033 w 10000"/>
              <a:gd name="connsiteY292" fmla="*/ 1496 h 10768"/>
              <a:gd name="connsiteX293" fmla="*/ 1108 w 10000"/>
              <a:gd name="connsiteY293" fmla="*/ 1800 h 10768"/>
              <a:gd name="connsiteX294" fmla="*/ 1221 w 10000"/>
              <a:gd name="connsiteY294" fmla="*/ 2098 h 10768"/>
              <a:gd name="connsiteX295" fmla="*/ 1358 w 10000"/>
              <a:gd name="connsiteY295" fmla="*/ 2372 h 10768"/>
              <a:gd name="connsiteX296" fmla="*/ 1508 w 10000"/>
              <a:gd name="connsiteY296" fmla="*/ 2628 h 10768"/>
              <a:gd name="connsiteX297" fmla="*/ 1646 w 10000"/>
              <a:gd name="connsiteY297" fmla="*/ 2795 h 10768"/>
              <a:gd name="connsiteX298" fmla="*/ 1629 w 10000"/>
              <a:gd name="connsiteY298" fmla="*/ 2801 h 10768"/>
              <a:gd name="connsiteX299" fmla="*/ 1629 w 10000"/>
              <a:gd name="connsiteY299" fmla="*/ 2807 h 10768"/>
              <a:gd name="connsiteX300" fmla="*/ 1638 w 10000"/>
              <a:gd name="connsiteY300" fmla="*/ 2813 h 10768"/>
              <a:gd name="connsiteX301" fmla="*/ 1646 w 10000"/>
              <a:gd name="connsiteY301" fmla="*/ 2816 h 10768"/>
              <a:gd name="connsiteX302" fmla="*/ 1663 w 10000"/>
              <a:gd name="connsiteY302" fmla="*/ 2822 h 10768"/>
              <a:gd name="connsiteX303" fmla="*/ 1667 w 10000"/>
              <a:gd name="connsiteY303" fmla="*/ 2834 h 10768"/>
              <a:gd name="connsiteX304" fmla="*/ 1675 w 10000"/>
              <a:gd name="connsiteY304" fmla="*/ 2840 h 10768"/>
              <a:gd name="connsiteX305" fmla="*/ 1683 w 10000"/>
              <a:gd name="connsiteY305" fmla="*/ 2849 h 10768"/>
              <a:gd name="connsiteX306" fmla="*/ 1683 w 10000"/>
              <a:gd name="connsiteY306" fmla="*/ 2843 h 10768"/>
              <a:gd name="connsiteX307" fmla="*/ 1675 w 10000"/>
              <a:gd name="connsiteY307" fmla="*/ 2840 h 10768"/>
              <a:gd name="connsiteX308" fmla="*/ 1675 w 10000"/>
              <a:gd name="connsiteY308" fmla="*/ 2840 h 10768"/>
              <a:gd name="connsiteX309" fmla="*/ 1646 w 10000"/>
              <a:gd name="connsiteY309" fmla="*/ 2795 h 10768"/>
              <a:gd name="connsiteX310" fmla="*/ 1746 w 10000"/>
              <a:gd name="connsiteY310" fmla="*/ 2741 h 10768"/>
              <a:gd name="connsiteX311" fmla="*/ 1842 w 10000"/>
              <a:gd name="connsiteY311" fmla="*/ 2649 h 10768"/>
              <a:gd name="connsiteX312" fmla="*/ 1933 w 10000"/>
              <a:gd name="connsiteY312" fmla="*/ 2542 h 10768"/>
              <a:gd name="connsiteX313" fmla="*/ 2017 w 10000"/>
              <a:gd name="connsiteY313" fmla="*/ 2411 h 10768"/>
              <a:gd name="connsiteX314" fmla="*/ 2092 w 10000"/>
              <a:gd name="connsiteY314" fmla="*/ 2265 h 10768"/>
              <a:gd name="connsiteX315" fmla="*/ 2163 w 10000"/>
              <a:gd name="connsiteY315" fmla="*/ 2113 h 10768"/>
              <a:gd name="connsiteX316" fmla="*/ 2221 w 10000"/>
              <a:gd name="connsiteY316" fmla="*/ 1955 h 10768"/>
              <a:gd name="connsiteX317" fmla="*/ 2275 w 10000"/>
              <a:gd name="connsiteY317" fmla="*/ 1803 h 10768"/>
              <a:gd name="connsiteX318" fmla="*/ 2321 w 10000"/>
              <a:gd name="connsiteY318" fmla="*/ 1657 h 10768"/>
              <a:gd name="connsiteX319" fmla="*/ 2329 w 10000"/>
              <a:gd name="connsiteY319" fmla="*/ 1853 h 10768"/>
              <a:gd name="connsiteX320" fmla="*/ 2321 w 10000"/>
              <a:gd name="connsiteY320" fmla="*/ 2032 h 10768"/>
              <a:gd name="connsiteX321" fmla="*/ 2283 w 10000"/>
              <a:gd name="connsiteY321" fmla="*/ 2199 h 10768"/>
              <a:gd name="connsiteX322" fmla="*/ 2229 w 10000"/>
              <a:gd name="connsiteY322" fmla="*/ 2366 h 10768"/>
              <a:gd name="connsiteX323" fmla="*/ 2154 w 10000"/>
              <a:gd name="connsiteY323" fmla="*/ 2524 h 10768"/>
              <a:gd name="connsiteX324" fmla="*/ 2046 w 10000"/>
              <a:gd name="connsiteY324" fmla="*/ 2682 h 10768"/>
              <a:gd name="connsiteX325" fmla="*/ 1796 w 10000"/>
              <a:gd name="connsiteY325" fmla="*/ 3027 h 10768"/>
              <a:gd name="connsiteX326" fmla="*/ 2054 w 10000"/>
              <a:gd name="connsiteY326" fmla="*/ 3305 h 10768"/>
              <a:gd name="connsiteX327" fmla="*/ 2333 w 10000"/>
              <a:gd name="connsiteY327" fmla="*/ 3564 h 10768"/>
              <a:gd name="connsiteX328" fmla="*/ 2638 w 10000"/>
              <a:gd name="connsiteY328" fmla="*/ 3808 h 10768"/>
              <a:gd name="connsiteX329" fmla="*/ 2963 w 10000"/>
              <a:gd name="connsiteY329" fmla="*/ 4032 h 10768"/>
              <a:gd name="connsiteX330" fmla="*/ 4129 w 10000"/>
              <a:gd name="connsiteY330" fmla="*/ 4610 h 10768"/>
              <a:gd name="connsiteX331" fmla="*/ 4167 w 10000"/>
              <a:gd name="connsiteY331" fmla="*/ 4589 h 10768"/>
              <a:gd name="connsiteX332" fmla="*/ 4071 w 10000"/>
              <a:gd name="connsiteY332" fmla="*/ 4333 h 10768"/>
              <a:gd name="connsiteX333" fmla="*/ 3996 w 10000"/>
              <a:gd name="connsiteY333" fmla="*/ 4058 h 10768"/>
              <a:gd name="connsiteX334" fmla="*/ 3933 w 10000"/>
              <a:gd name="connsiteY334" fmla="*/ 3760 h 10768"/>
              <a:gd name="connsiteX335" fmla="*/ 3904 w 10000"/>
              <a:gd name="connsiteY335" fmla="*/ 3456 h 10768"/>
              <a:gd name="connsiteX336" fmla="*/ 3879 w 10000"/>
              <a:gd name="connsiteY336" fmla="*/ 3138 h 10768"/>
              <a:gd name="connsiteX337" fmla="*/ 3879 w 10000"/>
              <a:gd name="connsiteY337" fmla="*/ 2813 h 10768"/>
              <a:gd name="connsiteX338" fmla="*/ 3896 w 10000"/>
              <a:gd name="connsiteY338" fmla="*/ 2485 h 10768"/>
              <a:gd name="connsiteX339" fmla="*/ 3933 w 10000"/>
              <a:gd name="connsiteY339" fmla="*/ 2160 h 10768"/>
              <a:gd name="connsiteX340" fmla="*/ 3988 w 10000"/>
              <a:gd name="connsiteY340" fmla="*/ 1836 h 10768"/>
              <a:gd name="connsiteX341" fmla="*/ 4046 w 10000"/>
              <a:gd name="connsiteY341" fmla="*/ 1523 h 10768"/>
              <a:gd name="connsiteX342" fmla="*/ 4129 w 10000"/>
              <a:gd name="connsiteY342" fmla="*/ 1219 h 10768"/>
              <a:gd name="connsiteX343" fmla="*/ 4229 w 10000"/>
              <a:gd name="connsiteY343" fmla="*/ 933 h 10768"/>
              <a:gd name="connsiteX344" fmla="*/ 4333 w 10000"/>
              <a:gd name="connsiteY344" fmla="*/ 662 h 10768"/>
              <a:gd name="connsiteX345" fmla="*/ 4454 w 10000"/>
              <a:gd name="connsiteY345" fmla="*/ 417 h 10768"/>
              <a:gd name="connsiteX346" fmla="*/ 4583 w 10000"/>
              <a:gd name="connsiteY346" fmla="*/ 194 h 10768"/>
              <a:gd name="connsiteX347" fmla="*/ 4738 w 10000"/>
              <a:gd name="connsiteY347" fmla="*/ 0 h 10768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117 w 10000"/>
              <a:gd name="connsiteY198" fmla="*/ 10686 h 10714"/>
              <a:gd name="connsiteX199" fmla="*/ 3043 w 10000"/>
              <a:gd name="connsiteY199" fmla="*/ 9881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14"/>
              <a:gd name="connsiteX1" fmla="*/ 4721 w 10000"/>
              <a:gd name="connsiteY1" fmla="*/ 48 h 10714"/>
              <a:gd name="connsiteX2" fmla="*/ 4713 w 10000"/>
              <a:gd name="connsiteY2" fmla="*/ 80 h 10714"/>
              <a:gd name="connsiteX3" fmla="*/ 4704 w 10000"/>
              <a:gd name="connsiteY3" fmla="*/ 101 h 10714"/>
              <a:gd name="connsiteX4" fmla="*/ 4704 w 10000"/>
              <a:gd name="connsiteY4" fmla="*/ 113 h 10714"/>
              <a:gd name="connsiteX5" fmla="*/ 4713 w 10000"/>
              <a:gd name="connsiteY5" fmla="*/ 119 h 10714"/>
              <a:gd name="connsiteX6" fmla="*/ 4713 w 10000"/>
              <a:gd name="connsiteY6" fmla="*/ 125 h 10714"/>
              <a:gd name="connsiteX7" fmla="*/ 4721 w 10000"/>
              <a:gd name="connsiteY7" fmla="*/ 125 h 10714"/>
              <a:gd name="connsiteX8" fmla="*/ 4721 w 10000"/>
              <a:gd name="connsiteY8" fmla="*/ 125 h 10714"/>
              <a:gd name="connsiteX9" fmla="*/ 4721 w 10000"/>
              <a:gd name="connsiteY9" fmla="*/ 134 h 10714"/>
              <a:gd name="connsiteX10" fmla="*/ 4713 w 10000"/>
              <a:gd name="connsiteY10" fmla="*/ 152 h 10714"/>
              <a:gd name="connsiteX11" fmla="*/ 4704 w 10000"/>
              <a:gd name="connsiteY11" fmla="*/ 179 h 10714"/>
              <a:gd name="connsiteX12" fmla="*/ 4692 w 10000"/>
              <a:gd name="connsiteY12" fmla="*/ 221 h 10714"/>
              <a:gd name="connsiteX13" fmla="*/ 4667 w 10000"/>
              <a:gd name="connsiteY13" fmla="*/ 280 h 10714"/>
              <a:gd name="connsiteX14" fmla="*/ 4629 w 10000"/>
              <a:gd name="connsiteY14" fmla="*/ 364 h 10714"/>
              <a:gd name="connsiteX15" fmla="*/ 4592 w 10000"/>
              <a:gd name="connsiteY15" fmla="*/ 465 h 10714"/>
              <a:gd name="connsiteX16" fmla="*/ 4533 w 10000"/>
              <a:gd name="connsiteY16" fmla="*/ 596 h 10714"/>
              <a:gd name="connsiteX17" fmla="*/ 4463 w 10000"/>
              <a:gd name="connsiteY17" fmla="*/ 754 h 10714"/>
              <a:gd name="connsiteX18" fmla="*/ 4379 w 10000"/>
              <a:gd name="connsiteY18" fmla="*/ 1001 h 10714"/>
              <a:gd name="connsiteX19" fmla="*/ 4321 w 10000"/>
              <a:gd name="connsiteY19" fmla="*/ 1266 h 10714"/>
              <a:gd name="connsiteX20" fmla="*/ 4275 w 10000"/>
              <a:gd name="connsiteY20" fmla="*/ 1538 h 10714"/>
              <a:gd name="connsiteX21" fmla="*/ 4213 w 10000"/>
              <a:gd name="connsiteY21" fmla="*/ 1827 h 10714"/>
              <a:gd name="connsiteX22" fmla="*/ 4204 w 10000"/>
              <a:gd name="connsiteY22" fmla="*/ 1889 h 10714"/>
              <a:gd name="connsiteX23" fmla="*/ 4192 w 10000"/>
              <a:gd name="connsiteY23" fmla="*/ 1982 h 10714"/>
              <a:gd name="connsiteX24" fmla="*/ 4183 w 10000"/>
              <a:gd name="connsiteY24" fmla="*/ 2080 h 10714"/>
              <a:gd name="connsiteX25" fmla="*/ 4175 w 10000"/>
              <a:gd name="connsiteY25" fmla="*/ 2187 h 10714"/>
              <a:gd name="connsiteX26" fmla="*/ 4175 w 10000"/>
              <a:gd name="connsiteY26" fmla="*/ 2297 h 10714"/>
              <a:gd name="connsiteX27" fmla="*/ 4192 w 10000"/>
              <a:gd name="connsiteY27" fmla="*/ 2396 h 10714"/>
              <a:gd name="connsiteX28" fmla="*/ 4213 w 10000"/>
              <a:gd name="connsiteY28" fmla="*/ 2482 h 10714"/>
              <a:gd name="connsiteX29" fmla="*/ 4250 w 10000"/>
              <a:gd name="connsiteY29" fmla="*/ 2542 h 10714"/>
              <a:gd name="connsiteX30" fmla="*/ 4450 w 10000"/>
              <a:gd name="connsiteY30" fmla="*/ 2530 h 10714"/>
              <a:gd name="connsiteX31" fmla="*/ 4646 w 10000"/>
              <a:gd name="connsiteY31" fmla="*/ 2482 h 10714"/>
              <a:gd name="connsiteX32" fmla="*/ 4833 w 10000"/>
              <a:gd name="connsiteY32" fmla="*/ 2405 h 10714"/>
              <a:gd name="connsiteX33" fmla="*/ 5025 w 10000"/>
              <a:gd name="connsiteY33" fmla="*/ 2297 h 10714"/>
              <a:gd name="connsiteX34" fmla="*/ 5200 w 10000"/>
              <a:gd name="connsiteY34" fmla="*/ 2172 h 10714"/>
              <a:gd name="connsiteX35" fmla="*/ 5371 w 10000"/>
              <a:gd name="connsiteY35" fmla="*/ 2020 h 10714"/>
              <a:gd name="connsiteX36" fmla="*/ 5533 w 10000"/>
              <a:gd name="connsiteY36" fmla="*/ 1859 h 10714"/>
              <a:gd name="connsiteX37" fmla="*/ 5683 w 10000"/>
              <a:gd name="connsiteY37" fmla="*/ 1690 h 10714"/>
              <a:gd name="connsiteX38" fmla="*/ 5829 w 10000"/>
              <a:gd name="connsiteY38" fmla="*/ 1511 h 10714"/>
              <a:gd name="connsiteX39" fmla="*/ 5954 w 10000"/>
              <a:gd name="connsiteY39" fmla="*/ 1326 h 10714"/>
              <a:gd name="connsiteX40" fmla="*/ 6071 w 10000"/>
              <a:gd name="connsiteY40" fmla="*/ 1147 h 10714"/>
              <a:gd name="connsiteX41" fmla="*/ 6167 w 10000"/>
              <a:gd name="connsiteY41" fmla="*/ 974 h 10714"/>
              <a:gd name="connsiteX42" fmla="*/ 6213 w 10000"/>
              <a:gd name="connsiteY42" fmla="*/ 974 h 10714"/>
              <a:gd name="connsiteX43" fmla="*/ 6213 w 10000"/>
              <a:gd name="connsiteY43" fmla="*/ 992 h 10714"/>
              <a:gd name="connsiteX44" fmla="*/ 6138 w 10000"/>
              <a:gd name="connsiteY44" fmla="*/ 1165 h 10714"/>
              <a:gd name="connsiteX45" fmla="*/ 6054 w 10000"/>
              <a:gd name="connsiteY45" fmla="*/ 1344 h 10714"/>
              <a:gd name="connsiteX46" fmla="*/ 5963 w 10000"/>
              <a:gd name="connsiteY46" fmla="*/ 1517 h 10714"/>
              <a:gd name="connsiteX47" fmla="*/ 5871 w 10000"/>
              <a:gd name="connsiteY47" fmla="*/ 1684 h 10714"/>
              <a:gd name="connsiteX48" fmla="*/ 5775 w 10000"/>
              <a:gd name="connsiteY48" fmla="*/ 1847 h 10714"/>
              <a:gd name="connsiteX49" fmla="*/ 5667 w 10000"/>
              <a:gd name="connsiteY49" fmla="*/ 1999 h 10714"/>
              <a:gd name="connsiteX50" fmla="*/ 5554 w 10000"/>
              <a:gd name="connsiteY50" fmla="*/ 2145 h 10714"/>
              <a:gd name="connsiteX51" fmla="*/ 5417 w 10000"/>
              <a:gd name="connsiteY51" fmla="*/ 2279 h 10714"/>
              <a:gd name="connsiteX52" fmla="*/ 5275 w 10000"/>
              <a:gd name="connsiteY52" fmla="*/ 2411 h 10714"/>
              <a:gd name="connsiteX53" fmla="*/ 5108 w 10000"/>
              <a:gd name="connsiteY53" fmla="*/ 2518 h 10714"/>
              <a:gd name="connsiteX54" fmla="*/ 4917 w 10000"/>
              <a:gd name="connsiteY54" fmla="*/ 2616 h 10714"/>
              <a:gd name="connsiteX55" fmla="*/ 4704 w 10000"/>
              <a:gd name="connsiteY55" fmla="*/ 2703 h 10714"/>
              <a:gd name="connsiteX56" fmla="*/ 4479 w 10000"/>
              <a:gd name="connsiteY56" fmla="*/ 2768 h 10714"/>
              <a:gd name="connsiteX57" fmla="*/ 4213 w 10000"/>
              <a:gd name="connsiteY57" fmla="*/ 2813 h 10714"/>
              <a:gd name="connsiteX58" fmla="*/ 4221 w 10000"/>
              <a:gd name="connsiteY58" fmla="*/ 3126 h 10714"/>
              <a:gd name="connsiteX59" fmla="*/ 4258 w 10000"/>
              <a:gd name="connsiteY59" fmla="*/ 3424 h 10714"/>
              <a:gd name="connsiteX60" fmla="*/ 4321 w 10000"/>
              <a:gd name="connsiteY60" fmla="*/ 3707 h 10714"/>
              <a:gd name="connsiteX61" fmla="*/ 4404 w 10000"/>
              <a:gd name="connsiteY61" fmla="*/ 3975 h 10714"/>
              <a:gd name="connsiteX62" fmla="*/ 4508 w 10000"/>
              <a:gd name="connsiteY62" fmla="*/ 4231 h 10714"/>
              <a:gd name="connsiteX63" fmla="*/ 4621 w 10000"/>
              <a:gd name="connsiteY63" fmla="*/ 4476 h 10714"/>
              <a:gd name="connsiteX64" fmla="*/ 4750 w 10000"/>
              <a:gd name="connsiteY64" fmla="*/ 4708 h 10714"/>
              <a:gd name="connsiteX65" fmla="*/ 4879 w 10000"/>
              <a:gd name="connsiteY65" fmla="*/ 4934 h 10714"/>
              <a:gd name="connsiteX66" fmla="*/ 4917 w 10000"/>
              <a:gd name="connsiteY66" fmla="*/ 4988 h 10714"/>
              <a:gd name="connsiteX67" fmla="*/ 4950 w 10000"/>
              <a:gd name="connsiteY67" fmla="*/ 5054 h 10714"/>
              <a:gd name="connsiteX68" fmla="*/ 4996 w 10000"/>
              <a:gd name="connsiteY68" fmla="*/ 5125 h 10714"/>
              <a:gd name="connsiteX69" fmla="*/ 5038 w 10000"/>
              <a:gd name="connsiteY69" fmla="*/ 5200 h 10714"/>
              <a:gd name="connsiteX70" fmla="*/ 5092 w 10000"/>
              <a:gd name="connsiteY70" fmla="*/ 5271 h 10714"/>
              <a:gd name="connsiteX71" fmla="*/ 5154 w 10000"/>
              <a:gd name="connsiteY71" fmla="*/ 5331 h 10714"/>
              <a:gd name="connsiteX72" fmla="*/ 5229 w 10000"/>
              <a:gd name="connsiteY72" fmla="*/ 5384 h 10714"/>
              <a:gd name="connsiteX73" fmla="*/ 5313 w 10000"/>
              <a:gd name="connsiteY73" fmla="*/ 5423 h 10714"/>
              <a:gd name="connsiteX74" fmla="*/ 5413 w 10000"/>
              <a:gd name="connsiteY74" fmla="*/ 5438 h 10714"/>
              <a:gd name="connsiteX75" fmla="*/ 5517 w 10000"/>
              <a:gd name="connsiteY75" fmla="*/ 5435 h 10714"/>
              <a:gd name="connsiteX76" fmla="*/ 5704 w 10000"/>
              <a:gd name="connsiteY76" fmla="*/ 5390 h 10714"/>
              <a:gd name="connsiteX77" fmla="*/ 5871 w 10000"/>
              <a:gd name="connsiteY77" fmla="*/ 5316 h 10714"/>
              <a:gd name="connsiteX78" fmla="*/ 6033 w 10000"/>
              <a:gd name="connsiteY78" fmla="*/ 5223 h 10714"/>
              <a:gd name="connsiteX79" fmla="*/ 6167 w 10000"/>
              <a:gd name="connsiteY79" fmla="*/ 5113 h 10714"/>
              <a:gd name="connsiteX80" fmla="*/ 6296 w 10000"/>
              <a:gd name="connsiteY80" fmla="*/ 4994 h 10714"/>
              <a:gd name="connsiteX81" fmla="*/ 6417 w 10000"/>
              <a:gd name="connsiteY81" fmla="*/ 4869 h 10714"/>
              <a:gd name="connsiteX82" fmla="*/ 6525 w 10000"/>
              <a:gd name="connsiteY82" fmla="*/ 4750 h 10714"/>
              <a:gd name="connsiteX83" fmla="*/ 6617 w 10000"/>
              <a:gd name="connsiteY83" fmla="*/ 4636 h 10714"/>
              <a:gd name="connsiteX84" fmla="*/ 6821 w 10000"/>
              <a:gd name="connsiteY84" fmla="*/ 4377 h 10714"/>
              <a:gd name="connsiteX85" fmla="*/ 7017 w 10000"/>
              <a:gd name="connsiteY85" fmla="*/ 4085 h 10714"/>
              <a:gd name="connsiteX86" fmla="*/ 7213 w 10000"/>
              <a:gd name="connsiteY86" fmla="*/ 3766 h 10714"/>
              <a:gd name="connsiteX87" fmla="*/ 7396 w 10000"/>
              <a:gd name="connsiteY87" fmla="*/ 3418 h 10714"/>
              <a:gd name="connsiteX88" fmla="*/ 7563 w 10000"/>
              <a:gd name="connsiteY88" fmla="*/ 3051 h 10714"/>
              <a:gd name="connsiteX89" fmla="*/ 7713 w 10000"/>
              <a:gd name="connsiteY89" fmla="*/ 2661 h 10714"/>
              <a:gd name="connsiteX90" fmla="*/ 7850 w 10000"/>
              <a:gd name="connsiteY90" fmla="*/ 2253 h 10714"/>
              <a:gd name="connsiteX91" fmla="*/ 7950 w 10000"/>
              <a:gd name="connsiteY91" fmla="*/ 1830 h 10714"/>
              <a:gd name="connsiteX92" fmla="*/ 8025 w 10000"/>
              <a:gd name="connsiteY92" fmla="*/ 1397 h 10714"/>
              <a:gd name="connsiteX93" fmla="*/ 8071 w 10000"/>
              <a:gd name="connsiteY93" fmla="*/ 954 h 10714"/>
              <a:gd name="connsiteX94" fmla="*/ 8108 w 10000"/>
              <a:gd name="connsiteY94" fmla="*/ 974 h 10714"/>
              <a:gd name="connsiteX95" fmla="*/ 8138 w 10000"/>
              <a:gd name="connsiteY95" fmla="*/ 1025 h 10714"/>
              <a:gd name="connsiteX96" fmla="*/ 8163 w 10000"/>
              <a:gd name="connsiteY96" fmla="*/ 1100 h 10714"/>
              <a:gd name="connsiteX97" fmla="*/ 8175 w 10000"/>
              <a:gd name="connsiteY97" fmla="*/ 1198 h 10714"/>
              <a:gd name="connsiteX98" fmla="*/ 8183 w 10000"/>
              <a:gd name="connsiteY98" fmla="*/ 1311 h 10714"/>
              <a:gd name="connsiteX99" fmla="*/ 8183 w 10000"/>
              <a:gd name="connsiteY99" fmla="*/ 1442 h 10714"/>
              <a:gd name="connsiteX100" fmla="*/ 8183 w 10000"/>
              <a:gd name="connsiteY100" fmla="*/ 1582 h 10714"/>
              <a:gd name="connsiteX101" fmla="*/ 8175 w 10000"/>
              <a:gd name="connsiteY101" fmla="*/ 1734 h 10714"/>
              <a:gd name="connsiteX102" fmla="*/ 8163 w 10000"/>
              <a:gd name="connsiteY102" fmla="*/ 1889 h 10714"/>
              <a:gd name="connsiteX103" fmla="*/ 8146 w 10000"/>
              <a:gd name="connsiteY103" fmla="*/ 2047 h 10714"/>
              <a:gd name="connsiteX104" fmla="*/ 8121 w 10000"/>
              <a:gd name="connsiteY104" fmla="*/ 2205 h 10714"/>
              <a:gd name="connsiteX105" fmla="*/ 8108 w 10000"/>
              <a:gd name="connsiteY105" fmla="*/ 2357 h 10714"/>
              <a:gd name="connsiteX106" fmla="*/ 8083 w 10000"/>
              <a:gd name="connsiteY106" fmla="*/ 2497 h 10714"/>
              <a:gd name="connsiteX107" fmla="*/ 8063 w 10000"/>
              <a:gd name="connsiteY107" fmla="*/ 2628 h 10714"/>
              <a:gd name="connsiteX108" fmla="*/ 8038 w 10000"/>
              <a:gd name="connsiteY108" fmla="*/ 2741 h 10714"/>
              <a:gd name="connsiteX109" fmla="*/ 8017 w 10000"/>
              <a:gd name="connsiteY109" fmla="*/ 2834 h 10714"/>
              <a:gd name="connsiteX110" fmla="*/ 8000 w 10000"/>
              <a:gd name="connsiteY110" fmla="*/ 2908 h 10714"/>
              <a:gd name="connsiteX111" fmla="*/ 7700 w 10000"/>
              <a:gd name="connsiteY111" fmla="*/ 3754 h 10714"/>
              <a:gd name="connsiteX112" fmla="*/ 7942 w 10000"/>
              <a:gd name="connsiteY112" fmla="*/ 3737 h 10714"/>
              <a:gd name="connsiteX113" fmla="*/ 8167 w 10000"/>
              <a:gd name="connsiteY113" fmla="*/ 3695 h 10714"/>
              <a:gd name="connsiteX114" fmla="*/ 8379 w 10000"/>
              <a:gd name="connsiteY114" fmla="*/ 3635 h 10714"/>
              <a:gd name="connsiteX115" fmla="*/ 8583 w 10000"/>
              <a:gd name="connsiteY115" fmla="*/ 3558 h 10714"/>
              <a:gd name="connsiteX116" fmla="*/ 8767 w 10000"/>
              <a:gd name="connsiteY116" fmla="*/ 3471 h 10714"/>
              <a:gd name="connsiteX117" fmla="*/ 8933 w 10000"/>
              <a:gd name="connsiteY117" fmla="*/ 3376 h 10714"/>
              <a:gd name="connsiteX118" fmla="*/ 9092 w 10000"/>
              <a:gd name="connsiteY118" fmla="*/ 3278 h 10714"/>
              <a:gd name="connsiteX119" fmla="*/ 9238 w 10000"/>
              <a:gd name="connsiteY119" fmla="*/ 3185 h 10714"/>
              <a:gd name="connsiteX120" fmla="*/ 9250 w 10000"/>
              <a:gd name="connsiteY120" fmla="*/ 3230 h 10714"/>
              <a:gd name="connsiteX121" fmla="*/ 9117 w 10000"/>
              <a:gd name="connsiteY121" fmla="*/ 3376 h 10714"/>
              <a:gd name="connsiteX122" fmla="*/ 8954 w 10000"/>
              <a:gd name="connsiteY122" fmla="*/ 3516 h 10714"/>
              <a:gd name="connsiteX123" fmla="*/ 8758 w 10000"/>
              <a:gd name="connsiteY123" fmla="*/ 3641 h 10714"/>
              <a:gd name="connsiteX124" fmla="*/ 8538 w 10000"/>
              <a:gd name="connsiteY124" fmla="*/ 3754 h 10714"/>
              <a:gd name="connsiteX125" fmla="*/ 8304 w 10000"/>
              <a:gd name="connsiteY125" fmla="*/ 3856 h 10714"/>
              <a:gd name="connsiteX126" fmla="*/ 8054 w 10000"/>
              <a:gd name="connsiteY126" fmla="*/ 3945 h 10714"/>
              <a:gd name="connsiteX127" fmla="*/ 7796 w 10000"/>
              <a:gd name="connsiteY127" fmla="*/ 4014 h 10714"/>
              <a:gd name="connsiteX128" fmla="*/ 7533 w 10000"/>
              <a:gd name="connsiteY128" fmla="*/ 4064 h 10714"/>
              <a:gd name="connsiteX129" fmla="*/ 7479 w 10000"/>
              <a:gd name="connsiteY129" fmla="*/ 4184 h 10714"/>
              <a:gd name="connsiteX130" fmla="*/ 7404 w 10000"/>
              <a:gd name="connsiteY130" fmla="*/ 4324 h 10714"/>
              <a:gd name="connsiteX131" fmla="*/ 7321 w 10000"/>
              <a:gd name="connsiteY131" fmla="*/ 4470 h 10714"/>
              <a:gd name="connsiteX132" fmla="*/ 7213 w 10000"/>
              <a:gd name="connsiteY132" fmla="*/ 4628 h 10714"/>
              <a:gd name="connsiteX133" fmla="*/ 7100 w 10000"/>
              <a:gd name="connsiteY133" fmla="*/ 4794 h 10714"/>
              <a:gd name="connsiteX134" fmla="*/ 6979 w 10000"/>
              <a:gd name="connsiteY134" fmla="*/ 4958 h 10714"/>
              <a:gd name="connsiteX135" fmla="*/ 6850 w 10000"/>
              <a:gd name="connsiteY135" fmla="*/ 5113 h 10714"/>
              <a:gd name="connsiteX136" fmla="*/ 6721 w 10000"/>
              <a:gd name="connsiteY136" fmla="*/ 5265 h 10714"/>
              <a:gd name="connsiteX137" fmla="*/ 6600 w 10000"/>
              <a:gd name="connsiteY137" fmla="*/ 5405 h 10714"/>
              <a:gd name="connsiteX138" fmla="*/ 6471 w 10000"/>
              <a:gd name="connsiteY138" fmla="*/ 5530 h 10714"/>
              <a:gd name="connsiteX139" fmla="*/ 6358 w 10000"/>
              <a:gd name="connsiteY139" fmla="*/ 5641 h 10714"/>
              <a:gd name="connsiteX140" fmla="*/ 6250 w 10000"/>
              <a:gd name="connsiteY140" fmla="*/ 5721 h 10714"/>
              <a:gd name="connsiteX141" fmla="*/ 6267 w 10000"/>
              <a:gd name="connsiteY141" fmla="*/ 5781 h 10714"/>
              <a:gd name="connsiteX142" fmla="*/ 6296 w 10000"/>
              <a:gd name="connsiteY142" fmla="*/ 5793 h 10714"/>
              <a:gd name="connsiteX143" fmla="*/ 6479 w 10000"/>
              <a:gd name="connsiteY143" fmla="*/ 5754 h 10714"/>
              <a:gd name="connsiteX144" fmla="*/ 6663 w 10000"/>
              <a:gd name="connsiteY144" fmla="*/ 5736 h 10714"/>
              <a:gd name="connsiteX145" fmla="*/ 6858 w 10000"/>
              <a:gd name="connsiteY145" fmla="*/ 5736 h 10714"/>
              <a:gd name="connsiteX146" fmla="*/ 7046 w 10000"/>
              <a:gd name="connsiteY146" fmla="*/ 5742 h 10714"/>
              <a:gd name="connsiteX147" fmla="*/ 7246 w 10000"/>
              <a:gd name="connsiteY147" fmla="*/ 5748 h 10714"/>
              <a:gd name="connsiteX148" fmla="*/ 7425 w 10000"/>
              <a:gd name="connsiteY148" fmla="*/ 5748 h 10714"/>
              <a:gd name="connsiteX149" fmla="*/ 7600 w 10000"/>
              <a:gd name="connsiteY149" fmla="*/ 5733 h 10714"/>
              <a:gd name="connsiteX150" fmla="*/ 7950 w 10000"/>
              <a:gd name="connsiteY150" fmla="*/ 5673 h 10714"/>
              <a:gd name="connsiteX151" fmla="*/ 8275 w 10000"/>
              <a:gd name="connsiteY151" fmla="*/ 5596 h 10714"/>
              <a:gd name="connsiteX152" fmla="*/ 8579 w 10000"/>
              <a:gd name="connsiteY152" fmla="*/ 5504 h 10714"/>
              <a:gd name="connsiteX153" fmla="*/ 8858 w 10000"/>
              <a:gd name="connsiteY153" fmla="*/ 5390 h 10714"/>
              <a:gd name="connsiteX154" fmla="*/ 9117 w 10000"/>
              <a:gd name="connsiteY154" fmla="*/ 5265 h 10714"/>
              <a:gd name="connsiteX155" fmla="*/ 9350 w 10000"/>
              <a:gd name="connsiteY155" fmla="*/ 5119 h 10714"/>
              <a:gd name="connsiteX156" fmla="*/ 9563 w 10000"/>
              <a:gd name="connsiteY156" fmla="*/ 4967 h 10714"/>
              <a:gd name="connsiteX157" fmla="*/ 9758 w 10000"/>
              <a:gd name="connsiteY157" fmla="*/ 4794 h 10714"/>
              <a:gd name="connsiteX158" fmla="*/ 9933 w 10000"/>
              <a:gd name="connsiteY158" fmla="*/ 4610 h 10714"/>
              <a:gd name="connsiteX159" fmla="*/ 10000 w 10000"/>
              <a:gd name="connsiteY159" fmla="*/ 4648 h 10714"/>
              <a:gd name="connsiteX160" fmla="*/ 10000 w 10000"/>
              <a:gd name="connsiteY160" fmla="*/ 4660 h 10714"/>
              <a:gd name="connsiteX161" fmla="*/ 9904 w 10000"/>
              <a:gd name="connsiteY161" fmla="*/ 4827 h 10714"/>
              <a:gd name="connsiteX162" fmla="*/ 9767 w 10000"/>
              <a:gd name="connsiteY162" fmla="*/ 5000 h 10714"/>
              <a:gd name="connsiteX163" fmla="*/ 9600 w 10000"/>
              <a:gd name="connsiteY163" fmla="*/ 5173 h 10714"/>
              <a:gd name="connsiteX164" fmla="*/ 9404 w 10000"/>
              <a:gd name="connsiteY164" fmla="*/ 5343 h 10714"/>
              <a:gd name="connsiteX165" fmla="*/ 9183 w 10000"/>
              <a:gd name="connsiteY165" fmla="*/ 5504 h 10714"/>
              <a:gd name="connsiteX166" fmla="*/ 8950 w 10000"/>
              <a:gd name="connsiteY166" fmla="*/ 5662 h 10714"/>
              <a:gd name="connsiteX167" fmla="*/ 8704 w 10000"/>
              <a:gd name="connsiteY167" fmla="*/ 5802 h 10714"/>
              <a:gd name="connsiteX168" fmla="*/ 8463 w 10000"/>
              <a:gd name="connsiteY168" fmla="*/ 5927 h 10714"/>
              <a:gd name="connsiteX169" fmla="*/ 8229 w 10000"/>
              <a:gd name="connsiteY169" fmla="*/ 6025 h 10714"/>
              <a:gd name="connsiteX170" fmla="*/ 8000 w 10000"/>
              <a:gd name="connsiteY170" fmla="*/ 6105 h 10714"/>
              <a:gd name="connsiteX171" fmla="*/ 7879 w 10000"/>
              <a:gd name="connsiteY171" fmla="*/ 6132 h 10714"/>
              <a:gd name="connsiteX172" fmla="*/ 7729 w 10000"/>
              <a:gd name="connsiteY172" fmla="*/ 6153 h 10714"/>
              <a:gd name="connsiteX173" fmla="*/ 7563 w 10000"/>
              <a:gd name="connsiteY173" fmla="*/ 6177 h 10714"/>
              <a:gd name="connsiteX174" fmla="*/ 7388 w 10000"/>
              <a:gd name="connsiteY174" fmla="*/ 6198 h 10714"/>
              <a:gd name="connsiteX175" fmla="*/ 7204 w 10000"/>
              <a:gd name="connsiteY175" fmla="*/ 6219 h 10714"/>
              <a:gd name="connsiteX176" fmla="*/ 7017 w 10000"/>
              <a:gd name="connsiteY176" fmla="*/ 6240 h 10714"/>
              <a:gd name="connsiteX177" fmla="*/ 6842 w 10000"/>
              <a:gd name="connsiteY177" fmla="*/ 6263 h 10714"/>
              <a:gd name="connsiteX178" fmla="*/ 6675 w 10000"/>
              <a:gd name="connsiteY178" fmla="*/ 6290 h 10714"/>
              <a:gd name="connsiteX179" fmla="*/ 6517 w 10000"/>
              <a:gd name="connsiteY179" fmla="*/ 6329 h 10714"/>
              <a:gd name="connsiteX180" fmla="*/ 6388 w 10000"/>
              <a:gd name="connsiteY180" fmla="*/ 6365 h 10714"/>
              <a:gd name="connsiteX181" fmla="*/ 6288 w 10000"/>
              <a:gd name="connsiteY181" fmla="*/ 6415 h 10714"/>
              <a:gd name="connsiteX182" fmla="*/ 6213 w 10000"/>
              <a:gd name="connsiteY182" fmla="*/ 6475 h 10714"/>
              <a:gd name="connsiteX183" fmla="*/ 6092 w 10000"/>
              <a:gd name="connsiteY183" fmla="*/ 6648 h 10714"/>
              <a:gd name="connsiteX184" fmla="*/ 6008 w 10000"/>
              <a:gd name="connsiteY184" fmla="*/ 6836 h 10714"/>
              <a:gd name="connsiteX185" fmla="*/ 5942 w 10000"/>
              <a:gd name="connsiteY185" fmla="*/ 7032 h 10714"/>
              <a:gd name="connsiteX186" fmla="*/ 5904 w 10000"/>
              <a:gd name="connsiteY186" fmla="*/ 7232 h 10714"/>
              <a:gd name="connsiteX187" fmla="*/ 5888 w 10000"/>
              <a:gd name="connsiteY187" fmla="*/ 7443 h 10714"/>
              <a:gd name="connsiteX188" fmla="*/ 5879 w 10000"/>
              <a:gd name="connsiteY188" fmla="*/ 7655 h 10714"/>
              <a:gd name="connsiteX189" fmla="*/ 5888 w 10000"/>
              <a:gd name="connsiteY189" fmla="*/ 7867 h 10714"/>
              <a:gd name="connsiteX190" fmla="*/ 5904 w 10000"/>
              <a:gd name="connsiteY190" fmla="*/ 8084 h 10714"/>
              <a:gd name="connsiteX191" fmla="*/ 5925 w 10000"/>
              <a:gd name="connsiteY191" fmla="*/ 8299 h 10714"/>
              <a:gd name="connsiteX192" fmla="*/ 5950 w 10000"/>
              <a:gd name="connsiteY192" fmla="*/ 8510 h 10714"/>
              <a:gd name="connsiteX193" fmla="*/ 5954 w 10000"/>
              <a:gd name="connsiteY193" fmla="*/ 8820 h 10714"/>
              <a:gd name="connsiteX194" fmla="*/ 5933 w 10000"/>
              <a:gd name="connsiteY194" fmla="*/ 9130 h 10714"/>
              <a:gd name="connsiteX195" fmla="*/ 5896 w 10000"/>
              <a:gd name="connsiteY195" fmla="*/ 9428 h 10714"/>
              <a:gd name="connsiteX196" fmla="*/ 5850 w 10000"/>
              <a:gd name="connsiteY196" fmla="*/ 9720 h 10714"/>
              <a:gd name="connsiteX197" fmla="*/ 5756 w 10000"/>
              <a:gd name="connsiteY197" fmla="*/ 10714 h 10714"/>
              <a:gd name="connsiteX198" fmla="*/ 4117 w 10000"/>
              <a:gd name="connsiteY198" fmla="*/ 10686 h 10714"/>
              <a:gd name="connsiteX199" fmla="*/ 4309 w 10000"/>
              <a:gd name="connsiteY199" fmla="*/ 10293 h 10714"/>
              <a:gd name="connsiteX200" fmla="*/ 4546 w 10000"/>
              <a:gd name="connsiteY200" fmla="*/ 9848 h 10714"/>
              <a:gd name="connsiteX201" fmla="*/ 4629 w 10000"/>
              <a:gd name="connsiteY201" fmla="*/ 9687 h 10714"/>
              <a:gd name="connsiteX202" fmla="*/ 4700 w 10000"/>
              <a:gd name="connsiteY202" fmla="*/ 9508 h 10714"/>
              <a:gd name="connsiteX203" fmla="*/ 4767 w 10000"/>
              <a:gd name="connsiteY203" fmla="*/ 9309 h 10714"/>
              <a:gd name="connsiteX204" fmla="*/ 4829 w 10000"/>
              <a:gd name="connsiteY204" fmla="*/ 9097 h 10714"/>
              <a:gd name="connsiteX205" fmla="*/ 4879 w 10000"/>
              <a:gd name="connsiteY205" fmla="*/ 8868 h 10714"/>
              <a:gd name="connsiteX206" fmla="*/ 4917 w 10000"/>
              <a:gd name="connsiteY206" fmla="*/ 8635 h 10714"/>
              <a:gd name="connsiteX207" fmla="*/ 4954 w 10000"/>
              <a:gd name="connsiteY207" fmla="*/ 8391 h 10714"/>
              <a:gd name="connsiteX208" fmla="*/ 4979 w 10000"/>
              <a:gd name="connsiteY208" fmla="*/ 8144 h 10714"/>
              <a:gd name="connsiteX209" fmla="*/ 5000 w 10000"/>
              <a:gd name="connsiteY209" fmla="*/ 7887 h 10714"/>
              <a:gd name="connsiteX210" fmla="*/ 5000 w 10000"/>
              <a:gd name="connsiteY210" fmla="*/ 7634 h 10714"/>
              <a:gd name="connsiteX211" fmla="*/ 5000 w 10000"/>
              <a:gd name="connsiteY211" fmla="*/ 7384 h 10714"/>
              <a:gd name="connsiteX212" fmla="*/ 4979 w 10000"/>
              <a:gd name="connsiteY212" fmla="*/ 7133 h 10714"/>
              <a:gd name="connsiteX213" fmla="*/ 4950 w 10000"/>
              <a:gd name="connsiteY213" fmla="*/ 6892 h 10714"/>
              <a:gd name="connsiteX214" fmla="*/ 4913 w 10000"/>
              <a:gd name="connsiteY214" fmla="*/ 6657 h 10714"/>
              <a:gd name="connsiteX215" fmla="*/ 4858 w 10000"/>
              <a:gd name="connsiteY215" fmla="*/ 6430 h 10714"/>
              <a:gd name="connsiteX216" fmla="*/ 4783 w 10000"/>
              <a:gd name="connsiteY216" fmla="*/ 6219 h 10714"/>
              <a:gd name="connsiteX217" fmla="*/ 4700 w 10000"/>
              <a:gd name="connsiteY217" fmla="*/ 6019 h 10714"/>
              <a:gd name="connsiteX218" fmla="*/ 4600 w 10000"/>
              <a:gd name="connsiteY218" fmla="*/ 5840 h 10714"/>
              <a:gd name="connsiteX219" fmla="*/ 4488 w 10000"/>
              <a:gd name="connsiteY219" fmla="*/ 5682 h 10714"/>
              <a:gd name="connsiteX220" fmla="*/ 4358 w 10000"/>
              <a:gd name="connsiteY220" fmla="*/ 5542 h 10714"/>
              <a:gd name="connsiteX221" fmla="*/ 4213 w 10000"/>
              <a:gd name="connsiteY221" fmla="*/ 5429 h 10714"/>
              <a:gd name="connsiteX222" fmla="*/ 4046 w 10000"/>
              <a:gd name="connsiteY222" fmla="*/ 5343 h 10714"/>
              <a:gd name="connsiteX223" fmla="*/ 3904 w 10000"/>
              <a:gd name="connsiteY223" fmla="*/ 5292 h 10714"/>
              <a:gd name="connsiteX224" fmla="*/ 3746 w 10000"/>
              <a:gd name="connsiteY224" fmla="*/ 5271 h 10714"/>
              <a:gd name="connsiteX225" fmla="*/ 3583 w 10000"/>
              <a:gd name="connsiteY225" fmla="*/ 5271 h 10714"/>
              <a:gd name="connsiteX226" fmla="*/ 3413 w 10000"/>
              <a:gd name="connsiteY226" fmla="*/ 5286 h 10714"/>
              <a:gd name="connsiteX227" fmla="*/ 3246 w 10000"/>
              <a:gd name="connsiteY227" fmla="*/ 5310 h 10714"/>
              <a:gd name="connsiteX228" fmla="*/ 3079 w 10000"/>
              <a:gd name="connsiteY228" fmla="*/ 5343 h 10714"/>
              <a:gd name="connsiteX229" fmla="*/ 2913 w 10000"/>
              <a:gd name="connsiteY229" fmla="*/ 5369 h 10714"/>
              <a:gd name="connsiteX230" fmla="*/ 2750 w 10000"/>
              <a:gd name="connsiteY230" fmla="*/ 5396 h 10714"/>
              <a:gd name="connsiteX231" fmla="*/ 2600 w 10000"/>
              <a:gd name="connsiteY231" fmla="*/ 5411 h 10714"/>
              <a:gd name="connsiteX232" fmla="*/ 2258 w 10000"/>
              <a:gd name="connsiteY232" fmla="*/ 5423 h 10714"/>
              <a:gd name="connsiteX233" fmla="*/ 1925 w 10000"/>
              <a:gd name="connsiteY233" fmla="*/ 5411 h 10714"/>
              <a:gd name="connsiteX234" fmla="*/ 1617 w 10000"/>
              <a:gd name="connsiteY234" fmla="*/ 5384 h 10714"/>
              <a:gd name="connsiteX235" fmla="*/ 1321 w 10000"/>
              <a:gd name="connsiteY235" fmla="*/ 5346 h 10714"/>
              <a:gd name="connsiteX236" fmla="*/ 1033 w 10000"/>
              <a:gd name="connsiteY236" fmla="*/ 5298 h 10714"/>
              <a:gd name="connsiteX237" fmla="*/ 758 w 10000"/>
              <a:gd name="connsiteY237" fmla="*/ 5250 h 10714"/>
              <a:gd name="connsiteX238" fmla="*/ 500 w 10000"/>
              <a:gd name="connsiteY238" fmla="*/ 5197 h 10714"/>
              <a:gd name="connsiteX239" fmla="*/ 517 w 10000"/>
              <a:gd name="connsiteY239" fmla="*/ 5137 h 10714"/>
              <a:gd name="connsiteX240" fmla="*/ 871 w 10000"/>
              <a:gd name="connsiteY240" fmla="*/ 5173 h 10714"/>
              <a:gd name="connsiteX241" fmla="*/ 1221 w 10000"/>
              <a:gd name="connsiteY241" fmla="*/ 5197 h 10714"/>
              <a:gd name="connsiteX242" fmla="*/ 1563 w 10000"/>
              <a:gd name="connsiteY242" fmla="*/ 5206 h 10714"/>
              <a:gd name="connsiteX243" fmla="*/ 1896 w 10000"/>
              <a:gd name="connsiteY243" fmla="*/ 5197 h 10714"/>
              <a:gd name="connsiteX244" fmla="*/ 2221 w 10000"/>
              <a:gd name="connsiteY244" fmla="*/ 5164 h 10714"/>
              <a:gd name="connsiteX245" fmla="*/ 2538 w 10000"/>
              <a:gd name="connsiteY245" fmla="*/ 5113 h 10714"/>
              <a:gd name="connsiteX246" fmla="*/ 2842 w 10000"/>
              <a:gd name="connsiteY246" fmla="*/ 5045 h 10714"/>
              <a:gd name="connsiteX247" fmla="*/ 3129 w 10000"/>
              <a:gd name="connsiteY247" fmla="*/ 4946 h 10714"/>
              <a:gd name="connsiteX248" fmla="*/ 3500 w 10000"/>
              <a:gd name="connsiteY248" fmla="*/ 4815 h 10714"/>
              <a:gd name="connsiteX249" fmla="*/ 2821 w 10000"/>
              <a:gd name="connsiteY249" fmla="*/ 4389 h 10714"/>
              <a:gd name="connsiteX250" fmla="*/ 2213 w 10000"/>
              <a:gd name="connsiteY250" fmla="*/ 3912 h 10714"/>
              <a:gd name="connsiteX251" fmla="*/ 1879 w 10000"/>
              <a:gd name="connsiteY251" fmla="*/ 3939 h 10714"/>
              <a:gd name="connsiteX252" fmla="*/ 1554 w 10000"/>
              <a:gd name="connsiteY252" fmla="*/ 3939 h 10714"/>
              <a:gd name="connsiteX253" fmla="*/ 1258 w 10000"/>
              <a:gd name="connsiteY253" fmla="*/ 3912 h 10714"/>
              <a:gd name="connsiteX254" fmla="*/ 979 w 10000"/>
              <a:gd name="connsiteY254" fmla="*/ 3856 h 10714"/>
              <a:gd name="connsiteX255" fmla="*/ 721 w 10000"/>
              <a:gd name="connsiteY255" fmla="*/ 3775 h 10714"/>
              <a:gd name="connsiteX256" fmla="*/ 496 w 10000"/>
              <a:gd name="connsiteY256" fmla="*/ 3674 h 10714"/>
              <a:gd name="connsiteX257" fmla="*/ 296 w 10000"/>
              <a:gd name="connsiteY257" fmla="*/ 3549 h 10714"/>
              <a:gd name="connsiteX258" fmla="*/ 129 w 10000"/>
              <a:gd name="connsiteY258" fmla="*/ 3403 h 10714"/>
              <a:gd name="connsiteX259" fmla="*/ 0 w 10000"/>
              <a:gd name="connsiteY259" fmla="*/ 3245 h 10714"/>
              <a:gd name="connsiteX260" fmla="*/ 17 w 10000"/>
              <a:gd name="connsiteY260" fmla="*/ 3218 h 10714"/>
              <a:gd name="connsiteX261" fmla="*/ 71 w 10000"/>
              <a:gd name="connsiteY261" fmla="*/ 3245 h 10714"/>
              <a:gd name="connsiteX262" fmla="*/ 138 w 10000"/>
              <a:gd name="connsiteY262" fmla="*/ 3349 h 10714"/>
              <a:gd name="connsiteX263" fmla="*/ 246 w 10000"/>
              <a:gd name="connsiteY263" fmla="*/ 3439 h 10714"/>
              <a:gd name="connsiteX264" fmla="*/ 379 w 10000"/>
              <a:gd name="connsiteY264" fmla="*/ 3528 h 10714"/>
              <a:gd name="connsiteX265" fmla="*/ 538 w 10000"/>
              <a:gd name="connsiteY265" fmla="*/ 3597 h 10714"/>
              <a:gd name="connsiteX266" fmla="*/ 721 w 10000"/>
              <a:gd name="connsiteY266" fmla="*/ 3656 h 10714"/>
              <a:gd name="connsiteX267" fmla="*/ 913 w 10000"/>
              <a:gd name="connsiteY267" fmla="*/ 3701 h 10714"/>
              <a:gd name="connsiteX268" fmla="*/ 1117 w 10000"/>
              <a:gd name="connsiteY268" fmla="*/ 3728 h 10714"/>
              <a:gd name="connsiteX269" fmla="*/ 1329 w 10000"/>
              <a:gd name="connsiteY269" fmla="*/ 3737 h 10714"/>
              <a:gd name="connsiteX270" fmla="*/ 1533 w 10000"/>
              <a:gd name="connsiteY270" fmla="*/ 3734 h 10714"/>
              <a:gd name="connsiteX271" fmla="*/ 1646 w 10000"/>
              <a:gd name="connsiteY271" fmla="*/ 3722 h 10714"/>
              <a:gd name="connsiteX272" fmla="*/ 1746 w 10000"/>
              <a:gd name="connsiteY272" fmla="*/ 3722 h 10714"/>
              <a:gd name="connsiteX273" fmla="*/ 1833 w 10000"/>
              <a:gd name="connsiteY273" fmla="*/ 3710 h 10714"/>
              <a:gd name="connsiteX274" fmla="*/ 1917 w 10000"/>
              <a:gd name="connsiteY274" fmla="*/ 3695 h 10714"/>
              <a:gd name="connsiteX275" fmla="*/ 1988 w 10000"/>
              <a:gd name="connsiteY275" fmla="*/ 3662 h 10714"/>
              <a:gd name="connsiteX276" fmla="*/ 1788 w 10000"/>
              <a:gd name="connsiteY276" fmla="*/ 3391 h 10714"/>
              <a:gd name="connsiteX277" fmla="*/ 1617 w 10000"/>
              <a:gd name="connsiteY277" fmla="*/ 3126 h 10714"/>
              <a:gd name="connsiteX278" fmla="*/ 1454 w 10000"/>
              <a:gd name="connsiteY278" fmla="*/ 2849 h 10714"/>
              <a:gd name="connsiteX279" fmla="*/ 1313 w 10000"/>
              <a:gd name="connsiteY279" fmla="*/ 2563 h 10714"/>
              <a:gd name="connsiteX280" fmla="*/ 1175 w 10000"/>
              <a:gd name="connsiteY280" fmla="*/ 2253 h 10714"/>
              <a:gd name="connsiteX281" fmla="*/ 1046 w 10000"/>
              <a:gd name="connsiteY281" fmla="*/ 1919 h 10714"/>
              <a:gd name="connsiteX282" fmla="*/ 1033 w 10000"/>
              <a:gd name="connsiteY282" fmla="*/ 1859 h 10714"/>
              <a:gd name="connsiteX283" fmla="*/ 1000 w 10000"/>
              <a:gd name="connsiteY283" fmla="*/ 1776 h 10714"/>
              <a:gd name="connsiteX284" fmla="*/ 979 w 10000"/>
              <a:gd name="connsiteY284" fmla="*/ 1684 h 10714"/>
              <a:gd name="connsiteX285" fmla="*/ 950 w 10000"/>
              <a:gd name="connsiteY285" fmla="*/ 1591 h 10714"/>
              <a:gd name="connsiteX286" fmla="*/ 925 w 10000"/>
              <a:gd name="connsiteY286" fmla="*/ 1490 h 10714"/>
              <a:gd name="connsiteX287" fmla="*/ 917 w 10000"/>
              <a:gd name="connsiteY287" fmla="*/ 1397 h 10714"/>
              <a:gd name="connsiteX288" fmla="*/ 917 w 10000"/>
              <a:gd name="connsiteY288" fmla="*/ 1311 h 10714"/>
              <a:gd name="connsiteX289" fmla="*/ 933 w 10000"/>
              <a:gd name="connsiteY289" fmla="*/ 1234 h 10714"/>
              <a:gd name="connsiteX290" fmla="*/ 963 w 10000"/>
              <a:gd name="connsiteY290" fmla="*/ 1180 h 10714"/>
              <a:gd name="connsiteX291" fmla="*/ 1000 w 10000"/>
              <a:gd name="connsiteY291" fmla="*/ 1192 h 10714"/>
              <a:gd name="connsiteX292" fmla="*/ 1033 w 10000"/>
              <a:gd name="connsiteY292" fmla="*/ 1496 h 10714"/>
              <a:gd name="connsiteX293" fmla="*/ 1108 w 10000"/>
              <a:gd name="connsiteY293" fmla="*/ 1800 h 10714"/>
              <a:gd name="connsiteX294" fmla="*/ 1221 w 10000"/>
              <a:gd name="connsiteY294" fmla="*/ 2098 h 10714"/>
              <a:gd name="connsiteX295" fmla="*/ 1358 w 10000"/>
              <a:gd name="connsiteY295" fmla="*/ 2372 h 10714"/>
              <a:gd name="connsiteX296" fmla="*/ 1508 w 10000"/>
              <a:gd name="connsiteY296" fmla="*/ 2628 h 10714"/>
              <a:gd name="connsiteX297" fmla="*/ 1646 w 10000"/>
              <a:gd name="connsiteY297" fmla="*/ 2795 h 10714"/>
              <a:gd name="connsiteX298" fmla="*/ 1629 w 10000"/>
              <a:gd name="connsiteY298" fmla="*/ 2801 h 10714"/>
              <a:gd name="connsiteX299" fmla="*/ 1629 w 10000"/>
              <a:gd name="connsiteY299" fmla="*/ 2807 h 10714"/>
              <a:gd name="connsiteX300" fmla="*/ 1638 w 10000"/>
              <a:gd name="connsiteY300" fmla="*/ 2813 h 10714"/>
              <a:gd name="connsiteX301" fmla="*/ 1646 w 10000"/>
              <a:gd name="connsiteY301" fmla="*/ 2816 h 10714"/>
              <a:gd name="connsiteX302" fmla="*/ 1663 w 10000"/>
              <a:gd name="connsiteY302" fmla="*/ 2822 h 10714"/>
              <a:gd name="connsiteX303" fmla="*/ 1667 w 10000"/>
              <a:gd name="connsiteY303" fmla="*/ 2834 h 10714"/>
              <a:gd name="connsiteX304" fmla="*/ 1675 w 10000"/>
              <a:gd name="connsiteY304" fmla="*/ 2840 h 10714"/>
              <a:gd name="connsiteX305" fmla="*/ 1683 w 10000"/>
              <a:gd name="connsiteY305" fmla="*/ 2849 h 10714"/>
              <a:gd name="connsiteX306" fmla="*/ 1683 w 10000"/>
              <a:gd name="connsiteY306" fmla="*/ 2843 h 10714"/>
              <a:gd name="connsiteX307" fmla="*/ 1675 w 10000"/>
              <a:gd name="connsiteY307" fmla="*/ 2840 h 10714"/>
              <a:gd name="connsiteX308" fmla="*/ 1675 w 10000"/>
              <a:gd name="connsiteY308" fmla="*/ 2840 h 10714"/>
              <a:gd name="connsiteX309" fmla="*/ 1646 w 10000"/>
              <a:gd name="connsiteY309" fmla="*/ 2795 h 10714"/>
              <a:gd name="connsiteX310" fmla="*/ 1746 w 10000"/>
              <a:gd name="connsiteY310" fmla="*/ 2741 h 10714"/>
              <a:gd name="connsiteX311" fmla="*/ 1842 w 10000"/>
              <a:gd name="connsiteY311" fmla="*/ 2649 h 10714"/>
              <a:gd name="connsiteX312" fmla="*/ 1933 w 10000"/>
              <a:gd name="connsiteY312" fmla="*/ 2542 h 10714"/>
              <a:gd name="connsiteX313" fmla="*/ 2017 w 10000"/>
              <a:gd name="connsiteY313" fmla="*/ 2411 h 10714"/>
              <a:gd name="connsiteX314" fmla="*/ 2092 w 10000"/>
              <a:gd name="connsiteY314" fmla="*/ 2265 h 10714"/>
              <a:gd name="connsiteX315" fmla="*/ 2163 w 10000"/>
              <a:gd name="connsiteY315" fmla="*/ 2113 h 10714"/>
              <a:gd name="connsiteX316" fmla="*/ 2221 w 10000"/>
              <a:gd name="connsiteY316" fmla="*/ 1955 h 10714"/>
              <a:gd name="connsiteX317" fmla="*/ 2275 w 10000"/>
              <a:gd name="connsiteY317" fmla="*/ 1803 h 10714"/>
              <a:gd name="connsiteX318" fmla="*/ 2321 w 10000"/>
              <a:gd name="connsiteY318" fmla="*/ 1657 h 10714"/>
              <a:gd name="connsiteX319" fmla="*/ 2329 w 10000"/>
              <a:gd name="connsiteY319" fmla="*/ 1853 h 10714"/>
              <a:gd name="connsiteX320" fmla="*/ 2321 w 10000"/>
              <a:gd name="connsiteY320" fmla="*/ 2032 h 10714"/>
              <a:gd name="connsiteX321" fmla="*/ 2283 w 10000"/>
              <a:gd name="connsiteY321" fmla="*/ 2199 h 10714"/>
              <a:gd name="connsiteX322" fmla="*/ 2229 w 10000"/>
              <a:gd name="connsiteY322" fmla="*/ 2366 h 10714"/>
              <a:gd name="connsiteX323" fmla="*/ 2154 w 10000"/>
              <a:gd name="connsiteY323" fmla="*/ 2524 h 10714"/>
              <a:gd name="connsiteX324" fmla="*/ 2046 w 10000"/>
              <a:gd name="connsiteY324" fmla="*/ 2682 h 10714"/>
              <a:gd name="connsiteX325" fmla="*/ 1796 w 10000"/>
              <a:gd name="connsiteY325" fmla="*/ 3027 h 10714"/>
              <a:gd name="connsiteX326" fmla="*/ 2054 w 10000"/>
              <a:gd name="connsiteY326" fmla="*/ 3305 h 10714"/>
              <a:gd name="connsiteX327" fmla="*/ 2333 w 10000"/>
              <a:gd name="connsiteY327" fmla="*/ 3564 h 10714"/>
              <a:gd name="connsiteX328" fmla="*/ 2638 w 10000"/>
              <a:gd name="connsiteY328" fmla="*/ 3808 h 10714"/>
              <a:gd name="connsiteX329" fmla="*/ 2963 w 10000"/>
              <a:gd name="connsiteY329" fmla="*/ 4032 h 10714"/>
              <a:gd name="connsiteX330" fmla="*/ 4129 w 10000"/>
              <a:gd name="connsiteY330" fmla="*/ 4610 h 10714"/>
              <a:gd name="connsiteX331" fmla="*/ 4167 w 10000"/>
              <a:gd name="connsiteY331" fmla="*/ 4589 h 10714"/>
              <a:gd name="connsiteX332" fmla="*/ 4071 w 10000"/>
              <a:gd name="connsiteY332" fmla="*/ 4333 h 10714"/>
              <a:gd name="connsiteX333" fmla="*/ 3996 w 10000"/>
              <a:gd name="connsiteY333" fmla="*/ 4058 h 10714"/>
              <a:gd name="connsiteX334" fmla="*/ 3933 w 10000"/>
              <a:gd name="connsiteY334" fmla="*/ 3760 h 10714"/>
              <a:gd name="connsiteX335" fmla="*/ 3904 w 10000"/>
              <a:gd name="connsiteY335" fmla="*/ 3456 h 10714"/>
              <a:gd name="connsiteX336" fmla="*/ 3879 w 10000"/>
              <a:gd name="connsiteY336" fmla="*/ 3138 h 10714"/>
              <a:gd name="connsiteX337" fmla="*/ 3879 w 10000"/>
              <a:gd name="connsiteY337" fmla="*/ 2813 h 10714"/>
              <a:gd name="connsiteX338" fmla="*/ 3896 w 10000"/>
              <a:gd name="connsiteY338" fmla="*/ 2485 h 10714"/>
              <a:gd name="connsiteX339" fmla="*/ 3933 w 10000"/>
              <a:gd name="connsiteY339" fmla="*/ 2160 h 10714"/>
              <a:gd name="connsiteX340" fmla="*/ 3988 w 10000"/>
              <a:gd name="connsiteY340" fmla="*/ 1836 h 10714"/>
              <a:gd name="connsiteX341" fmla="*/ 4046 w 10000"/>
              <a:gd name="connsiteY341" fmla="*/ 1523 h 10714"/>
              <a:gd name="connsiteX342" fmla="*/ 4129 w 10000"/>
              <a:gd name="connsiteY342" fmla="*/ 1219 h 10714"/>
              <a:gd name="connsiteX343" fmla="*/ 4229 w 10000"/>
              <a:gd name="connsiteY343" fmla="*/ 933 h 10714"/>
              <a:gd name="connsiteX344" fmla="*/ 4333 w 10000"/>
              <a:gd name="connsiteY344" fmla="*/ 662 h 10714"/>
              <a:gd name="connsiteX345" fmla="*/ 4454 w 10000"/>
              <a:gd name="connsiteY345" fmla="*/ 417 h 10714"/>
              <a:gd name="connsiteX346" fmla="*/ 4583 w 10000"/>
              <a:gd name="connsiteY346" fmla="*/ 194 h 10714"/>
              <a:gd name="connsiteX347" fmla="*/ 4738 w 10000"/>
              <a:gd name="connsiteY347" fmla="*/ 0 h 10714"/>
              <a:gd name="connsiteX0" fmla="*/ 4738 w 10000"/>
              <a:gd name="connsiteY0" fmla="*/ 0 h 10741"/>
              <a:gd name="connsiteX1" fmla="*/ 4721 w 10000"/>
              <a:gd name="connsiteY1" fmla="*/ 48 h 10741"/>
              <a:gd name="connsiteX2" fmla="*/ 4713 w 10000"/>
              <a:gd name="connsiteY2" fmla="*/ 80 h 10741"/>
              <a:gd name="connsiteX3" fmla="*/ 4704 w 10000"/>
              <a:gd name="connsiteY3" fmla="*/ 101 h 10741"/>
              <a:gd name="connsiteX4" fmla="*/ 4704 w 10000"/>
              <a:gd name="connsiteY4" fmla="*/ 113 h 10741"/>
              <a:gd name="connsiteX5" fmla="*/ 4713 w 10000"/>
              <a:gd name="connsiteY5" fmla="*/ 119 h 10741"/>
              <a:gd name="connsiteX6" fmla="*/ 4713 w 10000"/>
              <a:gd name="connsiteY6" fmla="*/ 125 h 10741"/>
              <a:gd name="connsiteX7" fmla="*/ 4721 w 10000"/>
              <a:gd name="connsiteY7" fmla="*/ 125 h 10741"/>
              <a:gd name="connsiteX8" fmla="*/ 4721 w 10000"/>
              <a:gd name="connsiteY8" fmla="*/ 125 h 10741"/>
              <a:gd name="connsiteX9" fmla="*/ 4721 w 10000"/>
              <a:gd name="connsiteY9" fmla="*/ 134 h 10741"/>
              <a:gd name="connsiteX10" fmla="*/ 4713 w 10000"/>
              <a:gd name="connsiteY10" fmla="*/ 152 h 10741"/>
              <a:gd name="connsiteX11" fmla="*/ 4704 w 10000"/>
              <a:gd name="connsiteY11" fmla="*/ 179 h 10741"/>
              <a:gd name="connsiteX12" fmla="*/ 4692 w 10000"/>
              <a:gd name="connsiteY12" fmla="*/ 221 h 10741"/>
              <a:gd name="connsiteX13" fmla="*/ 4667 w 10000"/>
              <a:gd name="connsiteY13" fmla="*/ 280 h 10741"/>
              <a:gd name="connsiteX14" fmla="*/ 4629 w 10000"/>
              <a:gd name="connsiteY14" fmla="*/ 364 h 10741"/>
              <a:gd name="connsiteX15" fmla="*/ 4592 w 10000"/>
              <a:gd name="connsiteY15" fmla="*/ 465 h 10741"/>
              <a:gd name="connsiteX16" fmla="*/ 4533 w 10000"/>
              <a:gd name="connsiteY16" fmla="*/ 596 h 10741"/>
              <a:gd name="connsiteX17" fmla="*/ 4463 w 10000"/>
              <a:gd name="connsiteY17" fmla="*/ 754 h 10741"/>
              <a:gd name="connsiteX18" fmla="*/ 4379 w 10000"/>
              <a:gd name="connsiteY18" fmla="*/ 1001 h 10741"/>
              <a:gd name="connsiteX19" fmla="*/ 4321 w 10000"/>
              <a:gd name="connsiteY19" fmla="*/ 1266 h 10741"/>
              <a:gd name="connsiteX20" fmla="*/ 4275 w 10000"/>
              <a:gd name="connsiteY20" fmla="*/ 1538 h 10741"/>
              <a:gd name="connsiteX21" fmla="*/ 4213 w 10000"/>
              <a:gd name="connsiteY21" fmla="*/ 1827 h 10741"/>
              <a:gd name="connsiteX22" fmla="*/ 4204 w 10000"/>
              <a:gd name="connsiteY22" fmla="*/ 1889 h 10741"/>
              <a:gd name="connsiteX23" fmla="*/ 4192 w 10000"/>
              <a:gd name="connsiteY23" fmla="*/ 1982 h 10741"/>
              <a:gd name="connsiteX24" fmla="*/ 4183 w 10000"/>
              <a:gd name="connsiteY24" fmla="*/ 2080 h 10741"/>
              <a:gd name="connsiteX25" fmla="*/ 4175 w 10000"/>
              <a:gd name="connsiteY25" fmla="*/ 2187 h 10741"/>
              <a:gd name="connsiteX26" fmla="*/ 4175 w 10000"/>
              <a:gd name="connsiteY26" fmla="*/ 2297 h 10741"/>
              <a:gd name="connsiteX27" fmla="*/ 4192 w 10000"/>
              <a:gd name="connsiteY27" fmla="*/ 2396 h 10741"/>
              <a:gd name="connsiteX28" fmla="*/ 4213 w 10000"/>
              <a:gd name="connsiteY28" fmla="*/ 2482 h 10741"/>
              <a:gd name="connsiteX29" fmla="*/ 4250 w 10000"/>
              <a:gd name="connsiteY29" fmla="*/ 2542 h 10741"/>
              <a:gd name="connsiteX30" fmla="*/ 4450 w 10000"/>
              <a:gd name="connsiteY30" fmla="*/ 2530 h 10741"/>
              <a:gd name="connsiteX31" fmla="*/ 4646 w 10000"/>
              <a:gd name="connsiteY31" fmla="*/ 2482 h 10741"/>
              <a:gd name="connsiteX32" fmla="*/ 4833 w 10000"/>
              <a:gd name="connsiteY32" fmla="*/ 2405 h 10741"/>
              <a:gd name="connsiteX33" fmla="*/ 5025 w 10000"/>
              <a:gd name="connsiteY33" fmla="*/ 2297 h 10741"/>
              <a:gd name="connsiteX34" fmla="*/ 5200 w 10000"/>
              <a:gd name="connsiteY34" fmla="*/ 2172 h 10741"/>
              <a:gd name="connsiteX35" fmla="*/ 5371 w 10000"/>
              <a:gd name="connsiteY35" fmla="*/ 2020 h 10741"/>
              <a:gd name="connsiteX36" fmla="*/ 5533 w 10000"/>
              <a:gd name="connsiteY36" fmla="*/ 1859 h 10741"/>
              <a:gd name="connsiteX37" fmla="*/ 5683 w 10000"/>
              <a:gd name="connsiteY37" fmla="*/ 1690 h 10741"/>
              <a:gd name="connsiteX38" fmla="*/ 5829 w 10000"/>
              <a:gd name="connsiteY38" fmla="*/ 1511 h 10741"/>
              <a:gd name="connsiteX39" fmla="*/ 5954 w 10000"/>
              <a:gd name="connsiteY39" fmla="*/ 1326 h 10741"/>
              <a:gd name="connsiteX40" fmla="*/ 6071 w 10000"/>
              <a:gd name="connsiteY40" fmla="*/ 1147 h 10741"/>
              <a:gd name="connsiteX41" fmla="*/ 6167 w 10000"/>
              <a:gd name="connsiteY41" fmla="*/ 974 h 10741"/>
              <a:gd name="connsiteX42" fmla="*/ 6213 w 10000"/>
              <a:gd name="connsiteY42" fmla="*/ 974 h 10741"/>
              <a:gd name="connsiteX43" fmla="*/ 6213 w 10000"/>
              <a:gd name="connsiteY43" fmla="*/ 992 h 10741"/>
              <a:gd name="connsiteX44" fmla="*/ 6138 w 10000"/>
              <a:gd name="connsiteY44" fmla="*/ 1165 h 10741"/>
              <a:gd name="connsiteX45" fmla="*/ 6054 w 10000"/>
              <a:gd name="connsiteY45" fmla="*/ 1344 h 10741"/>
              <a:gd name="connsiteX46" fmla="*/ 5963 w 10000"/>
              <a:gd name="connsiteY46" fmla="*/ 1517 h 10741"/>
              <a:gd name="connsiteX47" fmla="*/ 5871 w 10000"/>
              <a:gd name="connsiteY47" fmla="*/ 1684 h 10741"/>
              <a:gd name="connsiteX48" fmla="*/ 5775 w 10000"/>
              <a:gd name="connsiteY48" fmla="*/ 1847 h 10741"/>
              <a:gd name="connsiteX49" fmla="*/ 5667 w 10000"/>
              <a:gd name="connsiteY49" fmla="*/ 1999 h 10741"/>
              <a:gd name="connsiteX50" fmla="*/ 5554 w 10000"/>
              <a:gd name="connsiteY50" fmla="*/ 2145 h 10741"/>
              <a:gd name="connsiteX51" fmla="*/ 5417 w 10000"/>
              <a:gd name="connsiteY51" fmla="*/ 2279 h 10741"/>
              <a:gd name="connsiteX52" fmla="*/ 5275 w 10000"/>
              <a:gd name="connsiteY52" fmla="*/ 2411 h 10741"/>
              <a:gd name="connsiteX53" fmla="*/ 5108 w 10000"/>
              <a:gd name="connsiteY53" fmla="*/ 2518 h 10741"/>
              <a:gd name="connsiteX54" fmla="*/ 4917 w 10000"/>
              <a:gd name="connsiteY54" fmla="*/ 2616 h 10741"/>
              <a:gd name="connsiteX55" fmla="*/ 4704 w 10000"/>
              <a:gd name="connsiteY55" fmla="*/ 2703 h 10741"/>
              <a:gd name="connsiteX56" fmla="*/ 4479 w 10000"/>
              <a:gd name="connsiteY56" fmla="*/ 2768 h 10741"/>
              <a:gd name="connsiteX57" fmla="*/ 4213 w 10000"/>
              <a:gd name="connsiteY57" fmla="*/ 2813 h 10741"/>
              <a:gd name="connsiteX58" fmla="*/ 4221 w 10000"/>
              <a:gd name="connsiteY58" fmla="*/ 3126 h 10741"/>
              <a:gd name="connsiteX59" fmla="*/ 4258 w 10000"/>
              <a:gd name="connsiteY59" fmla="*/ 3424 h 10741"/>
              <a:gd name="connsiteX60" fmla="*/ 4321 w 10000"/>
              <a:gd name="connsiteY60" fmla="*/ 3707 h 10741"/>
              <a:gd name="connsiteX61" fmla="*/ 4404 w 10000"/>
              <a:gd name="connsiteY61" fmla="*/ 3975 h 10741"/>
              <a:gd name="connsiteX62" fmla="*/ 4508 w 10000"/>
              <a:gd name="connsiteY62" fmla="*/ 4231 h 10741"/>
              <a:gd name="connsiteX63" fmla="*/ 4621 w 10000"/>
              <a:gd name="connsiteY63" fmla="*/ 4476 h 10741"/>
              <a:gd name="connsiteX64" fmla="*/ 4750 w 10000"/>
              <a:gd name="connsiteY64" fmla="*/ 4708 h 10741"/>
              <a:gd name="connsiteX65" fmla="*/ 4879 w 10000"/>
              <a:gd name="connsiteY65" fmla="*/ 4934 h 10741"/>
              <a:gd name="connsiteX66" fmla="*/ 4917 w 10000"/>
              <a:gd name="connsiteY66" fmla="*/ 4988 h 10741"/>
              <a:gd name="connsiteX67" fmla="*/ 4950 w 10000"/>
              <a:gd name="connsiteY67" fmla="*/ 5054 h 10741"/>
              <a:gd name="connsiteX68" fmla="*/ 4996 w 10000"/>
              <a:gd name="connsiteY68" fmla="*/ 5125 h 10741"/>
              <a:gd name="connsiteX69" fmla="*/ 5038 w 10000"/>
              <a:gd name="connsiteY69" fmla="*/ 5200 h 10741"/>
              <a:gd name="connsiteX70" fmla="*/ 5092 w 10000"/>
              <a:gd name="connsiteY70" fmla="*/ 5271 h 10741"/>
              <a:gd name="connsiteX71" fmla="*/ 5154 w 10000"/>
              <a:gd name="connsiteY71" fmla="*/ 5331 h 10741"/>
              <a:gd name="connsiteX72" fmla="*/ 5229 w 10000"/>
              <a:gd name="connsiteY72" fmla="*/ 5384 h 10741"/>
              <a:gd name="connsiteX73" fmla="*/ 5313 w 10000"/>
              <a:gd name="connsiteY73" fmla="*/ 5423 h 10741"/>
              <a:gd name="connsiteX74" fmla="*/ 5413 w 10000"/>
              <a:gd name="connsiteY74" fmla="*/ 5438 h 10741"/>
              <a:gd name="connsiteX75" fmla="*/ 5517 w 10000"/>
              <a:gd name="connsiteY75" fmla="*/ 5435 h 10741"/>
              <a:gd name="connsiteX76" fmla="*/ 5704 w 10000"/>
              <a:gd name="connsiteY76" fmla="*/ 5390 h 10741"/>
              <a:gd name="connsiteX77" fmla="*/ 5871 w 10000"/>
              <a:gd name="connsiteY77" fmla="*/ 5316 h 10741"/>
              <a:gd name="connsiteX78" fmla="*/ 6033 w 10000"/>
              <a:gd name="connsiteY78" fmla="*/ 5223 h 10741"/>
              <a:gd name="connsiteX79" fmla="*/ 6167 w 10000"/>
              <a:gd name="connsiteY79" fmla="*/ 5113 h 10741"/>
              <a:gd name="connsiteX80" fmla="*/ 6296 w 10000"/>
              <a:gd name="connsiteY80" fmla="*/ 4994 h 10741"/>
              <a:gd name="connsiteX81" fmla="*/ 6417 w 10000"/>
              <a:gd name="connsiteY81" fmla="*/ 4869 h 10741"/>
              <a:gd name="connsiteX82" fmla="*/ 6525 w 10000"/>
              <a:gd name="connsiteY82" fmla="*/ 4750 h 10741"/>
              <a:gd name="connsiteX83" fmla="*/ 6617 w 10000"/>
              <a:gd name="connsiteY83" fmla="*/ 4636 h 10741"/>
              <a:gd name="connsiteX84" fmla="*/ 6821 w 10000"/>
              <a:gd name="connsiteY84" fmla="*/ 4377 h 10741"/>
              <a:gd name="connsiteX85" fmla="*/ 7017 w 10000"/>
              <a:gd name="connsiteY85" fmla="*/ 4085 h 10741"/>
              <a:gd name="connsiteX86" fmla="*/ 7213 w 10000"/>
              <a:gd name="connsiteY86" fmla="*/ 3766 h 10741"/>
              <a:gd name="connsiteX87" fmla="*/ 7396 w 10000"/>
              <a:gd name="connsiteY87" fmla="*/ 3418 h 10741"/>
              <a:gd name="connsiteX88" fmla="*/ 7563 w 10000"/>
              <a:gd name="connsiteY88" fmla="*/ 3051 h 10741"/>
              <a:gd name="connsiteX89" fmla="*/ 7713 w 10000"/>
              <a:gd name="connsiteY89" fmla="*/ 2661 h 10741"/>
              <a:gd name="connsiteX90" fmla="*/ 7850 w 10000"/>
              <a:gd name="connsiteY90" fmla="*/ 2253 h 10741"/>
              <a:gd name="connsiteX91" fmla="*/ 7950 w 10000"/>
              <a:gd name="connsiteY91" fmla="*/ 1830 h 10741"/>
              <a:gd name="connsiteX92" fmla="*/ 8025 w 10000"/>
              <a:gd name="connsiteY92" fmla="*/ 1397 h 10741"/>
              <a:gd name="connsiteX93" fmla="*/ 8071 w 10000"/>
              <a:gd name="connsiteY93" fmla="*/ 954 h 10741"/>
              <a:gd name="connsiteX94" fmla="*/ 8108 w 10000"/>
              <a:gd name="connsiteY94" fmla="*/ 974 h 10741"/>
              <a:gd name="connsiteX95" fmla="*/ 8138 w 10000"/>
              <a:gd name="connsiteY95" fmla="*/ 1025 h 10741"/>
              <a:gd name="connsiteX96" fmla="*/ 8163 w 10000"/>
              <a:gd name="connsiteY96" fmla="*/ 1100 h 10741"/>
              <a:gd name="connsiteX97" fmla="*/ 8175 w 10000"/>
              <a:gd name="connsiteY97" fmla="*/ 1198 h 10741"/>
              <a:gd name="connsiteX98" fmla="*/ 8183 w 10000"/>
              <a:gd name="connsiteY98" fmla="*/ 1311 h 10741"/>
              <a:gd name="connsiteX99" fmla="*/ 8183 w 10000"/>
              <a:gd name="connsiteY99" fmla="*/ 1442 h 10741"/>
              <a:gd name="connsiteX100" fmla="*/ 8183 w 10000"/>
              <a:gd name="connsiteY100" fmla="*/ 1582 h 10741"/>
              <a:gd name="connsiteX101" fmla="*/ 8175 w 10000"/>
              <a:gd name="connsiteY101" fmla="*/ 1734 h 10741"/>
              <a:gd name="connsiteX102" fmla="*/ 8163 w 10000"/>
              <a:gd name="connsiteY102" fmla="*/ 1889 h 10741"/>
              <a:gd name="connsiteX103" fmla="*/ 8146 w 10000"/>
              <a:gd name="connsiteY103" fmla="*/ 2047 h 10741"/>
              <a:gd name="connsiteX104" fmla="*/ 8121 w 10000"/>
              <a:gd name="connsiteY104" fmla="*/ 2205 h 10741"/>
              <a:gd name="connsiteX105" fmla="*/ 8108 w 10000"/>
              <a:gd name="connsiteY105" fmla="*/ 2357 h 10741"/>
              <a:gd name="connsiteX106" fmla="*/ 8083 w 10000"/>
              <a:gd name="connsiteY106" fmla="*/ 2497 h 10741"/>
              <a:gd name="connsiteX107" fmla="*/ 8063 w 10000"/>
              <a:gd name="connsiteY107" fmla="*/ 2628 h 10741"/>
              <a:gd name="connsiteX108" fmla="*/ 8038 w 10000"/>
              <a:gd name="connsiteY108" fmla="*/ 2741 h 10741"/>
              <a:gd name="connsiteX109" fmla="*/ 8017 w 10000"/>
              <a:gd name="connsiteY109" fmla="*/ 2834 h 10741"/>
              <a:gd name="connsiteX110" fmla="*/ 8000 w 10000"/>
              <a:gd name="connsiteY110" fmla="*/ 2908 h 10741"/>
              <a:gd name="connsiteX111" fmla="*/ 7700 w 10000"/>
              <a:gd name="connsiteY111" fmla="*/ 3754 h 10741"/>
              <a:gd name="connsiteX112" fmla="*/ 7942 w 10000"/>
              <a:gd name="connsiteY112" fmla="*/ 3737 h 10741"/>
              <a:gd name="connsiteX113" fmla="*/ 8167 w 10000"/>
              <a:gd name="connsiteY113" fmla="*/ 3695 h 10741"/>
              <a:gd name="connsiteX114" fmla="*/ 8379 w 10000"/>
              <a:gd name="connsiteY114" fmla="*/ 3635 h 10741"/>
              <a:gd name="connsiteX115" fmla="*/ 8583 w 10000"/>
              <a:gd name="connsiteY115" fmla="*/ 3558 h 10741"/>
              <a:gd name="connsiteX116" fmla="*/ 8767 w 10000"/>
              <a:gd name="connsiteY116" fmla="*/ 3471 h 10741"/>
              <a:gd name="connsiteX117" fmla="*/ 8933 w 10000"/>
              <a:gd name="connsiteY117" fmla="*/ 3376 h 10741"/>
              <a:gd name="connsiteX118" fmla="*/ 9092 w 10000"/>
              <a:gd name="connsiteY118" fmla="*/ 3278 h 10741"/>
              <a:gd name="connsiteX119" fmla="*/ 9238 w 10000"/>
              <a:gd name="connsiteY119" fmla="*/ 3185 h 10741"/>
              <a:gd name="connsiteX120" fmla="*/ 9250 w 10000"/>
              <a:gd name="connsiteY120" fmla="*/ 3230 h 10741"/>
              <a:gd name="connsiteX121" fmla="*/ 9117 w 10000"/>
              <a:gd name="connsiteY121" fmla="*/ 3376 h 10741"/>
              <a:gd name="connsiteX122" fmla="*/ 8954 w 10000"/>
              <a:gd name="connsiteY122" fmla="*/ 3516 h 10741"/>
              <a:gd name="connsiteX123" fmla="*/ 8758 w 10000"/>
              <a:gd name="connsiteY123" fmla="*/ 3641 h 10741"/>
              <a:gd name="connsiteX124" fmla="*/ 8538 w 10000"/>
              <a:gd name="connsiteY124" fmla="*/ 3754 h 10741"/>
              <a:gd name="connsiteX125" fmla="*/ 8304 w 10000"/>
              <a:gd name="connsiteY125" fmla="*/ 3856 h 10741"/>
              <a:gd name="connsiteX126" fmla="*/ 8054 w 10000"/>
              <a:gd name="connsiteY126" fmla="*/ 3945 h 10741"/>
              <a:gd name="connsiteX127" fmla="*/ 7796 w 10000"/>
              <a:gd name="connsiteY127" fmla="*/ 4014 h 10741"/>
              <a:gd name="connsiteX128" fmla="*/ 7533 w 10000"/>
              <a:gd name="connsiteY128" fmla="*/ 4064 h 10741"/>
              <a:gd name="connsiteX129" fmla="*/ 7479 w 10000"/>
              <a:gd name="connsiteY129" fmla="*/ 4184 h 10741"/>
              <a:gd name="connsiteX130" fmla="*/ 7404 w 10000"/>
              <a:gd name="connsiteY130" fmla="*/ 4324 h 10741"/>
              <a:gd name="connsiteX131" fmla="*/ 7321 w 10000"/>
              <a:gd name="connsiteY131" fmla="*/ 4470 h 10741"/>
              <a:gd name="connsiteX132" fmla="*/ 7213 w 10000"/>
              <a:gd name="connsiteY132" fmla="*/ 4628 h 10741"/>
              <a:gd name="connsiteX133" fmla="*/ 7100 w 10000"/>
              <a:gd name="connsiteY133" fmla="*/ 4794 h 10741"/>
              <a:gd name="connsiteX134" fmla="*/ 6979 w 10000"/>
              <a:gd name="connsiteY134" fmla="*/ 4958 h 10741"/>
              <a:gd name="connsiteX135" fmla="*/ 6850 w 10000"/>
              <a:gd name="connsiteY135" fmla="*/ 5113 h 10741"/>
              <a:gd name="connsiteX136" fmla="*/ 6721 w 10000"/>
              <a:gd name="connsiteY136" fmla="*/ 5265 h 10741"/>
              <a:gd name="connsiteX137" fmla="*/ 6600 w 10000"/>
              <a:gd name="connsiteY137" fmla="*/ 5405 h 10741"/>
              <a:gd name="connsiteX138" fmla="*/ 6471 w 10000"/>
              <a:gd name="connsiteY138" fmla="*/ 5530 h 10741"/>
              <a:gd name="connsiteX139" fmla="*/ 6358 w 10000"/>
              <a:gd name="connsiteY139" fmla="*/ 5641 h 10741"/>
              <a:gd name="connsiteX140" fmla="*/ 6250 w 10000"/>
              <a:gd name="connsiteY140" fmla="*/ 5721 h 10741"/>
              <a:gd name="connsiteX141" fmla="*/ 6267 w 10000"/>
              <a:gd name="connsiteY141" fmla="*/ 5781 h 10741"/>
              <a:gd name="connsiteX142" fmla="*/ 6296 w 10000"/>
              <a:gd name="connsiteY142" fmla="*/ 5793 h 10741"/>
              <a:gd name="connsiteX143" fmla="*/ 6479 w 10000"/>
              <a:gd name="connsiteY143" fmla="*/ 5754 h 10741"/>
              <a:gd name="connsiteX144" fmla="*/ 6663 w 10000"/>
              <a:gd name="connsiteY144" fmla="*/ 5736 h 10741"/>
              <a:gd name="connsiteX145" fmla="*/ 6858 w 10000"/>
              <a:gd name="connsiteY145" fmla="*/ 5736 h 10741"/>
              <a:gd name="connsiteX146" fmla="*/ 7046 w 10000"/>
              <a:gd name="connsiteY146" fmla="*/ 5742 h 10741"/>
              <a:gd name="connsiteX147" fmla="*/ 7246 w 10000"/>
              <a:gd name="connsiteY147" fmla="*/ 5748 h 10741"/>
              <a:gd name="connsiteX148" fmla="*/ 7425 w 10000"/>
              <a:gd name="connsiteY148" fmla="*/ 5748 h 10741"/>
              <a:gd name="connsiteX149" fmla="*/ 7600 w 10000"/>
              <a:gd name="connsiteY149" fmla="*/ 5733 h 10741"/>
              <a:gd name="connsiteX150" fmla="*/ 7950 w 10000"/>
              <a:gd name="connsiteY150" fmla="*/ 5673 h 10741"/>
              <a:gd name="connsiteX151" fmla="*/ 8275 w 10000"/>
              <a:gd name="connsiteY151" fmla="*/ 5596 h 10741"/>
              <a:gd name="connsiteX152" fmla="*/ 8579 w 10000"/>
              <a:gd name="connsiteY152" fmla="*/ 5504 h 10741"/>
              <a:gd name="connsiteX153" fmla="*/ 8858 w 10000"/>
              <a:gd name="connsiteY153" fmla="*/ 5390 h 10741"/>
              <a:gd name="connsiteX154" fmla="*/ 9117 w 10000"/>
              <a:gd name="connsiteY154" fmla="*/ 5265 h 10741"/>
              <a:gd name="connsiteX155" fmla="*/ 9350 w 10000"/>
              <a:gd name="connsiteY155" fmla="*/ 5119 h 10741"/>
              <a:gd name="connsiteX156" fmla="*/ 9563 w 10000"/>
              <a:gd name="connsiteY156" fmla="*/ 4967 h 10741"/>
              <a:gd name="connsiteX157" fmla="*/ 9758 w 10000"/>
              <a:gd name="connsiteY157" fmla="*/ 4794 h 10741"/>
              <a:gd name="connsiteX158" fmla="*/ 9933 w 10000"/>
              <a:gd name="connsiteY158" fmla="*/ 4610 h 10741"/>
              <a:gd name="connsiteX159" fmla="*/ 10000 w 10000"/>
              <a:gd name="connsiteY159" fmla="*/ 4648 h 10741"/>
              <a:gd name="connsiteX160" fmla="*/ 10000 w 10000"/>
              <a:gd name="connsiteY160" fmla="*/ 4660 h 10741"/>
              <a:gd name="connsiteX161" fmla="*/ 9904 w 10000"/>
              <a:gd name="connsiteY161" fmla="*/ 4827 h 10741"/>
              <a:gd name="connsiteX162" fmla="*/ 9767 w 10000"/>
              <a:gd name="connsiteY162" fmla="*/ 5000 h 10741"/>
              <a:gd name="connsiteX163" fmla="*/ 9600 w 10000"/>
              <a:gd name="connsiteY163" fmla="*/ 5173 h 10741"/>
              <a:gd name="connsiteX164" fmla="*/ 9404 w 10000"/>
              <a:gd name="connsiteY164" fmla="*/ 5343 h 10741"/>
              <a:gd name="connsiteX165" fmla="*/ 9183 w 10000"/>
              <a:gd name="connsiteY165" fmla="*/ 5504 h 10741"/>
              <a:gd name="connsiteX166" fmla="*/ 8950 w 10000"/>
              <a:gd name="connsiteY166" fmla="*/ 5662 h 10741"/>
              <a:gd name="connsiteX167" fmla="*/ 8704 w 10000"/>
              <a:gd name="connsiteY167" fmla="*/ 5802 h 10741"/>
              <a:gd name="connsiteX168" fmla="*/ 8463 w 10000"/>
              <a:gd name="connsiteY168" fmla="*/ 5927 h 10741"/>
              <a:gd name="connsiteX169" fmla="*/ 8229 w 10000"/>
              <a:gd name="connsiteY169" fmla="*/ 6025 h 10741"/>
              <a:gd name="connsiteX170" fmla="*/ 8000 w 10000"/>
              <a:gd name="connsiteY170" fmla="*/ 6105 h 10741"/>
              <a:gd name="connsiteX171" fmla="*/ 7879 w 10000"/>
              <a:gd name="connsiteY171" fmla="*/ 6132 h 10741"/>
              <a:gd name="connsiteX172" fmla="*/ 7729 w 10000"/>
              <a:gd name="connsiteY172" fmla="*/ 6153 h 10741"/>
              <a:gd name="connsiteX173" fmla="*/ 7563 w 10000"/>
              <a:gd name="connsiteY173" fmla="*/ 6177 h 10741"/>
              <a:gd name="connsiteX174" fmla="*/ 7388 w 10000"/>
              <a:gd name="connsiteY174" fmla="*/ 6198 h 10741"/>
              <a:gd name="connsiteX175" fmla="*/ 7204 w 10000"/>
              <a:gd name="connsiteY175" fmla="*/ 6219 h 10741"/>
              <a:gd name="connsiteX176" fmla="*/ 7017 w 10000"/>
              <a:gd name="connsiteY176" fmla="*/ 6240 h 10741"/>
              <a:gd name="connsiteX177" fmla="*/ 6842 w 10000"/>
              <a:gd name="connsiteY177" fmla="*/ 6263 h 10741"/>
              <a:gd name="connsiteX178" fmla="*/ 6675 w 10000"/>
              <a:gd name="connsiteY178" fmla="*/ 6290 h 10741"/>
              <a:gd name="connsiteX179" fmla="*/ 6517 w 10000"/>
              <a:gd name="connsiteY179" fmla="*/ 6329 h 10741"/>
              <a:gd name="connsiteX180" fmla="*/ 6388 w 10000"/>
              <a:gd name="connsiteY180" fmla="*/ 6365 h 10741"/>
              <a:gd name="connsiteX181" fmla="*/ 6288 w 10000"/>
              <a:gd name="connsiteY181" fmla="*/ 6415 h 10741"/>
              <a:gd name="connsiteX182" fmla="*/ 6213 w 10000"/>
              <a:gd name="connsiteY182" fmla="*/ 6475 h 10741"/>
              <a:gd name="connsiteX183" fmla="*/ 6092 w 10000"/>
              <a:gd name="connsiteY183" fmla="*/ 6648 h 10741"/>
              <a:gd name="connsiteX184" fmla="*/ 6008 w 10000"/>
              <a:gd name="connsiteY184" fmla="*/ 6836 h 10741"/>
              <a:gd name="connsiteX185" fmla="*/ 5942 w 10000"/>
              <a:gd name="connsiteY185" fmla="*/ 7032 h 10741"/>
              <a:gd name="connsiteX186" fmla="*/ 5904 w 10000"/>
              <a:gd name="connsiteY186" fmla="*/ 7232 h 10741"/>
              <a:gd name="connsiteX187" fmla="*/ 5888 w 10000"/>
              <a:gd name="connsiteY187" fmla="*/ 7443 h 10741"/>
              <a:gd name="connsiteX188" fmla="*/ 5879 w 10000"/>
              <a:gd name="connsiteY188" fmla="*/ 7655 h 10741"/>
              <a:gd name="connsiteX189" fmla="*/ 5888 w 10000"/>
              <a:gd name="connsiteY189" fmla="*/ 7867 h 10741"/>
              <a:gd name="connsiteX190" fmla="*/ 5904 w 10000"/>
              <a:gd name="connsiteY190" fmla="*/ 8084 h 10741"/>
              <a:gd name="connsiteX191" fmla="*/ 5925 w 10000"/>
              <a:gd name="connsiteY191" fmla="*/ 8299 h 10741"/>
              <a:gd name="connsiteX192" fmla="*/ 5950 w 10000"/>
              <a:gd name="connsiteY192" fmla="*/ 8510 h 10741"/>
              <a:gd name="connsiteX193" fmla="*/ 5954 w 10000"/>
              <a:gd name="connsiteY193" fmla="*/ 8820 h 10741"/>
              <a:gd name="connsiteX194" fmla="*/ 5933 w 10000"/>
              <a:gd name="connsiteY194" fmla="*/ 9130 h 10741"/>
              <a:gd name="connsiteX195" fmla="*/ 5896 w 10000"/>
              <a:gd name="connsiteY195" fmla="*/ 9428 h 10741"/>
              <a:gd name="connsiteX196" fmla="*/ 5850 w 10000"/>
              <a:gd name="connsiteY196" fmla="*/ 9720 h 10741"/>
              <a:gd name="connsiteX197" fmla="*/ 5909 w 10000"/>
              <a:gd name="connsiteY197" fmla="*/ 10741 h 10741"/>
              <a:gd name="connsiteX198" fmla="*/ 4117 w 10000"/>
              <a:gd name="connsiteY198" fmla="*/ 10686 h 10741"/>
              <a:gd name="connsiteX199" fmla="*/ 4309 w 10000"/>
              <a:gd name="connsiteY199" fmla="*/ 10293 h 10741"/>
              <a:gd name="connsiteX200" fmla="*/ 4546 w 10000"/>
              <a:gd name="connsiteY200" fmla="*/ 9848 h 10741"/>
              <a:gd name="connsiteX201" fmla="*/ 4629 w 10000"/>
              <a:gd name="connsiteY201" fmla="*/ 9687 h 10741"/>
              <a:gd name="connsiteX202" fmla="*/ 4700 w 10000"/>
              <a:gd name="connsiteY202" fmla="*/ 9508 h 10741"/>
              <a:gd name="connsiteX203" fmla="*/ 4767 w 10000"/>
              <a:gd name="connsiteY203" fmla="*/ 9309 h 10741"/>
              <a:gd name="connsiteX204" fmla="*/ 4829 w 10000"/>
              <a:gd name="connsiteY204" fmla="*/ 9097 h 10741"/>
              <a:gd name="connsiteX205" fmla="*/ 4879 w 10000"/>
              <a:gd name="connsiteY205" fmla="*/ 8868 h 10741"/>
              <a:gd name="connsiteX206" fmla="*/ 4917 w 10000"/>
              <a:gd name="connsiteY206" fmla="*/ 8635 h 10741"/>
              <a:gd name="connsiteX207" fmla="*/ 4954 w 10000"/>
              <a:gd name="connsiteY207" fmla="*/ 8391 h 10741"/>
              <a:gd name="connsiteX208" fmla="*/ 4979 w 10000"/>
              <a:gd name="connsiteY208" fmla="*/ 8144 h 10741"/>
              <a:gd name="connsiteX209" fmla="*/ 5000 w 10000"/>
              <a:gd name="connsiteY209" fmla="*/ 7887 h 10741"/>
              <a:gd name="connsiteX210" fmla="*/ 5000 w 10000"/>
              <a:gd name="connsiteY210" fmla="*/ 7634 h 10741"/>
              <a:gd name="connsiteX211" fmla="*/ 5000 w 10000"/>
              <a:gd name="connsiteY211" fmla="*/ 7384 h 10741"/>
              <a:gd name="connsiteX212" fmla="*/ 4979 w 10000"/>
              <a:gd name="connsiteY212" fmla="*/ 7133 h 10741"/>
              <a:gd name="connsiteX213" fmla="*/ 4950 w 10000"/>
              <a:gd name="connsiteY213" fmla="*/ 6892 h 10741"/>
              <a:gd name="connsiteX214" fmla="*/ 4913 w 10000"/>
              <a:gd name="connsiteY214" fmla="*/ 6657 h 10741"/>
              <a:gd name="connsiteX215" fmla="*/ 4858 w 10000"/>
              <a:gd name="connsiteY215" fmla="*/ 6430 h 10741"/>
              <a:gd name="connsiteX216" fmla="*/ 4783 w 10000"/>
              <a:gd name="connsiteY216" fmla="*/ 6219 h 10741"/>
              <a:gd name="connsiteX217" fmla="*/ 4700 w 10000"/>
              <a:gd name="connsiteY217" fmla="*/ 6019 h 10741"/>
              <a:gd name="connsiteX218" fmla="*/ 4600 w 10000"/>
              <a:gd name="connsiteY218" fmla="*/ 5840 h 10741"/>
              <a:gd name="connsiteX219" fmla="*/ 4488 w 10000"/>
              <a:gd name="connsiteY219" fmla="*/ 5682 h 10741"/>
              <a:gd name="connsiteX220" fmla="*/ 4358 w 10000"/>
              <a:gd name="connsiteY220" fmla="*/ 5542 h 10741"/>
              <a:gd name="connsiteX221" fmla="*/ 4213 w 10000"/>
              <a:gd name="connsiteY221" fmla="*/ 5429 h 10741"/>
              <a:gd name="connsiteX222" fmla="*/ 4046 w 10000"/>
              <a:gd name="connsiteY222" fmla="*/ 5343 h 10741"/>
              <a:gd name="connsiteX223" fmla="*/ 3904 w 10000"/>
              <a:gd name="connsiteY223" fmla="*/ 5292 h 10741"/>
              <a:gd name="connsiteX224" fmla="*/ 3746 w 10000"/>
              <a:gd name="connsiteY224" fmla="*/ 5271 h 10741"/>
              <a:gd name="connsiteX225" fmla="*/ 3583 w 10000"/>
              <a:gd name="connsiteY225" fmla="*/ 5271 h 10741"/>
              <a:gd name="connsiteX226" fmla="*/ 3413 w 10000"/>
              <a:gd name="connsiteY226" fmla="*/ 5286 h 10741"/>
              <a:gd name="connsiteX227" fmla="*/ 3246 w 10000"/>
              <a:gd name="connsiteY227" fmla="*/ 5310 h 10741"/>
              <a:gd name="connsiteX228" fmla="*/ 3079 w 10000"/>
              <a:gd name="connsiteY228" fmla="*/ 5343 h 10741"/>
              <a:gd name="connsiteX229" fmla="*/ 2913 w 10000"/>
              <a:gd name="connsiteY229" fmla="*/ 5369 h 10741"/>
              <a:gd name="connsiteX230" fmla="*/ 2750 w 10000"/>
              <a:gd name="connsiteY230" fmla="*/ 5396 h 10741"/>
              <a:gd name="connsiteX231" fmla="*/ 2600 w 10000"/>
              <a:gd name="connsiteY231" fmla="*/ 5411 h 10741"/>
              <a:gd name="connsiteX232" fmla="*/ 2258 w 10000"/>
              <a:gd name="connsiteY232" fmla="*/ 5423 h 10741"/>
              <a:gd name="connsiteX233" fmla="*/ 1925 w 10000"/>
              <a:gd name="connsiteY233" fmla="*/ 5411 h 10741"/>
              <a:gd name="connsiteX234" fmla="*/ 1617 w 10000"/>
              <a:gd name="connsiteY234" fmla="*/ 5384 h 10741"/>
              <a:gd name="connsiteX235" fmla="*/ 1321 w 10000"/>
              <a:gd name="connsiteY235" fmla="*/ 5346 h 10741"/>
              <a:gd name="connsiteX236" fmla="*/ 1033 w 10000"/>
              <a:gd name="connsiteY236" fmla="*/ 5298 h 10741"/>
              <a:gd name="connsiteX237" fmla="*/ 758 w 10000"/>
              <a:gd name="connsiteY237" fmla="*/ 5250 h 10741"/>
              <a:gd name="connsiteX238" fmla="*/ 500 w 10000"/>
              <a:gd name="connsiteY238" fmla="*/ 5197 h 10741"/>
              <a:gd name="connsiteX239" fmla="*/ 517 w 10000"/>
              <a:gd name="connsiteY239" fmla="*/ 5137 h 10741"/>
              <a:gd name="connsiteX240" fmla="*/ 871 w 10000"/>
              <a:gd name="connsiteY240" fmla="*/ 5173 h 10741"/>
              <a:gd name="connsiteX241" fmla="*/ 1221 w 10000"/>
              <a:gd name="connsiteY241" fmla="*/ 5197 h 10741"/>
              <a:gd name="connsiteX242" fmla="*/ 1563 w 10000"/>
              <a:gd name="connsiteY242" fmla="*/ 5206 h 10741"/>
              <a:gd name="connsiteX243" fmla="*/ 1896 w 10000"/>
              <a:gd name="connsiteY243" fmla="*/ 5197 h 10741"/>
              <a:gd name="connsiteX244" fmla="*/ 2221 w 10000"/>
              <a:gd name="connsiteY244" fmla="*/ 5164 h 10741"/>
              <a:gd name="connsiteX245" fmla="*/ 2538 w 10000"/>
              <a:gd name="connsiteY245" fmla="*/ 5113 h 10741"/>
              <a:gd name="connsiteX246" fmla="*/ 2842 w 10000"/>
              <a:gd name="connsiteY246" fmla="*/ 5045 h 10741"/>
              <a:gd name="connsiteX247" fmla="*/ 3129 w 10000"/>
              <a:gd name="connsiteY247" fmla="*/ 4946 h 10741"/>
              <a:gd name="connsiteX248" fmla="*/ 3500 w 10000"/>
              <a:gd name="connsiteY248" fmla="*/ 4815 h 10741"/>
              <a:gd name="connsiteX249" fmla="*/ 2821 w 10000"/>
              <a:gd name="connsiteY249" fmla="*/ 4389 h 10741"/>
              <a:gd name="connsiteX250" fmla="*/ 2213 w 10000"/>
              <a:gd name="connsiteY250" fmla="*/ 3912 h 10741"/>
              <a:gd name="connsiteX251" fmla="*/ 1879 w 10000"/>
              <a:gd name="connsiteY251" fmla="*/ 3939 h 10741"/>
              <a:gd name="connsiteX252" fmla="*/ 1554 w 10000"/>
              <a:gd name="connsiteY252" fmla="*/ 3939 h 10741"/>
              <a:gd name="connsiteX253" fmla="*/ 1258 w 10000"/>
              <a:gd name="connsiteY253" fmla="*/ 3912 h 10741"/>
              <a:gd name="connsiteX254" fmla="*/ 979 w 10000"/>
              <a:gd name="connsiteY254" fmla="*/ 3856 h 10741"/>
              <a:gd name="connsiteX255" fmla="*/ 721 w 10000"/>
              <a:gd name="connsiteY255" fmla="*/ 3775 h 10741"/>
              <a:gd name="connsiteX256" fmla="*/ 496 w 10000"/>
              <a:gd name="connsiteY256" fmla="*/ 3674 h 10741"/>
              <a:gd name="connsiteX257" fmla="*/ 296 w 10000"/>
              <a:gd name="connsiteY257" fmla="*/ 3549 h 10741"/>
              <a:gd name="connsiteX258" fmla="*/ 129 w 10000"/>
              <a:gd name="connsiteY258" fmla="*/ 3403 h 10741"/>
              <a:gd name="connsiteX259" fmla="*/ 0 w 10000"/>
              <a:gd name="connsiteY259" fmla="*/ 3245 h 10741"/>
              <a:gd name="connsiteX260" fmla="*/ 17 w 10000"/>
              <a:gd name="connsiteY260" fmla="*/ 3218 h 10741"/>
              <a:gd name="connsiteX261" fmla="*/ 71 w 10000"/>
              <a:gd name="connsiteY261" fmla="*/ 3245 h 10741"/>
              <a:gd name="connsiteX262" fmla="*/ 138 w 10000"/>
              <a:gd name="connsiteY262" fmla="*/ 3349 h 10741"/>
              <a:gd name="connsiteX263" fmla="*/ 246 w 10000"/>
              <a:gd name="connsiteY263" fmla="*/ 3439 h 10741"/>
              <a:gd name="connsiteX264" fmla="*/ 379 w 10000"/>
              <a:gd name="connsiteY264" fmla="*/ 3528 h 10741"/>
              <a:gd name="connsiteX265" fmla="*/ 538 w 10000"/>
              <a:gd name="connsiteY265" fmla="*/ 3597 h 10741"/>
              <a:gd name="connsiteX266" fmla="*/ 721 w 10000"/>
              <a:gd name="connsiteY266" fmla="*/ 3656 h 10741"/>
              <a:gd name="connsiteX267" fmla="*/ 913 w 10000"/>
              <a:gd name="connsiteY267" fmla="*/ 3701 h 10741"/>
              <a:gd name="connsiteX268" fmla="*/ 1117 w 10000"/>
              <a:gd name="connsiteY268" fmla="*/ 3728 h 10741"/>
              <a:gd name="connsiteX269" fmla="*/ 1329 w 10000"/>
              <a:gd name="connsiteY269" fmla="*/ 3737 h 10741"/>
              <a:gd name="connsiteX270" fmla="*/ 1533 w 10000"/>
              <a:gd name="connsiteY270" fmla="*/ 3734 h 10741"/>
              <a:gd name="connsiteX271" fmla="*/ 1646 w 10000"/>
              <a:gd name="connsiteY271" fmla="*/ 3722 h 10741"/>
              <a:gd name="connsiteX272" fmla="*/ 1746 w 10000"/>
              <a:gd name="connsiteY272" fmla="*/ 3722 h 10741"/>
              <a:gd name="connsiteX273" fmla="*/ 1833 w 10000"/>
              <a:gd name="connsiteY273" fmla="*/ 3710 h 10741"/>
              <a:gd name="connsiteX274" fmla="*/ 1917 w 10000"/>
              <a:gd name="connsiteY274" fmla="*/ 3695 h 10741"/>
              <a:gd name="connsiteX275" fmla="*/ 1988 w 10000"/>
              <a:gd name="connsiteY275" fmla="*/ 3662 h 10741"/>
              <a:gd name="connsiteX276" fmla="*/ 1788 w 10000"/>
              <a:gd name="connsiteY276" fmla="*/ 3391 h 10741"/>
              <a:gd name="connsiteX277" fmla="*/ 1617 w 10000"/>
              <a:gd name="connsiteY277" fmla="*/ 3126 h 10741"/>
              <a:gd name="connsiteX278" fmla="*/ 1454 w 10000"/>
              <a:gd name="connsiteY278" fmla="*/ 2849 h 10741"/>
              <a:gd name="connsiteX279" fmla="*/ 1313 w 10000"/>
              <a:gd name="connsiteY279" fmla="*/ 2563 h 10741"/>
              <a:gd name="connsiteX280" fmla="*/ 1175 w 10000"/>
              <a:gd name="connsiteY280" fmla="*/ 2253 h 10741"/>
              <a:gd name="connsiteX281" fmla="*/ 1046 w 10000"/>
              <a:gd name="connsiteY281" fmla="*/ 1919 h 10741"/>
              <a:gd name="connsiteX282" fmla="*/ 1033 w 10000"/>
              <a:gd name="connsiteY282" fmla="*/ 1859 h 10741"/>
              <a:gd name="connsiteX283" fmla="*/ 1000 w 10000"/>
              <a:gd name="connsiteY283" fmla="*/ 1776 h 10741"/>
              <a:gd name="connsiteX284" fmla="*/ 979 w 10000"/>
              <a:gd name="connsiteY284" fmla="*/ 1684 h 10741"/>
              <a:gd name="connsiteX285" fmla="*/ 950 w 10000"/>
              <a:gd name="connsiteY285" fmla="*/ 1591 h 10741"/>
              <a:gd name="connsiteX286" fmla="*/ 925 w 10000"/>
              <a:gd name="connsiteY286" fmla="*/ 1490 h 10741"/>
              <a:gd name="connsiteX287" fmla="*/ 917 w 10000"/>
              <a:gd name="connsiteY287" fmla="*/ 1397 h 10741"/>
              <a:gd name="connsiteX288" fmla="*/ 917 w 10000"/>
              <a:gd name="connsiteY288" fmla="*/ 1311 h 10741"/>
              <a:gd name="connsiteX289" fmla="*/ 933 w 10000"/>
              <a:gd name="connsiteY289" fmla="*/ 1234 h 10741"/>
              <a:gd name="connsiteX290" fmla="*/ 963 w 10000"/>
              <a:gd name="connsiteY290" fmla="*/ 1180 h 10741"/>
              <a:gd name="connsiteX291" fmla="*/ 1000 w 10000"/>
              <a:gd name="connsiteY291" fmla="*/ 1192 h 10741"/>
              <a:gd name="connsiteX292" fmla="*/ 1033 w 10000"/>
              <a:gd name="connsiteY292" fmla="*/ 1496 h 10741"/>
              <a:gd name="connsiteX293" fmla="*/ 1108 w 10000"/>
              <a:gd name="connsiteY293" fmla="*/ 1800 h 10741"/>
              <a:gd name="connsiteX294" fmla="*/ 1221 w 10000"/>
              <a:gd name="connsiteY294" fmla="*/ 2098 h 10741"/>
              <a:gd name="connsiteX295" fmla="*/ 1358 w 10000"/>
              <a:gd name="connsiteY295" fmla="*/ 2372 h 10741"/>
              <a:gd name="connsiteX296" fmla="*/ 1508 w 10000"/>
              <a:gd name="connsiteY296" fmla="*/ 2628 h 10741"/>
              <a:gd name="connsiteX297" fmla="*/ 1646 w 10000"/>
              <a:gd name="connsiteY297" fmla="*/ 2795 h 10741"/>
              <a:gd name="connsiteX298" fmla="*/ 1629 w 10000"/>
              <a:gd name="connsiteY298" fmla="*/ 2801 h 10741"/>
              <a:gd name="connsiteX299" fmla="*/ 1629 w 10000"/>
              <a:gd name="connsiteY299" fmla="*/ 2807 h 10741"/>
              <a:gd name="connsiteX300" fmla="*/ 1638 w 10000"/>
              <a:gd name="connsiteY300" fmla="*/ 2813 h 10741"/>
              <a:gd name="connsiteX301" fmla="*/ 1646 w 10000"/>
              <a:gd name="connsiteY301" fmla="*/ 2816 h 10741"/>
              <a:gd name="connsiteX302" fmla="*/ 1663 w 10000"/>
              <a:gd name="connsiteY302" fmla="*/ 2822 h 10741"/>
              <a:gd name="connsiteX303" fmla="*/ 1667 w 10000"/>
              <a:gd name="connsiteY303" fmla="*/ 2834 h 10741"/>
              <a:gd name="connsiteX304" fmla="*/ 1675 w 10000"/>
              <a:gd name="connsiteY304" fmla="*/ 2840 h 10741"/>
              <a:gd name="connsiteX305" fmla="*/ 1683 w 10000"/>
              <a:gd name="connsiteY305" fmla="*/ 2849 h 10741"/>
              <a:gd name="connsiteX306" fmla="*/ 1683 w 10000"/>
              <a:gd name="connsiteY306" fmla="*/ 2843 h 10741"/>
              <a:gd name="connsiteX307" fmla="*/ 1675 w 10000"/>
              <a:gd name="connsiteY307" fmla="*/ 2840 h 10741"/>
              <a:gd name="connsiteX308" fmla="*/ 1675 w 10000"/>
              <a:gd name="connsiteY308" fmla="*/ 2840 h 10741"/>
              <a:gd name="connsiteX309" fmla="*/ 1646 w 10000"/>
              <a:gd name="connsiteY309" fmla="*/ 2795 h 10741"/>
              <a:gd name="connsiteX310" fmla="*/ 1746 w 10000"/>
              <a:gd name="connsiteY310" fmla="*/ 2741 h 10741"/>
              <a:gd name="connsiteX311" fmla="*/ 1842 w 10000"/>
              <a:gd name="connsiteY311" fmla="*/ 2649 h 10741"/>
              <a:gd name="connsiteX312" fmla="*/ 1933 w 10000"/>
              <a:gd name="connsiteY312" fmla="*/ 2542 h 10741"/>
              <a:gd name="connsiteX313" fmla="*/ 2017 w 10000"/>
              <a:gd name="connsiteY313" fmla="*/ 2411 h 10741"/>
              <a:gd name="connsiteX314" fmla="*/ 2092 w 10000"/>
              <a:gd name="connsiteY314" fmla="*/ 2265 h 10741"/>
              <a:gd name="connsiteX315" fmla="*/ 2163 w 10000"/>
              <a:gd name="connsiteY315" fmla="*/ 2113 h 10741"/>
              <a:gd name="connsiteX316" fmla="*/ 2221 w 10000"/>
              <a:gd name="connsiteY316" fmla="*/ 1955 h 10741"/>
              <a:gd name="connsiteX317" fmla="*/ 2275 w 10000"/>
              <a:gd name="connsiteY317" fmla="*/ 1803 h 10741"/>
              <a:gd name="connsiteX318" fmla="*/ 2321 w 10000"/>
              <a:gd name="connsiteY318" fmla="*/ 1657 h 10741"/>
              <a:gd name="connsiteX319" fmla="*/ 2329 w 10000"/>
              <a:gd name="connsiteY319" fmla="*/ 1853 h 10741"/>
              <a:gd name="connsiteX320" fmla="*/ 2321 w 10000"/>
              <a:gd name="connsiteY320" fmla="*/ 2032 h 10741"/>
              <a:gd name="connsiteX321" fmla="*/ 2283 w 10000"/>
              <a:gd name="connsiteY321" fmla="*/ 2199 h 10741"/>
              <a:gd name="connsiteX322" fmla="*/ 2229 w 10000"/>
              <a:gd name="connsiteY322" fmla="*/ 2366 h 10741"/>
              <a:gd name="connsiteX323" fmla="*/ 2154 w 10000"/>
              <a:gd name="connsiteY323" fmla="*/ 2524 h 10741"/>
              <a:gd name="connsiteX324" fmla="*/ 2046 w 10000"/>
              <a:gd name="connsiteY324" fmla="*/ 2682 h 10741"/>
              <a:gd name="connsiteX325" fmla="*/ 1796 w 10000"/>
              <a:gd name="connsiteY325" fmla="*/ 3027 h 10741"/>
              <a:gd name="connsiteX326" fmla="*/ 2054 w 10000"/>
              <a:gd name="connsiteY326" fmla="*/ 3305 h 10741"/>
              <a:gd name="connsiteX327" fmla="*/ 2333 w 10000"/>
              <a:gd name="connsiteY327" fmla="*/ 3564 h 10741"/>
              <a:gd name="connsiteX328" fmla="*/ 2638 w 10000"/>
              <a:gd name="connsiteY328" fmla="*/ 3808 h 10741"/>
              <a:gd name="connsiteX329" fmla="*/ 2963 w 10000"/>
              <a:gd name="connsiteY329" fmla="*/ 4032 h 10741"/>
              <a:gd name="connsiteX330" fmla="*/ 4129 w 10000"/>
              <a:gd name="connsiteY330" fmla="*/ 4610 h 10741"/>
              <a:gd name="connsiteX331" fmla="*/ 4167 w 10000"/>
              <a:gd name="connsiteY331" fmla="*/ 4589 h 10741"/>
              <a:gd name="connsiteX332" fmla="*/ 4071 w 10000"/>
              <a:gd name="connsiteY332" fmla="*/ 4333 h 10741"/>
              <a:gd name="connsiteX333" fmla="*/ 3996 w 10000"/>
              <a:gd name="connsiteY333" fmla="*/ 4058 h 10741"/>
              <a:gd name="connsiteX334" fmla="*/ 3933 w 10000"/>
              <a:gd name="connsiteY334" fmla="*/ 3760 h 10741"/>
              <a:gd name="connsiteX335" fmla="*/ 3904 w 10000"/>
              <a:gd name="connsiteY335" fmla="*/ 3456 h 10741"/>
              <a:gd name="connsiteX336" fmla="*/ 3879 w 10000"/>
              <a:gd name="connsiteY336" fmla="*/ 3138 h 10741"/>
              <a:gd name="connsiteX337" fmla="*/ 3879 w 10000"/>
              <a:gd name="connsiteY337" fmla="*/ 2813 h 10741"/>
              <a:gd name="connsiteX338" fmla="*/ 3896 w 10000"/>
              <a:gd name="connsiteY338" fmla="*/ 2485 h 10741"/>
              <a:gd name="connsiteX339" fmla="*/ 3933 w 10000"/>
              <a:gd name="connsiteY339" fmla="*/ 2160 h 10741"/>
              <a:gd name="connsiteX340" fmla="*/ 3988 w 10000"/>
              <a:gd name="connsiteY340" fmla="*/ 1836 h 10741"/>
              <a:gd name="connsiteX341" fmla="*/ 4046 w 10000"/>
              <a:gd name="connsiteY341" fmla="*/ 1523 h 10741"/>
              <a:gd name="connsiteX342" fmla="*/ 4129 w 10000"/>
              <a:gd name="connsiteY342" fmla="*/ 1219 h 10741"/>
              <a:gd name="connsiteX343" fmla="*/ 4229 w 10000"/>
              <a:gd name="connsiteY343" fmla="*/ 933 h 10741"/>
              <a:gd name="connsiteX344" fmla="*/ 4333 w 10000"/>
              <a:gd name="connsiteY344" fmla="*/ 662 h 10741"/>
              <a:gd name="connsiteX345" fmla="*/ 4454 w 10000"/>
              <a:gd name="connsiteY345" fmla="*/ 417 h 10741"/>
              <a:gd name="connsiteX346" fmla="*/ 4583 w 10000"/>
              <a:gd name="connsiteY346" fmla="*/ 194 h 10741"/>
              <a:gd name="connsiteX347" fmla="*/ 4738 w 10000"/>
              <a:gd name="connsiteY347" fmla="*/ 0 h 10741"/>
              <a:gd name="connsiteX0" fmla="*/ 4738 w 10000"/>
              <a:gd name="connsiteY0" fmla="*/ 0 h 10686"/>
              <a:gd name="connsiteX1" fmla="*/ 4721 w 10000"/>
              <a:gd name="connsiteY1" fmla="*/ 48 h 10686"/>
              <a:gd name="connsiteX2" fmla="*/ 4713 w 10000"/>
              <a:gd name="connsiteY2" fmla="*/ 80 h 10686"/>
              <a:gd name="connsiteX3" fmla="*/ 4704 w 10000"/>
              <a:gd name="connsiteY3" fmla="*/ 101 h 10686"/>
              <a:gd name="connsiteX4" fmla="*/ 4704 w 10000"/>
              <a:gd name="connsiteY4" fmla="*/ 113 h 10686"/>
              <a:gd name="connsiteX5" fmla="*/ 4713 w 10000"/>
              <a:gd name="connsiteY5" fmla="*/ 119 h 10686"/>
              <a:gd name="connsiteX6" fmla="*/ 4713 w 10000"/>
              <a:gd name="connsiteY6" fmla="*/ 125 h 10686"/>
              <a:gd name="connsiteX7" fmla="*/ 4721 w 10000"/>
              <a:gd name="connsiteY7" fmla="*/ 125 h 10686"/>
              <a:gd name="connsiteX8" fmla="*/ 4721 w 10000"/>
              <a:gd name="connsiteY8" fmla="*/ 125 h 10686"/>
              <a:gd name="connsiteX9" fmla="*/ 4721 w 10000"/>
              <a:gd name="connsiteY9" fmla="*/ 134 h 10686"/>
              <a:gd name="connsiteX10" fmla="*/ 4713 w 10000"/>
              <a:gd name="connsiteY10" fmla="*/ 152 h 10686"/>
              <a:gd name="connsiteX11" fmla="*/ 4704 w 10000"/>
              <a:gd name="connsiteY11" fmla="*/ 179 h 10686"/>
              <a:gd name="connsiteX12" fmla="*/ 4692 w 10000"/>
              <a:gd name="connsiteY12" fmla="*/ 221 h 10686"/>
              <a:gd name="connsiteX13" fmla="*/ 4667 w 10000"/>
              <a:gd name="connsiteY13" fmla="*/ 280 h 10686"/>
              <a:gd name="connsiteX14" fmla="*/ 4629 w 10000"/>
              <a:gd name="connsiteY14" fmla="*/ 364 h 10686"/>
              <a:gd name="connsiteX15" fmla="*/ 4592 w 10000"/>
              <a:gd name="connsiteY15" fmla="*/ 465 h 10686"/>
              <a:gd name="connsiteX16" fmla="*/ 4533 w 10000"/>
              <a:gd name="connsiteY16" fmla="*/ 596 h 10686"/>
              <a:gd name="connsiteX17" fmla="*/ 4463 w 10000"/>
              <a:gd name="connsiteY17" fmla="*/ 754 h 10686"/>
              <a:gd name="connsiteX18" fmla="*/ 4379 w 10000"/>
              <a:gd name="connsiteY18" fmla="*/ 1001 h 10686"/>
              <a:gd name="connsiteX19" fmla="*/ 4321 w 10000"/>
              <a:gd name="connsiteY19" fmla="*/ 1266 h 10686"/>
              <a:gd name="connsiteX20" fmla="*/ 4275 w 10000"/>
              <a:gd name="connsiteY20" fmla="*/ 1538 h 10686"/>
              <a:gd name="connsiteX21" fmla="*/ 4213 w 10000"/>
              <a:gd name="connsiteY21" fmla="*/ 1827 h 10686"/>
              <a:gd name="connsiteX22" fmla="*/ 4204 w 10000"/>
              <a:gd name="connsiteY22" fmla="*/ 1889 h 10686"/>
              <a:gd name="connsiteX23" fmla="*/ 4192 w 10000"/>
              <a:gd name="connsiteY23" fmla="*/ 1982 h 10686"/>
              <a:gd name="connsiteX24" fmla="*/ 4183 w 10000"/>
              <a:gd name="connsiteY24" fmla="*/ 2080 h 10686"/>
              <a:gd name="connsiteX25" fmla="*/ 4175 w 10000"/>
              <a:gd name="connsiteY25" fmla="*/ 2187 h 10686"/>
              <a:gd name="connsiteX26" fmla="*/ 4175 w 10000"/>
              <a:gd name="connsiteY26" fmla="*/ 2297 h 10686"/>
              <a:gd name="connsiteX27" fmla="*/ 4192 w 10000"/>
              <a:gd name="connsiteY27" fmla="*/ 2396 h 10686"/>
              <a:gd name="connsiteX28" fmla="*/ 4213 w 10000"/>
              <a:gd name="connsiteY28" fmla="*/ 2482 h 10686"/>
              <a:gd name="connsiteX29" fmla="*/ 4250 w 10000"/>
              <a:gd name="connsiteY29" fmla="*/ 2542 h 10686"/>
              <a:gd name="connsiteX30" fmla="*/ 4450 w 10000"/>
              <a:gd name="connsiteY30" fmla="*/ 2530 h 10686"/>
              <a:gd name="connsiteX31" fmla="*/ 4646 w 10000"/>
              <a:gd name="connsiteY31" fmla="*/ 2482 h 10686"/>
              <a:gd name="connsiteX32" fmla="*/ 4833 w 10000"/>
              <a:gd name="connsiteY32" fmla="*/ 2405 h 10686"/>
              <a:gd name="connsiteX33" fmla="*/ 5025 w 10000"/>
              <a:gd name="connsiteY33" fmla="*/ 2297 h 10686"/>
              <a:gd name="connsiteX34" fmla="*/ 5200 w 10000"/>
              <a:gd name="connsiteY34" fmla="*/ 2172 h 10686"/>
              <a:gd name="connsiteX35" fmla="*/ 5371 w 10000"/>
              <a:gd name="connsiteY35" fmla="*/ 2020 h 10686"/>
              <a:gd name="connsiteX36" fmla="*/ 5533 w 10000"/>
              <a:gd name="connsiteY36" fmla="*/ 1859 h 10686"/>
              <a:gd name="connsiteX37" fmla="*/ 5683 w 10000"/>
              <a:gd name="connsiteY37" fmla="*/ 1690 h 10686"/>
              <a:gd name="connsiteX38" fmla="*/ 5829 w 10000"/>
              <a:gd name="connsiteY38" fmla="*/ 1511 h 10686"/>
              <a:gd name="connsiteX39" fmla="*/ 5954 w 10000"/>
              <a:gd name="connsiteY39" fmla="*/ 1326 h 10686"/>
              <a:gd name="connsiteX40" fmla="*/ 6071 w 10000"/>
              <a:gd name="connsiteY40" fmla="*/ 1147 h 10686"/>
              <a:gd name="connsiteX41" fmla="*/ 6167 w 10000"/>
              <a:gd name="connsiteY41" fmla="*/ 974 h 10686"/>
              <a:gd name="connsiteX42" fmla="*/ 6213 w 10000"/>
              <a:gd name="connsiteY42" fmla="*/ 974 h 10686"/>
              <a:gd name="connsiteX43" fmla="*/ 6213 w 10000"/>
              <a:gd name="connsiteY43" fmla="*/ 992 h 10686"/>
              <a:gd name="connsiteX44" fmla="*/ 6138 w 10000"/>
              <a:gd name="connsiteY44" fmla="*/ 1165 h 10686"/>
              <a:gd name="connsiteX45" fmla="*/ 6054 w 10000"/>
              <a:gd name="connsiteY45" fmla="*/ 1344 h 10686"/>
              <a:gd name="connsiteX46" fmla="*/ 5963 w 10000"/>
              <a:gd name="connsiteY46" fmla="*/ 1517 h 10686"/>
              <a:gd name="connsiteX47" fmla="*/ 5871 w 10000"/>
              <a:gd name="connsiteY47" fmla="*/ 1684 h 10686"/>
              <a:gd name="connsiteX48" fmla="*/ 5775 w 10000"/>
              <a:gd name="connsiteY48" fmla="*/ 1847 h 10686"/>
              <a:gd name="connsiteX49" fmla="*/ 5667 w 10000"/>
              <a:gd name="connsiteY49" fmla="*/ 1999 h 10686"/>
              <a:gd name="connsiteX50" fmla="*/ 5554 w 10000"/>
              <a:gd name="connsiteY50" fmla="*/ 2145 h 10686"/>
              <a:gd name="connsiteX51" fmla="*/ 5417 w 10000"/>
              <a:gd name="connsiteY51" fmla="*/ 2279 h 10686"/>
              <a:gd name="connsiteX52" fmla="*/ 5275 w 10000"/>
              <a:gd name="connsiteY52" fmla="*/ 2411 h 10686"/>
              <a:gd name="connsiteX53" fmla="*/ 5108 w 10000"/>
              <a:gd name="connsiteY53" fmla="*/ 2518 h 10686"/>
              <a:gd name="connsiteX54" fmla="*/ 4917 w 10000"/>
              <a:gd name="connsiteY54" fmla="*/ 2616 h 10686"/>
              <a:gd name="connsiteX55" fmla="*/ 4704 w 10000"/>
              <a:gd name="connsiteY55" fmla="*/ 2703 h 10686"/>
              <a:gd name="connsiteX56" fmla="*/ 4479 w 10000"/>
              <a:gd name="connsiteY56" fmla="*/ 2768 h 10686"/>
              <a:gd name="connsiteX57" fmla="*/ 4213 w 10000"/>
              <a:gd name="connsiteY57" fmla="*/ 2813 h 10686"/>
              <a:gd name="connsiteX58" fmla="*/ 4221 w 10000"/>
              <a:gd name="connsiteY58" fmla="*/ 3126 h 10686"/>
              <a:gd name="connsiteX59" fmla="*/ 4258 w 10000"/>
              <a:gd name="connsiteY59" fmla="*/ 3424 h 10686"/>
              <a:gd name="connsiteX60" fmla="*/ 4321 w 10000"/>
              <a:gd name="connsiteY60" fmla="*/ 3707 h 10686"/>
              <a:gd name="connsiteX61" fmla="*/ 4404 w 10000"/>
              <a:gd name="connsiteY61" fmla="*/ 3975 h 10686"/>
              <a:gd name="connsiteX62" fmla="*/ 4508 w 10000"/>
              <a:gd name="connsiteY62" fmla="*/ 4231 h 10686"/>
              <a:gd name="connsiteX63" fmla="*/ 4621 w 10000"/>
              <a:gd name="connsiteY63" fmla="*/ 4476 h 10686"/>
              <a:gd name="connsiteX64" fmla="*/ 4750 w 10000"/>
              <a:gd name="connsiteY64" fmla="*/ 4708 h 10686"/>
              <a:gd name="connsiteX65" fmla="*/ 4879 w 10000"/>
              <a:gd name="connsiteY65" fmla="*/ 4934 h 10686"/>
              <a:gd name="connsiteX66" fmla="*/ 4917 w 10000"/>
              <a:gd name="connsiteY66" fmla="*/ 4988 h 10686"/>
              <a:gd name="connsiteX67" fmla="*/ 4950 w 10000"/>
              <a:gd name="connsiteY67" fmla="*/ 5054 h 10686"/>
              <a:gd name="connsiteX68" fmla="*/ 4996 w 10000"/>
              <a:gd name="connsiteY68" fmla="*/ 5125 h 10686"/>
              <a:gd name="connsiteX69" fmla="*/ 5038 w 10000"/>
              <a:gd name="connsiteY69" fmla="*/ 5200 h 10686"/>
              <a:gd name="connsiteX70" fmla="*/ 5092 w 10000"/>
              <a:gd name="connsiteY70" fmla="*/ 5271 h 10686"/>
              <a:gd name="connsiteX71" fmla="*/ 5154 w 10000"/>
              <a:gd name="connsiteY71" fmla="*/ 5331 h 10686"/>
              <a:gd name="connsiteX72" fmla="*/ 5229 w 10000"/>
              <a:gd name="connsiteY72" fmla="*/ 5384 h 10686"/>
              <a:gd name="connsiteX73" fmla="*/ 5313 w 10000"/>
              <a:gd name="connsiteY73" fmla="*/ 5423 h 10686"/>
              <a:gd name="connsiteX74" fmla="*/ 5413 w 10000"/>
              <a:gd name="connsiteY74" fmla="*/ 5438 h 10686"/>
              <a:gd name="connsiteX75" fmla="*/ 5517 w 10000"/>
              <a:gd name="connsiteY75" fmla="*/ 5435 h 10686"/>
              <a:gd name="connsiteX76" fmla="*/ 5704 w 10000"/>
              <a:gd name="connsiteY76" fmla="*/ 5390 h 10686"/>
              <a:gd name="connsiteX77" fmla="*/ 5871 w 10000"/>
              <a:gd name="connsiteY77" fmla="*/ 5316 h 10686"/>
              <a:gd name="connsiteX78" fmla="*/ 6033 w 10000"/>
              <a:gd name="connsiteY78" fmla="*/ 5223 h 10686"/>
              <a:gd name="connsiteX79" fmla="*/ 6167 w 10000"/>
              <a:gd name="connsiteY79" fmla="*/ 5113 h 10686"/>
              <a:gd name="connsiteX80" fmla="*/ 6296 w 10000"/>
              <a:gd name="connsiteY80" fmla="*/ 4994 h 10686"/>
              <a:gd name="connsiteX81" fmla="*/ 6417 w 10000"/>
              <a:gd name="connsiteY81" fmla="*/ 4869 h 10686"/>
              <a:gd name="connsiteX82" fmla="*/ 6525 w 10000"/>
              <a:gd name="connsiteY82" fmla="*/ 4750 h 10686"/>
              <a:gd name="connsiteX83" fmla="*/ 6617 w 10000"/>
              <a:gd name="connsiteY83" fmla="*/ 4636 h 10686"/>
              <a:gd name="connsiteX84" fmla="*/ 6821 w 10000"/>
              <a:gd name="connsiteY84" fmla="*/ 4377 h 10686"/>
              <a:gd name="connsiteX85" fmla="*/ 7017 w 10000"/>
              <a:gd name="connsiteY85" fmla="*/ 4085 h 10686"/>
              <a:gd name="connsiteX86" fmla="*/ 7213 w 10000"/>
              <a:gd name="connsiteY86" fmla="*/ 3766 h 10686"/>
              <a:gd name="connsiteX87" fmla="*/ 7396 w 10000"/>
              <a:gd name="connsiteY87" fmla="*/ 3418 h 10686"/>
              <a:gd name="connsiteX88" fmla="*/ 7563 w 10000"/>
              <a:gd name="connsiteY88" fmla="*/ 3051 h 10686"/>
              <a:gd name="connsiteX89" fmla="*/ 7713 w 10000"/>
              <a:gd name="connsiteY89" fmla="*/ 2661 h 10686"/>
              <a:gd name="connsiteX90" fmla="*/ 7850 w 10000"/>
              <a:gd name="connsiteY90" fmla="*/ 2253 h 10686"/>
              <a:gd name="connsiteX91" fmla="*/ 7950 w 10000"/>
              <a:gd name="connsiteY91" fmla="*/ 1830 h 10686"/>
              <a:gd name="connsiteX92" fmla="*/ 8025 w 10000"/>
              <a:gd name="connsiteY92" fmla="*/ 1397 h 10686"/>
              <a:gd name="connsiteX93" fmla="*/ 8071 w 10000"/>
              <a:gd name="connsiteY93" fmla="*/ 954 h 10686"/>
              <a:gd name="connsiteX94" fmla="*/ 8108 w 10000"/>
              <a:gd name="connsiteY94" fmla="*/ 974 h 10686"/>
              <a:gd name="connsiteX95" fmla="*/ 8138 w 10000"/>
              <a:gd name="connsiteY95" fmla="*/ 1025 h 10686"/>
              <a:gd name="connsiteX96" fmla="*/ 8163 w 10000"/>
              <a:gd name="connsiteY96" fmla="*/ 1100 h 10686"/>
              <a:gd name="connsiteX97" fmla="*/ 8175 w 10000"/>
              <a:gd name="connsiteY97" fmla="*/ 1198 h 10686"/>
              <a:gd name="connsiteX98" fmla="*/ 8183 w 10000"/>
              <a:gd name="connsiteY98" fmla="*/ 1311 h 10686"/>
              <a:gd name="connsiteX99" fmla="*/ 8183 w 10000"/>
              <a:gd name="connsiteY99" fmla="*/ 1442 h 10686"/>
              <a:gd name="connsiteX100" fmla="*/ 8183 w 10000"/>
              <a:gd name="connsiteY100" fmla="*/ 1582 h 10686"/>
              <a:gd name="connsiteX101" fmla="*/ 8175 w 10000"/>
              <a:gd name="connsiteY101" fmla="*/ 1734 h 10686"/>
              <a:gd name="connsiteX102" fmla="*/ 8163 w 10000"/>
              <a:gd name="connsiteY102" fmla="*/ 1889 h 10686"/>
              <a:gd name="connsiteX103" fmla="*/ 8146 w 10000"/>
              <a:gd name="connsiteY103" fmla="*/ 2047 h 10686"/>
              <a:gd name="connsiteX104" fmla="*/ 8121 w 10000"/>
              <a:gd name="connsiteY104" fmla="*/ 2205 h 10686"/>
              <a:gd name="connsiteX105" fmla="*/ 8108 w 10000"/>
              <a:gd name="connsiteY105" fmla="*/ 2357 h 10686"/>
              <a:gd name="connsiteX106" fmla="*/ 8083 w 10000"/>
              <a:gd name="connsiteY106" fmla="*/ 2497 h 10686"/>
              <a:gd name="connsiteX107" fmla="*/ 8063 w 10000"/>
              <a:gd name="connsiteY107" fmla="*/ 2628 h 10686"/>
              <a:gd name="connsiteX108" fmla="*/ 8038 w 10000"/>
              <a:gd name="connsiteY108" fmla="*/ 2741 h 10686"/>
              <a:gd name="connsiteX109" fmla="*/ 8017 w 10000"/>
              <a:gd name="connsiteY109" fmla="*/ 2834 h 10686"/>
              <a:gd name="connsiteX110" fmla="*/ 8000 w 10000"/>
              <a:gd name="connsiteY110" fmla="*/ 2908 h 10686"/>
              <a:gd name="connsiteX111" fmla="*/ 7700 w 10000"/>
              <a:gd name="connsiteY111" fmla="*/ 3754 h 10686"/>
              <a:gd name="connsiteX112" fmla="*/ 7942 w 10000"/>
              <a:gd name="connsiteY112" fmla="*/ 3737 h 10686"/>
              <a:gd name="connsiteX113" fmla="*/ 8167 w 10000"/>
              <a:gd name="connsiteY113" fmla="*/ 3695 h 10686"/>
              <a:gd name="connsiteX114" fmla="*/ 8379 w 10000"/>
              <a:gd name="connsiteY114" fmla="*/ 3635 h 10686"/>
              <a:gd name="connsiteX115" fmla="*/ 8583 w 10000"/>
              <a:gd name="connsiteY115" fmla="*/ 3558 h 10686"/>
              <a:gd name="connsiteX116" fmla="*/ 8767 w 10000"/>
              <a:gd name="connsiteY116" fmla="*/ 3471 h 10686"/>
              <a:gd name="connsiteX117" fmla="*/ 8933 w 10000"/>
              <a:gd name="connsiteY117" fmla="*/ 3376 h 10686"/>
              <a:gd name="connsiteX118" fmla="*/ 9092 w 10000"/>
              <a:gd name="connsiteY118" fmla="*/ 3278 h 10686"/>
              <a:gd name="connsiteX119" fmla="*/ 9238 w 10000"/>
              <a:gd name="connsiteY119" fmla="*/ 3185 h 10686"/>
              <a:gd name="connsiteX120" fmla="*/ 9250 w 10000"/>
              <a:gd name="connsiteY120" fmla="*/ 3230 h 10686"/>
              <a:gd name="connsiteX121" fmla="*/ 9117 w 10000"/>
              <a:gd name="connsiteY121" fmla="*/ 3376 h 10686"/>
              <a:gd name="connsiteX122" fmla="*/ 8954 w 10000"/>
              <a:gd name="connsiteY122" fmla="*/ 3516 h 10686"/>
              <a:gd name="connsiteX123" fmla="*/ 8758 w 10000"/>
              <a:gd name="connsiteY123" fmla="*/ 3641 h 10686"/>
              <a:gd name="connsiteX124" fmla="*/ 8538 w 10000"/>
              <a:gd name="connsiteY124" fmla="*/ 3754 h 10686"/>
              <a:gd name="connsiteX125" fmla="*/ 8304 w 10000"/>
              <a:gd name="connsiteY125" fmla="*/ 3856 h 10686"/>
              <a:gd name="connsiteX126" fmla="*/ 8054 w 10000"/>
              <a:gd name="connsiteY126" fmla="*/ 3945 h 10686"/>
              <a:gd name="connsiteX127" fmla="*/ 7796 w 10000"/>
              <a:gd name="connsiteY127" fmla="*/ 4014 h 10686"/>
              <a:gd name="connsiteX128" fmla="*/ 7533 w 10000"/>
              <a:gd name="connsiteY128" fmla="*/ 4064 h 10686"/>
              <a:gd name="connsiteX129" fmla="*/ 7479 w 10000"/>
              <a:gd name="connsiteY129" fmla="*/ 4184 h 10686"/>
              <a:gd name="connsiteX130" fmla="*/ 7404 w 10000"/>
              <a:gd name="connsiteY130" fmla="*/ 4324 h 10686"/>
              <a:gd name="connsiteX131" fmla="*/ 7321 w 10000"/>
              <a:gd name="connsiteY131" fmla="*/ 4470 h 10686"/>
              <a:gd name="connsiteX132" fmla="*/ 7213 w 10000"/>
              <a:gd name="connsiteY132" fmla="*/ 4628 h 10686"/>
              <a:gd name="connsiteX133" fmla="*/ 7100 w 10000"/>
              <a:gd name="connsiteY133" fmla="*/ 4794 h 10686"/>
              <a:gd name="connsiteX134" fmla="*/ 6979 w 10000"/>
              <a:gd name="connsiteY134" fmla="*/ 4958 h 10686"/>
              <a:gd name="connsiteX135" fmla="*/ 6850 w 10000"/>
              <a:gd name="connsiteY135" fmla="*/ 5113 h 10686"/>
              <a:gd name="connsiteX136" fmla="*/ 6721 w 10000"/>
              <a:gd name="connsiteY136" fmla="*/ 5265 h 10686"/>
              <a:gd name="connsiteX137" fmla="*/ 6600 w 10000"/>
              <a:gd name="connsiteY137" fmla="*/ 5405 h 10686"/>
              <a:gd name="connsiteX138" fmla="*/ 6471 w 10000"/>
              <a:gd name="connsiteY138" fmla="*/ 5530 h 10686"/>
              <a:gd name="connsiteX139" fmla="*/ 6358 w 10000"/>
              <a:gd name="connsiteY139" fmla="*/ 5641 h 10686"/>
              <a:gd name="connsiteX140" fmla="*/ 6250 w 10000"/>
              <a:gd name="connsiteY140" fmla="*/ 5721 h 10686"/>
              <a:gd name="connsiteX141" fmla="*/ 6267 w 10000"/>
              <a:gd name="connsiteY141" fmla="*/ 5781 h 10686"/>
              <a:gd name="connsiteX142" fmla="*/ 6296 w 10000"/>
              <a:gd name="connsiteY142" fmla="*/ 5793 h 10686"/>
              <a:gd name="connsiteX143" fmla="*/ 6479 w 10000"/>
              <a:gd name="connsiteY143" fmla="*/ 5754 h 10686"/>
              <a:gd name="connsiteX144" fmla="*/ 6663 w 10000"/>
              <a:gd name="connsiteY144" fmla="*/ 5736 h 10686"/>
              <a:gd name="connsiteX145" fmla="*/ 6858 w 10000"/>
              <a:gd name="connsiteY145" fmla="*/ 5736 h 10686"/>
              <a:gd name="connsiteX146" fmla="*/ 7046 w 10000"/>
              <a:gd name="connsiteY146" fmla="*/ 5742 h 10686"/>
              <a:gd name="connsiteX147" fmla="*/ 7246 w 10000"/>
              <a:gd name="connsiteY147" fmla="*/ 5748 h 10686"/>
              <a:gd name="connsiteX148" fmla="*/ 7425 w 10000"/>
              <a:gd name="connsiteY148" fmla="*/ 5748 h 10686"/>
              <a:gd name="connsiteX149" fmla="*/ 7600 w 10000"/>
              <a:gd name="connsiteY149" fmla="*/ 5733 h 10686"/>
              <a:gd name="connsiteX150" fmla="*/ 7950 w 10000"/>
              <a:gd name="connsiteY150" fmla="*/ 5673 h 10686"/>
              <a:gd name="connsiteX151" fmla="*/ 8275 w 10000"/>
              <a:gd name="connsiteY151" fmla="*/ 5596 h 10686"/>
              <a:gd name="connsiteX152" fmla="*/ 8579 w 10000"/>
              <a:gd name="connsiteY152" fmla="*/ 5504 h 10686"/>
              <a:gd name="connsiteX153" fmla="*/ 8858 w 10000"/>
              <a:gd name="connsiteY153" fmla="*/ 5390 h 10686"/>
              <a:gd name="connsiteX154" fmla="*/ 9117 w 10000"/>
              <a:gd name="connsiteY154" fmla="*/ 5265 h 10686"/>
              <a:gd name="connsiteX155" fmla="*/ 9350 w 10000"/>
              <a:gd name="connsiteY155" fmla="*/ 5119 h 10686"/>
              <a:gd name="connsiteX156" fmla="*/ 9563 w 10000"/>
              <a:gd name="connsiteY156" fmla="*/ 4967 h 10686"/>
              <a:gd name="connsiteX157" fmla="*/ 9758 w 10000"/>
              <a:gd name="connsiteY157" fmla="*/ 4794 h 10686"/>
              <a:gd name="connsiteX158" fmla="*/ 9933 w 10000"/>
              <a:gd name="connsiteY158" fmla="*/ 4610 h 10686"/>
              <a:gd name="connsiteX159" fmla="*/ 10000 w 10000"/>
              <a:gd name="connsiteY159" fmla="*/ 4648 h 10686"/>
              <a:gd name="connsiteX160" fmla="*/ 10000 w 10000"/>
              <a:gd name="connsiteY160" fmla="*/ 4660 h 10686"/>
              <a:gd name="connsiteX161" fmla="*/ 9904 w 10000"/>
              <a:gd name="connsiteY161" fmla="*/ 4827 h 10686"/>
              <a:gd name="connsiteX162" fmla="*/ 9767 w 10000"/>
              <a:gd name="connsiteY162" fmla="*/ 5000 h 10686"/>
              <a:gd name="connsiteX163" fmla="*/ 9600 w 10000"/>
              <a:gd name="connsiteY163" fmla="*/ 5173 h 10686"/>
              <a:gd name="connsiteX164" fmla="*/ 9404 w 10000"/>
              <a:gd name="connsiteY164" fmla="*/ 5343 h 10686"/>
              <a:gd name="connsiteX165" fmla="*/ 9183 w 10000"/>
              <a:gd name="connsiteY165" fmla="*/ 5504 h 10686"/>
              <a:gd name="connsiteX166" fmla="*/ 8950 w 10000"/>
              <a:gd name="connsiteY166" fmla="*/ 5662 h 10686"/>
              <a:gd name="connsiteX167" fmla="*/ 8704 w 10000"/>
              <a:gd name="connsiteY167" fmla="*/ 5802 h 10686"/>
              <a:gd name="connsiteX168" fmla="*/ 8463 w 10000"/>
              <a:gd name="connsiteY168" fmla="*/ 5927 h 10686"/>
              <a:gd name="connsiteX169" fmla="*/ 8229 w 10000"/>
              <a:gd name="connsiteY169" fmla="*/ 6025 h 10686"/>
              <a:gd name="connsiteX170" fmla="*/ 8000 w 10000"/>
              <a:gd name="connsiteY170" fmla="*/ 6105 h 10686"/>
              <a:gd name="connsiteX171" fmla="*/ 7879 w 10000"/>
              <a:gd name="connsiteY171" fmla="*/ 6132 h 10686"/>
              <a:gd name="connsiteX172" fmla="*/ 7729 w 10000"/>
              <a:gd name="connsiteY172" fmla="*/ 6153 h 10686"/>
              <a:gd name="connsiteX173" fmla="*/ 7563 w 10000"/>
              <a:gd name="connsiteY173" fmla="*/ 6177 h 10686"/>
              <a:gd name="connsiteX174" fmla="*/ 7388 w 10000"/>
              <a:gd name="connsiteY174" fmla="*/ 6198 h 10686"/>
              <a:gd name="connsiteX175" fmla="*/ 7204 w 10000"/>
              <a:gd name="connsiteY175" fmla="*/ 6219 h 10686"/>
              <a:gd name="connsiteX176" fmla="*/ 7017 w 10000"/>
              <a:gd name="connsiteY176" fmla="*/ 6240 h 10686"/>
              <a:gd name="connsiteX177" fmla="*/ 6842 w 10000"/>
              <a:gd name="connsiteY177" fmla="*/ 6263 h 10686"/>
              <a:gd name="connsiteX178" fmla="*/ 6675 w 10000"/>
              <a:gd name="connsiteY178" fmla="*/ 6290 h 10686"/>
              <a:gd name="connsiteX179" fmla="*/ 6517 w 10000"/>
              <a:gd name="connsiteY179" fmla="*/ 6329 h 10686"/>
              <a:gd name="connsiteX180" fmla="*/ 6388 w 10000"/>
              <a:gd name="connsiteY180" fmla="*/ 6365 h 10686"/>
              <a:gd name="connsiteX181" fmla="*/ 6288 w 10000"/>
              <a:gd name="connsiteY181" fmla="*/ 6415 h 10686"/>
              <a:gd name="connsiteX182" fmla="*/ 6213 w 10000"/>
              <a:gd name="connsiteY182" fmla="*/ 6475 h 10686"/>
              <a:gd name="connsiteX183" fmla="*/ 6092 w 10000"/>
              <a:gd name="connsiteY183" fmla="*/ 6648 h 10686"/>
              <a:gd name="connsiteX184" fmla="*/ 6008 w 10000"/>
              <a:gd name="connsiteY184" fmla="*/ 6836 h 10686"/>
              <a:gd name="connsiteX185" fmla="*/ 5942 w 10000"/>
              <a:gd name="connsiteY185" fmla="*/ 7032 h 10686"/>
              <a:gd name="connsiteX186" fmla="*/ 5904 w 10000"/>
              <a:gd name="connsiteY186" fmla="*/ 7232 h 10686"/>
              <a:gd name="connsiteX187" fmla="*/ 5888 w 10000"/>
              <a:gd name="connsiteY187" fmla="*/ 7443 h 10686"/>
              <a:gd name="connsiteX188" fmla="*/ 5879 w 10000"/>
              <a:gd name="connsiteY188" fmla="*/ 7655 h 10686"/>
              <a:gd name="connsiteX189" fmla="*/ 5888 w 10000"/>
              <a:gd name="connsiteY189" fmla="*/ 7867 h 10686"/>
              <a:gd name="connsiteX190" fmla="*/ 5904 w 10000"/>
              <a:gd name="connsiteY190" fmla="*/ 8084 h 10686"/>
              <a:gd name="connsiteX191" fmla="*/ 5925 w 10000"/>
              <a:gd name="connsiteY191" fmla="*/ 8299 h 10686"/>
              <a:gd name="connsiteX192" fmla="*/ 5950 w 10000"/>
              <a:gd name="connsiteY192" fmla="*/ 8510 h 10686"/>
              <a:gd name="connsiteX193" fmla="*/ 5954 w 10000"/>
              <a:gd name="connsiteY193" fmla="*/ 8820 h 10686"/>
              <a:gd name="connsiteX194" fmla="*/ 5933 w 10000"/>
              <a:gd name="connsiteY194" fmla="*/ 9130 h 10686"/>
              <a:gd name="connsiteX195" fmla="*/ 5896 w 10000"/>
              <a:gd name="connsiteY195" fmla="*/ 9428 h 10686"/>
              <a:gd name="connsiteX196" fmla="*/ 5850 w 10000"/>
              <a:gd name="connsiteY196" fmla="*/ 9720 h 10686"/>
              <a:gd name="connsiteX197" fmla="*/ 5794 w 10000"/>
              <a:gd name="connsiteY197" fmla="*/ 10686 h 10686"/>
              <a:gd name="connsiteX198" fmla="*/ 4117 w 10000"/>
              <a:gd name="connsiteY198" fmla="*/ 10686 h 10686"/>
              <a:gd name="connsiteX199" fmla="*/ 4309 w 10000"/>
              <a:gd name="connsiteY199" fmla="*/ 10293 h 10686"/>
              <a:gd name="connsiteX200" fmla="*/ 4546 w 10000"/>
              <a:gd name="connsiteY200" fmla="*/ 9848 h 10686"/>
              <a:gd name="connsiteX201" fmla="*/ 4629 w 10000"/>
              <a:gd name="connsiteY201" fmla="*/ 9687 h 10686"/>
              <a:gd name="connsiteX202" fmla="*/ 4700 w 10000"/>
              <a:gd name="connsiteY202" fmla="*/ 9508 h 10686"/>
              <a:gd name="connsiteX203" fmla="*/ 4767 w 10000"/>
              <a:gd name="connsiteY203" fmla="*/ 9309 h 10686"/>
              <a:gd name="connsiteX204" fmla="*/ 4829 w 10000"/>
              <a:gd name="connsiteY204" fmla="*/ 9097 h 10686"/>
              <a:gd name="connsiteX205" fmla="*/ 4879 w 10000"/>
              <a:gd name="connsiteY205" fmla="*/ 8868 h 10686"/>
              <a:gd name="connsiteX206" fmla="*/ 4917 w 10000"/>
              <a:gd name="connsiteY206" fmla="*/ 8635 h 10686"/>
              <a:gd name="connsiteX207" fmla="*/ 4954 w 10000"/>
              <a:gd name="connsiteY207" fmla="*/ 8391 h 10686"/>
              <a:gd name="connsiteX208" fmla="*/ 4979 w 10000"/>
              <a:gd name="connsiteY208" fmla="*/ 8144 h 10686"/>
              <a:gd name="connsiteX209" fmla="*/ 5000 w 10000"/>
              <a:gd name="connsiteY209" fmla="*/ 7887 h 10686"/>
              <a:gd name="connsiteX210" fmla="*/ 5000 w 10000"/>
              <a:gd name="connsiteY210" fmla="*/ 7634 h 10686"/>
              <a:gd name="connsiteX211" fmla="*/ 5000 w 10000"/>
              <a:gd name="connsiteY211" fmla="*/ 7384 h 10686"/>
              <a:gd name="connsiteX212" fmla="*/ 4979 w 10000"/>
              <a:gd name="connsiteY212" fmla="*/ 7133 h 10686"/>
              <a:gd name="connsiteX213" fmla="*/ 4950 w 10000"/>
              <a:gd name="connsiteY213" fmla="*/ 6892 h 10686"/>
              <a:gd name="connsiteX214" fmla="*/ 4913 w 10000"/>
              <a:gd name="connsiteY214" fmla="*/ 6657 h 10686"/>
              <a:gd name="connsiteX215" fmla="*/ 4858 w 10000"/>
              <a:gd name="connsiteY215" fmla="*/ 6430 h 10686"/>
              <a:gd name="connsiteX216" fmla="*/ 4783 w 10000"/>
              <a:gd name="connsiteY216" fmla="*/ 6219 h 10686"/>
              <a:gd name="connsiteX217" fmla="*/ 4700 w 10000"/>
              <a:gd name="connsiteY217" fmla="*/ 6019 h 10686"/>
              <a:gd name="connsiteX218" fmla="*/ 4600 w 10000"/>
              <a:gd name="connsiteY218" fmla="*/ 5840 h 10686"/>
              <a:gd name="connsiteX219" fmla="*/ 4488 w 10000"/>
              <a:gd name="connsiteY219" fmla="*/ 5682 h 10686"/>
              <a:gd name="connsiteX220" fmla="*/ 4358 w 10000"/>
              <a:gd name="connsiteY220" fmla="*/ 5542 h 10686"/>
              <a:gd name="connsiteX221" fmla="*/ 4213 w 10000"/>
              <a:gd name="connsiteY221" fmla="*/ 5429 h 10686"/>
              <a:gd name="connsiteX222" fmla="*/ 4046 w 10000"/>
              <a:gd name="connsiteY222" fmla="*/ 5343 h 10686"/>
              <a:gd name="connsiteX223" fmla="*/ 3904 w 10000"/>
              <a:gd name="connsiteY223" fmla="*/ 5292 h 10686"/>
              <a:gd name="connsiteX224" fmla="*/ 3746 w 10000"/>
              <a:gd name="connsiteY224" fmla="*/ 5271 h 10686"/>
              <a:gd name="connsiteX225" fmla="*/ 3583 w 10000"/>
              <a:gd name="connsiteY225" fmla="*/ 5271 h 10686"/>
              <a:gd name="connsiteX226" fmla="*/ 3413 w 10000"/>
              <a:gd name="connsiteY226" fmla="*/ 5286 h 10686"/>
              <a:gd name="connsiteX227" fmla="*/ 3246 w 10000"/>
              <a:gd name="connsiteY227" fmla="*/ 5310 h 10686"/>
              <a:gd name="connsiteX228" fmla="*/ 3079 w 10000"/>
              <a:gd name="connsiteY228" fmla="*/ 5343 h 10686"/>
              <a:gd name="connsiteX229" fmla="*/ 2913 w 10000"/>
              <a:gd name="connsiteY229" fmla="*/ 5369 h 10686"/>
              <a:gd name="connsiteX230" fmla="*/ 2750 w 10000"/>
              <a:gd name="connsiteY230" fmla="*/ 5396 h 10686"/>
              <a:gd name="connsiteX231" fmla="*/ 2600 w 10000"/>
              <a:gd name="connsiteY231" fmla="*/ 5411 h 10686"/>
              <a:gd name="connsiteX232" fmla="*/ 2258 w 10000"/>
              <a:gd name="connsiteY232" fmla="*/ 5423 h 10686"/>
              <a:gd name="connsiteX233" fmla="*/ 1925 w 10000"/>
              <a:gd name="connsiteY233" fmla="*/ 5411 h 10686"/>
              <a:gd name="connsiteX234" fmla="*/ 1617 w 10000"/>
              <a:gd name="connsiteY234" fmla="*/ 5384 h 10686"/>
              <a:gd name="connsiteX235" fmla="*/ 1321 w 10000"/>
              <a:gd name="connsiteY235" fmla="*/ 5346 h 10686"/>
              <a:gd name="connsiteX236" fmla="*/ 1033 w 10000"/>
              <a:gd name="connsiteY236" fmla="*/ 5298 h 10686"/>
              <a:gd name="connsiteX237" fmla="*/ 758 w 10000"/>
              <a:gd name="connsiteY237" fmla="*/ 5250 h 10686"/>
              <a:gd name="connsiteX238" fmla="*/ 500 w 10000"/>
              <a:gd name="connsiteY238" fmla="*/ 5197 h 10686"/>
              <a:gd name="connsiteX239" fmla="*/ 517 w 10000"/>
              <a:gd name="connsiteY239" fmla="*/ 5137 h 10686"/>
              <a:gd name="connsiteX240" fmla="*/ 871 w 10000"/>
              <a:gd name="connsiteY240" fmla="*/ 5173 h 10686"/>
              <a:gd name="connsiteX241" fmla="*/ 1221 w 10000"/>
              <a:gd name="connsiteY241" fmla="*/ 5197 h 10686"/>
              <a:gd name="connsiteX242" fmla="*/ 1563 w 10000"/>
              <a:gd name="connsiteY242" fmla="*/ 5206 h 10686"/>
              <a:gd name="connsiteX243" fmla="*/ 1896 w 10000"/>
              <a:gd name="connsiteY243" fmla="*/ 5197 h 10686"/>
              <a:gd name="connsiteX244" fmla="*/ 2221 w 10000"/>
              <a:gd name="connsiteY244" fmla="*/ 5164 h 10686"/>
              <a:gd name="connsiteX245" fmla="*/ 2538 w 10000"/>
              <a:gd name="connsiteY245" fmla="*/ 5113 h 10686"/>
              <a:gd name="connsiteX246" fmla="*/ 2842 w 10000"/>
              <a:gd name="connsiteY246" fmla="*/ 5045 h 10686"/>
              <a:gd name="connsiteX247" fmla="*/ 3129 w 10000"/>
              <a:gd name="connsiteY247" fmla="*/ 4946 h 10686"/>
              <a:gd name="connsiteX248" fmla="*/ 3500 w 10000"/>
              <a:gd name="connsiteY248" fmla="*/ 4815 h 10686"/>
              <a:gd name="connsiteX249" fmla="*/ 2821 w 10000"/>
              <a:gd name="connsiteY249" fmla="*/ 4389 h 10686"/>
              <a:gd name="connsiteX250" fmla="*/ 2213 w 10000"/>
              <a:gd name="connsiteY250" fmla="*/ 3912 h 10686"/>
              <a:gd name="connsiteX251" fmla="*/ 1879 w 10000"/>
              <a:gd name="connsiteY251" fmla="*/ 3939 h 10686"/>
              <a:gd name="connsiteX252" fmla="*/ 1554 w 10000"/>
              <a:gd name="connsiteY252" fmla="*/ 3939 h 10686"/>
              <a:gd name="connsiteX253" fmla="*/ 1258 w 10000"/>
              <a:gd name="connsiteY253" fmla="*/ 3912 h 10686"/>
              <a:gd name="connsiteX254" fmla="*/ 979 w 10000"/>
              <a:gd name="connsiteY254" fmla="*/ 3856 h 10686"/>
              <a:gd name="connsiteX255" fmla="*/ 721 w 10000"/>
              <a:gd name="connsiteY255" fmla="*/ 3775 h 10686"/>
              <a:gd name="connsiteX256" fmla="*/ 496 w 10000"/>
              <a:gd name="connsiteY256" fmla="*/ 3674 h 10686"/>
              <a:gd name="connsiteX257" fmla="*/ 296 w 10000"/>
              <a:gd name="connsiteY257" fmla="*/ 3549 h 10686"/>
              <a:gd name="connsiteX258" fmla="*/ 129 w 10000"/>
              <a:gd name="connsiteY258" fmla="*/ 3403 h 10686"/>
              <a:gd name="connsiteX259" fmla="*/ 0 w 10000"/>
              <a:gd name="connsiteY259" fmla="*/ 3245 h 10686"/>
              <a:gd name="connsiteX260" fmla="*/ 17 w 10000"/>
              <a:gd name="connsiteY260" fmla="*/ 3218 h 10686"/>
              <a:gd name="connsiteX261" fmla="*/ 71 w 10000"/>
              <a:gd name="connsiteY261" fmla="*/ 3245 h 10686"/>
              <a:gd name="connsiteX262" fmla="*/ 138 w 10000"/>
              <a:gd name="connsiteY262" fmla="*/ 3349 h 10686"/>
              <a:gd name="connsiteX263" fmla="*/ 246 w 10000"/>
              <a:gd name="connsiteY263" fmla="*/ 3439 h 10686"/>
              <a:gd name="connsiteX264" fmla="*/ 379 w 10000"/>
              <a:gd name="connsiteY264" fmla="*/ 3528 h 10686"/>
              <a:gd name="connsiteX265" fmla="*/ 538 w 10000"/>
              <a:gd name="connsiteY265" fmla="*/ 3597 h 10686"/>
              <a:gd name="connsiteX266" fmla="*/ 721 w 10000"/>
              <a:gd name="connsiteY266" fmla="*/ 3656 h 10686"/>
              <a:gd name="connsiteX267" fmla="*/ 913 w 10000"/>
              <a:gd name="connsiteY267" fmla="*/ 3701 h 10686"/>
              <a:gd name="connsiteX268" fmla="*/ 1117 w 10000"/>
              <a:gd name="connsiteY268" fmla="*/ 3728 h 10686"/>
              <a:gd name="connsiteX269" fmla="*/ 1329 w 10000"/>
              <a:gd name="connsiteY269" fmla="*/ 3737 h 10686"/>
              <a:gd name="connsiteX270" fmla="*/ 1533 w 10000"/>
              <a:gd name="connsiteY270" fmla="*/ 3734 h 10686"/>
              <a:gd name="connsiteX271" fmla="*/ 1646 w 10000"/>
              <a:gd name="connsiteY271" fmla="*/ 3722 h 10686"/>
              <a:gd name="connsiteX272" fmla="*/ 1746 w 10000"/>
              <a:gd name="connsiteY272" fmla="*/ 3722 h 10686"/>
              <a:gd name="connsiteX273" fmla="*/ 1833 w 10000"/>
              <a:gd name="connsiteY273" fmla="*/ 3710 h 10686"/>
              <a:gd name="connsiteX274" fmla="*/ 1917 w 10000"/>
              <a:gd name="connsiteY274" fmla="*/ 3695 h 10686"/>
              <a:gd name="connsiteX275" fmla="*/ 1988 w 10000"/>
              <a:gd name="connsiteY275" fmla="*/ 3662 h 10686"/>
              <a:gd name="connsiteX276" fmla="*/ 1788 w 10000"/>
              <a:gd name="connsiteY276" fmla="*/ 3391 h 10686"/>
              <a:gd name="connsiteX277" fmla="*/ 1617 w 10000"/>
              <a:gd name="connsiteY277" fmla="*/ 3126 h 10686"/>
              <a:gd name="connsiteX278" fmla="*/ 1454 w 10000"/>
              <a:gd name="connsiteY278" fmla="*/ 2849 h 10686"/>
              <a:gd name="connsiteX279" fmla="*/ 1313 w 10000"/>
              <a:gd name="connsiteY279" fmla="*/ 2563 h 10686"/>
              <a:gd name="connsiteX280" fmla="*/ 1175 w 10000"/>
              <a:gd name="connsiteY280" fmla="*/ 2253 h 10686"/>
              <a:gd name="connsiteX281" fmla="*/ 1046 w 10000"/>
              <a:gd name="connsiteY281" fmla="*/ 1919 h 10686"/>
              <a:gd name="connsiteX282" fmla="*/ 1033 w 10000"/>
              <a:gd name="connsiteY282" fmla="*/ 1859 h 10686"/>
              <a:gd name="connsiteX283" fmla="*/ 1000 w 10000"/>
              <a:gd name="connsiteY283" fmla="*/ 1776 h 10686"/>
              <a:gd name="connsiteX284" fmla="*/ 979 w 10000"/>
              <a:gd name="connsiteY284" fmla="*/ 1684 h 10686"/>
              <a:gd name="connsiteX285" fmla="*/ 950 w 10000"/>
              <a:gd name="connsiteY285" fmla="*/ 1591 h 10686"/>
              <a:gd name="connsiteX286" fmla="*/ 925 w 10000"/>
              <a:gd name="connsiteY286" fmla="*/ 1490 h 10686"/>
              <a:gd name="connsiteX287" fmla="*/ 917 w 10000"/>
              <a:gd name="connsiteY287" fmla="*/ 1397 h 10686"/>
              <a:gd name="connsiteX288" fmla="*/ 917 w 10000"/>
              <a:gd name="connsiteY288" fmla="*/ 1311 h 10686"/>
              <a:gd name="connsiteX289" fmla="*/ 933 w 10000"/>
              <a:gd name="connsiteY289" fmla="*/ 1234 h 10686"/>
              <a:gd name="connsiteX290" fmla="*/ 963 w 10000"/>
              <a:gd name="connsiteY290" fmla="*/ 1180 h 10686"/>
              <a:gd name="connsiteX291" fmla="*/ 1000 w 10000"/>
              <a:gd name="connsiteY291" fmla="*/ 1192 h 10686"/>
              <a:gd name="connsiteX292" fmla="*/ 1033 w 10000"/>
              <a:gd name="connsiteY292" fmla="*/ 1496 h 10686"/>
              <a:gd name="connsiteX293" fmla="*/ 1108 w 10000"/>
              <a:gd name="connsiteY293" fmla="*/ 1800 h 10686"/>
              <a:gd name="connsiteX294" fmla="*/ 1221 w 10000"/>
              <a:gd name="connsiteY294" fmla="*/ 2098 h 10686"/>
              <a:gd name="connsiteX295" fmla="*/ 1358 w 10000"/>
              <a:gd name="connsiteY295" fmla="*/ 2372 h 10686"/>
              <a:gd name="connsiteX296" fmla="*/ 1508 w 10000"/>
              <a:gd name="connsiteY296" fmla="*/ 2628 h 10686"/>
              <a:gd name="connsiteX297" fmla="*/ 1646 w 10000"/>
              <a:gd name="connsiteY297" fmla="*/ 2795 h 10686"/>
              <a:gd name="connsiteX298" fmla="*/ 1629 w 10000"/>
              <a:gd name="connsiteY298" fmla="*/ 2801 h 10686"/>
              <a:gd name="connsiteX299" fmla="*/ 1629 w 10000"/>
              <a:gd name="connsiteY299" fmla="*/ 2807 h 10686"/>
              <a:gd name="connsiteX300" fmla="*/ 1638 w 10000"/>
              <a:gd name="connsiteY300" fmla="*/ 2813 h 10686"/>
              <a:gd name="connsiteX301" fmla="*/ 1646 w 10000"/>
              <a:gd name="connsiteY301" fmla="*/ 2816 h 10686"/>
              <a:gd name="connsiteX302" fmla="*/ 1663 w 10000"/>
              <a:gd name="connsiteY302" fmla="*/ 2822 h 10686"/>
              <a:gd name="connsiteX303" fmla="*/ 1667 w 10000"/>
              <a:gd name="connsiteY303" fmla="*/ 2834 h 10686"/>
              <a:gd name="connsiteX304" fmla="*/ 1675 w 10000"/>
              <a:gd name="connsiteY304" fmla="*/ 2840 h 10686"/>
              <a:gd name="connsiteX305" fmla="*/ 1683 w 10000"/>
              <a:gd name="connsiteY305" fmla="*/ 2849 h 10686"/>
              <a:gd name="connsiteX306" fmla="*/ 1683 w 10000"/>
              <a:gd name="connsiteY306" fmla="*/ 2843 h 10686"/>
              <a:gd name="connsiteX307" fmla="*/ 1675 w 10000"/>
              <a:gd name="connsiteY307" fmla="*/ 2840 h 10686"/>
              <a:gd name="connsiteX308" fmla="*/ 1675 w 10000"/>
              <a:gd name="connsiteY308" fmla="*/ 2840 h 10686"/>
              <a:gd name="connsiteX309" fmla="*/ 1646 w 10000"/>
              <a:gd name="connsiteY309" fmla="*/ 2795 h 10686"/>
              <a:gd name="connsiteX310" fmla="*/ 1746 w 10000"/>
              <a:gd name="connsiteY310" fmla="*/ 2741 h 10686"/>
              <a:gd name="connsiteX311" fmla="*/ 1842 w 10000"/>
              <a:gd name="connsiteY311" fmla="*/ 2649 h 10686"/>
              <a:gd name="connsiteX312" fmla="*/ 1933 w 10000"/>
              <a:gd name="connsiteY312" fmla="*/ 2542 h 10686"/>
              <a:gd name="connsiteX313" fmla="*/ 2017 w 10000"/>
              <a:gd name="connsiteY313" fmla="*/ 2411 h 10686"/>
              <a:gd name="connsiteX314" fmla="*/ 2092 w 10000"/>
              <a:gd name="connsiteY314" fmla="*/ 2265 h 10686"/>
              <a:gd name="connsiteX315" fmla="*/ 2163 w 10000"/>
              <a:gd name="connsiteY315" fmla="*/ 2113 h 10686"/>
              <a:gd name="connsiteX316" fmla="*/ 2221 w 10000"/>
              <a:gd name="connsiteY316" fmla="*/ 1955 h 10686"/>
              <a:gd name="connsiteX317" fmla="*/ 2275 w 10000"/>
              <a:gd name="connsiteY317" fmla="*/ 1803 h 10686"/>
              <a:gd name="connsiteX318" fmla="*/ 2321 w 10000"/>
              <a:gd name="connsiteY318" fmla="*/ 1657 h 10686"/>
              <a:gd name="connsiteX319" fmla="*/ 2329 w 10000"/>
              <a:gd name="connsiteY319" fmla="*/ 1853 h 10686"/>
              <a:gd name="connsiteX320" fmla="*/ 2321 w 10000"/>
              <a:gd name="connsiteY320" fmla="*/ 2032 h 10686"/>
              <a:gd name="connsiteX321" fmla="*/ 2283 w 10000"/>
              <a:gd name="connsiteY321" fmla="*/ 2199 h 10686"/>
              <a:gd name="connsiteX322" fmla="*/ 2229 w 10000"/>
              <a:gd name="connsiteY322" fmla="*/ 2366 h 10686"/>
              <a:gd name="connsiteX323" fmla="*/ 2154 w 10000"/>
              <a:gd name="connsiteY323" fmla="*/ 2524 h 10686"/>
              <a:gd name="connsiteX324" fmla="*/ 2046 w 10000"/>
              <a:gd name="connsiteY324" fmla="*/ 2682 h 10686"/>
              <a:gd name="connsiteX325" fmla="*/ 1796 w 10000"/>
              <a:gd name="connsiteY325" fmla="*/ 3027 h 10686"/>
              <a:gd name="connsiteX326" fmla="*/ 2054 w 10000"/>
              <a:gd name="connsiteY326" fmla="*/ 3305 h 10686"/>
              <a:gd name="connsiteX327" fmla="*/ 2333 w 10000"/>
              <a:gd name="connsiteY327" fmla="*/ 3564 h 10686"/>
              <a:gd name="connsiteX328" fmla="*/ 2638 w 10000"/>
              <a:gd name="connsiteY328" fmla="*/ 3808 h 10686"/>
              <a:gd name="connsiteX329" fmla="*/ 2963 w 10000"/>
              <a:gd name="connsiteY329" fmla="*/ 4032 h 10686"/>
              <a:gd name="connsiteX330" fmla="*/ 4129 w 10000"/>
              <a:gd name="connsiteY330" fmla="*/ 4610 h 10686"/>
              <a:gd name="connsiteX331" fmla="*/ 4167 w 10000"/>
              <a:gd name="connsiteY331" fmla="*/ 4589 h 10686"/>
              <a:gd name="connsiteX332" fmla="*/ 4071 w 10000"/>
              <a:gd name="connsiteY332" fmla="*/ 4333 h 10686"/>
              <a:gd name="connsiteX333" fmla="*/ 3996 w 10000"/>
              <a:gd name="connsiteY333" fmla="*/ 4058 h 10686"/>
              <a:gd name="connsiteX334" fmla="*/ 3933 w 10000"/>
              <a:gd name="connsiteY334" fmla="*/ 3760 h 10686"/>
              <a:gd name="connsiteX335" fmla="*/ 3904 w 10000"/>
              <a:gd name="connsiteY335" fmla="*/ 3456 h 10686"/>
              <a:gd name="connsiteX336" fmla="*/ 3879 w 10000"/>
              <a:gd name="connsiteY336" fmla="*/ 3138 h 10686"/>
              <a:gd name="connsiteX337" fmla="*/ 3879 w 10000"/>
              <a:gd name="connsiteY337" fmla="*/ 2813 h 10686"/>
              <a:gd name="connsiteX338" fmla="*/ 3896 w 10000"/>
              <a:gd name="connsiteY338" fmla="*/ 2485 h 10686"/>
              <a:gd name="connsiteX339" fmla="*/ 3933 w 10000"/>
              <a:gd name="connsiteY339" fmla="*/ 2160 h 10686"/>
              <a:gd name="connsiteX340" fmla="*/ 3988 w 10000"/>
              <a:gd name="connsiteY340" fmla="*/ 1836 h 10686"/>
              <a:gd name="connsiteX341" fmla="*/ 4046 w 10000"/>
              <a:gd name="connsiteY341" fmla="*/ 1523 h 10686"/>
              <a:gd name="connsiteX342" fmla="*/ 4129 w 10000"/>
              <a:gd name="connsiteY342" fmla="*/ 1219 h 10686"/>
              <a:gd name="connsiteX343" fmla="*/ 4229 w 10000"/>
              <a:gd name="connsiteY343" fmla="*/ 933 h 10686"/>
              <a:gd name="connsiteX344" fmla="*/ 4333 w 10000"/>
              <a:gd name="connsiteY344" fmla="*/ 662 h 10686"/>
              <a:gd name="connsiteX345" fmla="*/ 4454 w 10000"/>
              <a:gd name="connsiteY345" fmla="*/ 417 h 10686"/>
              <a:gd name="connsiteX346" fmla="*/ 4583 w 10000"/>
              <a:gd name="connsiteY346" fmla="*/ 194 h 10686"/>
              <a:gd name="connsiteX347" fmla="*/ 4738 w 10000"/>
              <a:gd name="connsiteY347" fmla="*/ 0 h 1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10000" h="10686">
                <a:moveTo>
                  <a:pt x="4738" y="0"/>
                </a:moveTo>
                <a:cubicBezTo>
                  <a:pt x="4732" y="16"/>
                  <a:pt x="4727" y="32"/>
                  <a:pt x="4721" y="48"/>
                </a:cubicBezTo>
                <a:cubicBezTo>
                  <a:pt x="4718" y="59"/>
                  <a:pt x="4716" y="69"/>
                  <a:pt x="4713" y="80"/>
                </a:cubicBezTo>
                <a:lnTo>
                  <a:pt x="4704" y="101"/>
                </a:lnTo>
                <a:lnTo>
                  <a:pt x="4704" y="113"/>
                </a:lnTo>
                <a:lnTo>
                  <a:pt x="4713" y="119"/>
                </a:lnTo>
                <a:lnTo>
                  <a:pt x="4713" y="125"/>
                </a:lnTo>
                <a:lnTo>
                  <a:pt x="4721" y="125"/>
                </a:lnTo>
                <a:lnTo>
                  <a:pt x="4721" y="125"/>
                </a:lnTo>
                <a:lnTo>
                  <a:pt x="4721" y="134"/>
                </a:lnTo>
                <a:cubicBezTo>
                  <a:pt x="4718" y="140"/>
                  <a:pt x="4716" y="146"/>
                  <a:pt x="4713" y="152"/>
                </a:cubicBezTo>
                <a:lnTo>
                  <a:pt x="4704" y="179"/>
                </a:lnTo>
                <a:lnTo>
                  <a:pt x="4692" y="221"/>
                </a:lnTo>
                <a:cubicBezTo>
                  <a:pt x="4684" y="241"/>
                  <a:pt x="4675" y="260"/>
                  <a:pt x="4667" y="280"/>
                </a:cubicBezTo>
                <a:cubicBezTo>
                  <a:pt x="4654" y="308"/>
                  <a:pt x="4642" y="336"/>
                  <a:pt x="4629" y="364"/>
                </a:cubicBezTo>
                <a:cubicBezTo>
                  <a:pt x="4617" y="398"/>
                  <a:pt x="4604" y="431"/>
                  <a:pt x="4592" y="465"/>
                </a:cubicBezTo>
                <a:cubicBezTo>
                  <a:pt x="4572" y="509"/>
                  <a:pt x="4553" y="552"/>
                  <a:pt x="4533" y="596"/>
                </a:cubicBezTo>
                <a:cubicBezTo>
                  <a:pt x="4510" y="649"/>
                  <a:pt x="4486" y="701"/>
                  <a:pt x="4463" y="754"/>
                </a:cubicBezTo>
                <a:cubicBezTo>
                  <a:pt x="4435" y="836"/>
                  <a:pt x="4407" y="919"/>
                  <a:pt x="4379" y="1001"/>
                </a:cubicBezTo>
                <a:cubicBezTo>
                  <a:pt x="4360" y="1089"/>
                  <a:pt x="4340" y="1178"/>
                  <a:pt x="4321" y="1266"/>
                </a:cubicBezTo>
                <a:cubicBezTo>
                  <a:pt x="4306" y="1357"/>
                  <a:pt x="4290" y="1447"/>
                  <a:pt x="4275" y="1538"/>
                </a:cubicBezTo>
                <a:cubicBezTo>
                  <a:pt x="4254" y="1634"/>
                  <a:pt x="4234" y="1731"/>
                  <a:pt x="4213" y="1827"/>
                </a:cubicBezTo>
                <a:cubicBezTo>
                  <a:pt x="4210" y="1848"/>
                  <a:pt x="4207" y="1868"/>
                  <a:pt x="4204" y="1889"/>
                </a:cubicBezTo>
                <a:lnTo>
                  <a:pt x="4192" y="1982"/>
                </a:lnTo>
                <a:cubicBezTo>
                  <a:pt x="4189" y="2015"/>
                  <a:pt x="4186" y="2047"/>
                  <a:pt x="4183" y="2080"/>
                </a:cubicBezTo>
                <a:cubicBezTo>
                  <a:pt x="4180" y="2116"/>
                  <a:pt x="4178" y="2151"/>
                  <a:pt x="4175" y="2187"/>
                </a:cubicBezTo>
                <a:lnTo>
                  <a:pt x="4175" y="2297"/>
                </a:lnTo>
                <a:cubicBezTo>
                  <a:pt x="4181" y="2330"/>
                  <a:pt x="4186" y="2363"/>
                  <a:pt x="4192" y="2396"/>
                </a:cubicBezTo>
                <a:cubicBezTo>
                  <a:pt x="4199" y="2425"/>
                  <a:pt x="4206" y="2453"/>
                  <a:pt x="4213" y="2482"/>
                </a:cubicBezTo>
                <a:cubicBezTo>
                  <a:pt x="4225" y="2502"/>
                  <a:pt x="4238" y="2522"/>
                  <a:pt x="4250" y="2542"/>
                </a:cubicBezTo>
                <a:lnTo>
                  <a:pt x="4450" y="2530"/>
                </a:lnTo>
                <a:lnTo>
                  <a:pt x="4646" y="2482"/>
                </a:lnTo>
                <a:lnTo>
                  <a:pt x="4833" y="2405"/>
                </a:lnTo>
                <a:lnTo>
                  <a:pt x="5025" y="2297"/>
                </a:lnTo>
                <a:lnTo>
                  <a:pt x="5200" y="2172"/>
                </a:lnTo>
                <a:lnTo>
                  <a:pt x="5371" y="2020"/>
                </a:lnTo>
                <a:lnTo>
                  <a:pt x="5533" y="1859"/>
                </a:lnTo>
                <a:lnTo>
                  <a:pt x="5683" y="1690"/>
                </a:lnTo>
                <a:lnTo>
                  <a:pt x="5829" y="1511"/>
                </a:lnTo>
                <a:lnTo>
                  <a:pt x="5954" y="1326"/>
                </a:lnTo>
                <a:lnTo>
                  <a:pt x="6071" y="1147"/>
                </a:lnTo>
                <a:cubicBezTo>
                  <a:pt x="6103" y="1089"/>
                  <a:pt x="6135" y="1032"/>
                  <a:pt x="6167" y="974"/>
                </a:cubicBezTo>
                <a:lnTo>
                  <a:pt x="6213" y="974"/>
                </a:lnTo>
                <a:lnTo>
                  <a:pt x="6213" y="992"/>
                </a:lnTo>
                <a:cubicBezTo>
                  <a:pt x="6188" y="1050"/>
                  <a:pt x="6163" y="1107"/>
                  <a:pt x="6138" y="1165"/>
                </a:cubicBezTo>
                <a:cubicBezTo>
                  <a:pt x="6110" y="1225"/>
                  <a:pt x="6082" y="1284"/>
                  <a:pt x="6054" y="1344"/>
                </a:cubicBezTo>
                <a:cubicBezTo>
                  <a:pt x="6024" y="1402"/>
                  <a:pt x="5993" y="1459"/>
                  <a:pt x="5963" y="1517"/>
                </a:cubicBezTo>
                <a:lnTo>
                  <a:pt x="5871" y="1684"/>
                </a:lnTo>
                <a:cubicBezTo>
                  <a:pt x="5839" y="1738"/>
                  <a:pt x="5807" y="1793"/>
                  <a:pt x="5775" y="1847"/>
                </a:cubicBezTo>
                <a:lnTo>
                  <a:pt x="5667" y="1999"/>
                </a:lnTo>
                <a:lnTo>
                  <a:pt x="5554" y="2145"/>
                </a:lnTo>
                <a:lnTo>
                  <a:pt x="5417" y="2279"/>
                </a:lnTo>
                <a:lnTo>
                  <a:pt x="5275" y="2411"/>
                </a:lnTo>
                <a:lnTo>
                  <a:pt x="5108" y="2518"/>
                </a:lnTo>
                <a:lnTo>
                  <a:pt x="4917" y="2616"/>
                </a:lnTo>
                <a:lnTo>
                  <a:pt x="4704" y="2703"/>
                </a:lnTo>
                <a:lnTo>
                  <a:pt x="4479" y="2768"/>
                </a:lnTo>
                <a:lnTo>
                  <a:pt x="4213" y="2813"/>
                </a:lnTo>
                <a:cubicBezTo>
                  <a:pt x="4216" y="2917"/>
                  <a:pt x="4218" y="3022"/>
                  <a:pt x="4221" y="3126"/>
                </a:cubicBezTo>
                <a:cubicBezTo>
                  <a:pt x="4233" y="3225"/>
                  <a:pt x="4246" y="3325"/>
                  <a:pt x="4258" y="3424"/>
                </a:cubicBezTo>
                <a:cubicBezTo>
                  <a:pt x="4279" y="3518"/>
                  <a:pt x="4300" y="3613"/>
                  <a:pt x="4321" y="3707"/>
                </a:cubicBezTo>
                <a:cubicBezTo>
                  <a:pt x="4349" y="3796"/>
                  <a:pt x="4376" y="3886"/>
                  <a:pt x="4404" y="3975"/>
                </a:cubicBezTo>
                <a:cubicBezTo>
                  <a:pt x="4439" y="4060"/>
                  <a:pt x="4473" y="4146"/>
                  <a:pt x="4508" y="4231"/>
                </a:cubicBezTo>
                <a:cubicBezTo>
                  <a:pt x="4546" y="4313"/>
                  <a:pt x="4583" y="4394"/>
                  <a:pt x="4621" y="4476"/>
                </a:cubicBezTo>
                <a:lnTo>
                  <a:pt x="4750" y="4708"/>
                </a:lnTo>
                <a:lnTo>
                  <a:pt x="4879" y="4934"/>
                </a:lnTo>
                <a:cubicBezTo>
                  <a:pt x="4892" y="4952"/>
                  <a:pt x="4904" y="4970"/>
                  <a:pt x="4917" y="4988"/>
                </a:cubicBezTo>
                <a:lnTo>
                  <a:pt x="4950" y="5054"/>
                </a:lnTo>
                <a:cubicBezTo>
                  <a:pt x="4965" y="5078"/>
                  <a:pt x="4981" y="5101"/>
                  <a:pt x="4996" y="5125"/>
                </a:cubicBezTo>
                <a:lnTo>
                  <a:pt x="5038" y="5200"/>
                </a:lnTo>
                <a:cubicBezTo>
                  <a:pt x="5056" y="5224"/>
                  <a:pt x="5074" y="5247"/>
                  <a:pt x="5092" y="5271"/>
                </a:cubicBezTo>
                <a:cubicBezTo>
                  <a:pt x="5113" y="5291"/>
                  <a:pt x="5133" y="5311"/>
                  <a:pt x="5154" y="5331"/>
                </a:cubicBezTo>
                <a:cubicBezTo>
                  <a:pt x="5179" y="5349"/>
                  <a:pt x="5204" y="5366"/>
                  <a:pt x="5229" y="5384"/>
                </a:cubicBezTo>
                <a:lnTo>
                  <a:pt x="5313" y="5423"/>
                </a:lnTo>
                <a:lnTo>
                  <a:pt x="5413" y="5438"/>
                </a:lnTo>
                <a:lnTo>
                  <a:pt x="5517" y="5435"/>
                </a:lnTo>
                <a:lnTo>
                  <a:pt x="5704" y="5390"/>
                </a:lnTo>
                <a:lnTo>
                  <a:pt x="5871" y="5316"/>
                </a:lnTo>
                <a:lnTo>
                  <a:pt x="6033" y="5223"/>
                </a:lnTo>
                <a:lnTo>
                  <a:pt x="6167" y="5113"/>
                </a:lnTo>
                <a:lnTo>
                  <a:pt x="6296" y="4994"/>
                </a:lnTo>
                <a:cubicBezTo>
                  <a:pt x="6336" y="4952"/>
                  <a:pt x="6377" y="4911"/>
                  <a:pt x="6417" y="4869"/>
                </a:cubicBezTo>
                <a:lnTo>
                  <a:pt x="6525" y="4750"/>
                </a:lnTo>
                <a:cubicBezTo>
                  <a:pt x="6556" y="4712"/>
                  <a:pt x="6586" y="4674"/>
                  <a:pt x="6617" y="4636"/>
                </a:cubicBezTo>
                <a:lnTo>
                  <a:pt x="6821" y="4377"/>
                </a:lnTo>
                <a:lnTo>
                  <a:pt x="7017" y="4085"/>
                </a:lnTo>
                <a:lnTo>
                  <a:pt x="7213" y="3766"/>
                </a:lnTo>
                <a:lnTo>
                  <a:pt x="7396" y="3418"/>
                </a:lnTo>
                <a:cubicBezTo>
                  <a:pt x="7452" y="3296"/>
                  <a:pt x="7507" y="3173"/>
                  <a:pt x="7563" y="3051"/>
                </a:cubicBezTo>
                <a:lnTo>
                  <a:pt x="7713" y="2661"/>
                </a:lnTo>
                <a:cubicBezTo>
                  <a:pt x="7759" y="2525"/>
                  <a:pt x="7804" y="2389"/>
                  <a:pt x="7850" y="2253"/>
                </a:cubicBezTo>
                <a:cubicBezTo>
                  <a:pt x="7883" y="2112"/>
                  <a:pt x="7917" y="1971"/>
                  <a:pt x="7950" y="1830"/>
                </a:cubicBezTo>
                <a:cubicBezTo>
                  <a:pt x="7975" y="1686"/>
                  <a:pt x="8000" y="1541"/>
                  <a:pt x="8025" y="1397"/>
                </a:cubicBezTo>
                <a:cubicBezTo>
                  <a:pt x="8040" y="1249"/>
                  <a:pt x="8056" y="1102"/>
                  <a:pt x="8071" y="954"/>
                </a:cubicBezTo>
                <a:cubicBezTo>
                  <a:pt x="8083" y="961"/>
                  <a:pt x="8096" y="967"/>
                  <a:pt x="8108" y="974"/>
                </a:cubicBezTo>
                <a:lnTo>
                  <a:pt x="8138" y="1025"/>
                </a:lnTo>
                <a:cubicBezTo>
                  <a:pt x="8146" y="1050"/>
                  <a:pt x="8155" y="1075"/>
                  <a:pt x="8163" y="1100"/>
                </a:cubicBezTo>
                <a:cubicBezTo>
                  <a:pt x="8167" y="1133"/>
                  <a:pt x="8171" y="1165"/>
                  <a:pt x="8175" y="1198"/>
                </a:cubicBezTo>
                <a:cubicBezTo>
                  <a:pt x="8178" y="1236"/>
                  <a:pt x="8180" y="1273"/>
                  <a:pt x="8183" y="1311"/>
                </a:cubicBezTo>
                <a:lnTo>
                  <a:pt x="8183" y="1442"/>
                </a:lnTo>
                <a:lnTo>
                  <a:pt x="8183" y="1582"/>
                </a:lnTo>
                <a:cubicBezTo>
                  <a:pt x="8180" y="1633"/>
                  <a:pt x="8178" y="1683"/>
                  <a:pt x="8175" y="1734"/>
                </a:cubicBezTo>
                <a:cubicBezTo>
                  <a:pt x="8171" y="1786"/>
                  <a:pt x="8167" y="1837"/>
                  <a:pt x="8163" y="1889"/>
                </a:cubicBezTo>
                <a:cubicBezTo>
                  <a:pt x="8157" y="1942"/>
                  <a:pt x="8152" y="1994"/>
                  <a:pt x="8146" y="2047"/>
                </a:cubicBezTo>
                <a:cubicBezTo>
                  <a:pt x="8138" y="2100"/>
                  <a:pt x="8129" y="2152"/>
                  <a:pt x="8121" y="2205"/>
                </a:cubicBezTo>
                <a:cubicBezTo>
                  <a:pt x="8117" y="2256"/>
                  <a:pt x="8112" y="2306"/>
                  <a:pt x="8108" y="2357"/>
                </a:cubicBezTo>
                <a:cubicBezTo>
                  <a:pt x="8100" y="2404"/>
                  <a:pt x="8091" y="2450"/>
                  <a:pt x="8083" y="2497"/>
                </a:cubicBezTo>
                <a:cubicBezTo>
                  <a:pt x="8076" y="2541"/>
                  <a:pt x="8070" y="2584"/>
                  <a:pt x="8063" y="2628"/>
                </a:cubicBezTo>
                <a:cubicBezTo>
                  <a:pt x="8055" y="2666"/>
                  <a:pt x="8046" y="2703"/>
                  <a:pt x="8038" y="2741"/>
                </a:cubicBezTo>
                <a:lnTo>
                  <a:pt x="8017" y="2834"/>
                </a:lnTo>
                <a:cubicBezTo>
                  <a:pt x="8011" y="2859"/>
                  <a:pt x="8006" y="2883"/>
                  <a:pt x="8000" y="2908"/>
                </a:cubicBezTo>
                <a:lnTo>
                  <a:pt x="7700" y="3754"/>
                </a:lnTo>
                <a:lnTo>
                  <a:pt x="7942" y="3737"/>
                </a:lnTo>
                <a:lnTo>
                  <a:pt x="8167" y="3695"/>
                </a:lnTo>
                <a:lnTo>
                  <a:pt x="8379" y="3635"/>
                </a:lnTo>
                <a:lnTo>
                  <a:pt x="8583" y="3558"/>
                </a:lnTo>
                <a:lnTo>
                  <a:pt x="8767" y="3471"/>
                </a:lnTo>
                <a:lnTo>
                  <a:pt x="8933" y="3376"/>
                </a:lnTo>
                <a:lnTo>
                  <a:pt x="9092" y="3278"/>
                </a:lnTo>
                <a:lnTo>
                  <a:pt x="9238" y="3185"/>
                </a:lnTo>
                <a:lnTo>
                  <a:pt x="9250" y="3230"/>
                </a:lnTo>
                <a:cubicBezTo>
                  <a:pt x="9206" y="3279"/>
                  <a:pt x="9161" y="3327"/>
                  <a:pt x="9117" y="3376"/>
                </a:cubicBezTo>
                <a:cubicBezTo>
                  <a:pt x="9063" y="3423"/>
                  <a:pt x="9008" y="3469"/>
                  <a:pt x="8954" y="3516"/>
                </a:cubicBezTo>
                <a:lnTo>
                  <a:pt x="8758" y="3641"/>
                </a:lnTo>
                <a:lnTo>
                  <a:pt x="8538" y="3754"/>
                </a:lnTo>
                <a:lnTo>
                  <a:pt x="8304" y="3856"/>
                </a:lnTo>
                <a:lnTo>
                  <a:pt x="8054" y="3945"/>
                </a:lnTo>
                <a:lnTo>
                  <a:pt x="7796" y="4014"/>
                </a:lnTo>
                <a:lnTo>
                  <a:pt x="7533" y="4064"/>
                </a:lnTo>
                <a:lnTo>
                  <a:pt x="7479" y="4184"/>
                </a:lnTo>
                <a:cubicBezTo>
                  <a:pt x="7454" y="4231"/>
                  <a:pt x="7429" y="4277"/>
                  <a:pt x="7404" y="4324"/>
                </a:cubicBezTo>
                <a:lnTo>
                  <a:pt x="7321" y="4470"/>
                </a:lnTo>
                <a:lnTo>
                  <a:pt x="7213" y="4628"/>
                </a:lnTo>
                <a:cubicBezTo>
                  <a:pt x="7175" y="4683"/>
                  <a:pt x="7138" y="4739"/>
                  <a:pt x="7100" y="4794"/>
                </a:cubicBezTo>
                <a:cubicBezTo>
                  <a:pt x="7060" y="4849"/>
                  <a:pt x="7019" y="4903"/>
                  <a:pt x="6979" y="4958"/>
                </a:cubicBezTo>
                <a:lnTo>
                  <a:pt x="6850" y="5113"/>
                </a:lnTo>
                <a:lnTo>
                  <a:pt x="6721" y="5265"/>
                </a:lnTo>
                <a:cubicBezTo>
                  <a:pt x="6681" y="5312"/>
                  <a:pt x="6640" y="5358"/>
                  <a:pt x="6600" y="5405"/>
                </a:cubicBezTo>
                <a:lnTo>
                  <a:pt x="6471" y="5530"/>
                </a:lnTo>
                <a:lnTo>
                  <a:pt x="6358" y="5641"/>
                </a:lnTo>
                <a:lnTo>
                  <a:pt x="6250" y="5721"/>
                </a:lnTo>
                <a:cubicBezTo>
                  <a:pt x="6256" y="5741"/>
                  <a:pt x="6261" y="5761"/>
                  <a:pt x="6267" y="5781"/>
                </a:cubicBezTo>
                <a:cubicBezTo>
                  <a:pt x="6277" y="5785"/>
                  <a:pt x="6286" y="5789"/>
                  <a:pt x="6296" y="5793"/>
                </a:cubicBezTo>
                <a:lnTo>
                  <a:pt x="6479" y="5754"/>
                </a:lnTo>
                <a:lnTo>
                  <a:pt x="6663" y="5736"/>
                </a:lnTo>
                <a:lnTo>
                  <a:pt x="6858" y="5736"/>
                </a:lnTo>
                <a:lnTo>
                  <a:pt x="7046" y="5742"/>
                </a:lnTo>
                <a:lnTo>
                  <a:pt x="7246" y="5748"/>
                </a:lnTo>
                <a:lnTo>
                  <a:pt x="7425" y="5748"/>
                </a:lnTo>
                <a:lnTo>
                  <a:pt x="7600" y="5733"/>
                </a:lnTo>
                <a:lnTo>
                  <a:pt x="7950" y="5673"/>
                </a:lnTo>
                <a:lnTo>
                  <a:pt x="8275" y="5596"/>
                </a:lnTo>
                <a:lnTo>
                  <a:pt x="8579" y="5504"/>
                </a:lnTo>
                <a:lnTo>
                  <a:pt x="8858" y="5390"/>
                </a:lnTo>
                <a:lnTo>
                  <a:pt x="9117" y="5265"/>
                </a:lnTo>
                <a:lnTo>
                  <a:pt x="9350" y="5119"/>
                </a:lnTo>
                <a:lnTo>
                  <a:pt x="9563" y="4967"/>
                </a:lnTo>
                <a:lnTo>
                  <a:pt x="9758" y="4794"/>
                </a:lnTo>
                <a:lnTo>
                  <a:pt x="9933" y="4610"/>
                </a:lnTo>
                <a:cubicBezTo>
                  <a:pt x="9955" y="4623"/>
                  <a:pt x="9978" y="4635"/>
                  <a:pt x="10000" y="4648"/>
                </a:cubicBezTo>
                <a:lnTo>
                  <a:pt x="10000" y="4660"/>
                </a:lnTo>
                <a:cubicBezTo>
                  <a:pt x="9968" y="4716"/>
                  <a:pt x="9936" y="4771"/>
                  <a:pt x="9904" y="4827"/>
                </a:cubicBezTo>
                <a:lnTo>
                  <a:pt x="9767" y="5000"/>
                </a:lnTo>
                <a:lnTo>
                  <a:pt x="9600" y="5173"/>
                </a:lnTo>
                <a:lnTo>
                  <a:pt x="9404" y="5343"/>
                </a:lnTo>
                <a:lnTo>
                  <a:pt x="9183" y="5504"/>
                </a:lnTo>
                <a:lnTo>
                  <a:pt x="8950" y="5662"/>
                </a:lnTo>
                <a:lnTo>
                  <a:pt x="8704" y="5802"/>
                </a:lnTo>
                <a:lnTo>
                  <a:pt x="8463" y="5927"/>
                </a:lnTo>
                <a:lnTo>
                  <a:pt x="8229" y="6025"/>
                </a:lnTo>
                <a:lnTo>
                  <a:pt x="8000" y="6105"/>
                </a:lnTo>
                <a:lnTo>
                  <a:pt x="7879" y="6132"/>
                </a:lnTo>
                <a:lnTo>
                  <a:pt x="7729" y="6153"/>
                </a:lnTo>
                <a:lnTo>
                  <a:pt x="7563" y="6177"/>
                </a:lnTo>
                <a:lnTo>
                  <a:pt x="7388" y="6198"/>
                </a:lnTo>
                <a:lnTo>
                  <a:pt x="7204" y="6219"/>
                </a:lnTo>
                <a:lnTo>
                  <a:pt x="7017" y="6240"/>
                </a:lnTo>
                <a:lnTo>
                  <a:pt x="6842" y="6263"/>
                </a:lnTo>
                <a:lnTo>
                  <a:pt x="6675" y="6290"/>
                </a:lnTo>
                <a:lnTo>
                  <a:pt x="6517" y="6329"/>
                </a:lnTo>
                <a:lnTo>
                  <a:pt x="6388" y="6365"/>
                </a:lnTo>
                <a:cubicBezTo>
                  <a:pt x="6355" y="6382"/>
                  <a:pt x="6321" y="6398"/>
                  <a:pt x="6288" y="6415"/>
                </a:cubicBezTo>
                <a:lnTo>
                  <a:pt x="6213" y="6475"/>
                </a:lnTo>
                <a:cubicBezTo>
                  <a:pt x="6173" y="6533"/>
                  <a:pt x="6132" y="6590"/>
                  <a:pt x="6092" y="6648"/>
                </a:cubicBezTo>
                <a:cubicBezTo>
                  <a:pt x="6064" y="6711"/>
                  <a:pt x="6036" y="6773"/>
                  <a:pt x="6008" y="6836"/>
                </a:cubicBezTo>
                <a:cubicBezTo>
                  <a:pt x="5986" y="6901"/>
                  <a:pt x="5964" y="6967"/>
                  <a:pt x="5942" y="7032"/>
                </a:cubicBezTo>
                <a:cubicBezTo>
                  <a:pt x="5929" y="7099"/>
                  <a:pt x="5917" y="7165"/>
                  <a:pt x="5904" y="7232"/>
                </a:cubicBezTo>
                <a:cubicBezTo>
                  <a:pt x="5899" y="7302"/>
                  <a:pt x="5893" y="7373"/>
                  <a:pt x="5888" y="7443"/>
                </a:cubicBezTo>
                <a:cubicBezTo>
                  <a:pt x="5885" y="7514"/>
                  <a:pt x="5882" y="7584"/>
                  <a:pt x="5879" y="7655"/>
                </a:cubicBezTo>
                <a:cubicBezTo>
                  <a:pt x="5882" y="7726"/>
                  <a:pt x="5885" y="7796"/>
                  <a:pt x="5888" y="7867"/>
                </a:cubicBezTo>
                <a:cubicBezTo>
                  <a:pt x="5893" y="7939"/>
                  <a:pt x="5899" y="8012"/>
                  <a:pt x="5904" y="8084"/>
                </a:cubicBezTo>
                <a:cubicBezTo>
                  <a:pt x="5911" y="8156"/>
                  <a:pt x="5918" y="8227"/>
                  <a:pt x="5925" y="8299"/>
                </a:cubicBezTo>
                <a:cubicBezTo>
                  <a:pt x="5933" y="8369"/>
                  <a:pt x="5942" y="8440"/>
                  <a:pt x="5950" y="8510"/>
                </a:cubicBezTo>
                <a:cubicBezTo>
                  <a:pt x="5951" y="8613"/>
                  <a:pt x="5953" y="8717"/>
                  <a:pt x="5954" y="8820"/>
                </a:cubicBezTo>
                <a:cubicBezTo>
                  <a:pt x="5947" y="8923"/>
                  <a:pt x="5940" y="9027"/>
                  <a:pt x="5933" y="9130"/>
                </a:cubicBezTo>
                <a:cubicBezTo>
                  <a:pt x="5921" y="9229"/>
                  <a:pt x="5908" y="9329"/>
                  <a:pt x="5896" y="9428"/>
                </a:cubicBezTo>
                <a:cubicBezTo>
                  <a:pt x="5881" y="9525"/>
                  <a:pt x="5865" y="9623"/>
                  <a:pt x="5850" y="9720"/>
                </a:cubicBezTo>
                <a:cubicBezTo>
                  <a:pt x="5819" y="10051"/>
                  <a:pt x="5825" y="10355"/>
                  <a:pt x="5794" y="10686"/>
                </a:cubicBezTo>
                <a:lnTo>
                  <a:pt x="4117" y="10686"/>
                </a:lnTo>
                <a:lnTo>
                  <a:pt x="4309" y="10293"/>
                </a:lnTo>
                <a:lnTo>
                  <a:pt x="4546" y="9848"/>
                </a:lnTo>
                <a:cubicBezTo>
                  <a:pt x="4574" y="9794"/>
                  <a:pt x="4601" y="9741"/>
                  <a:pt x="4629" y="9687"/>
                </a:cubicBezTo>
                <a:cubicBezTo>
                  <a:pt x="4653" y="9627"/>
                  <a:pt x="4676" y="9568"/>
                  <a:pt x="4700" y="9508"/>
                </a:cubicBezTo>
                <a:cubicBezTo>
                  <a:pt x="4722" y="9442"/>
                  <a:pt x="4745" y="9375"/>
                  <a:pt x="4767" y="9309"/>
                </a:cubicBezTo>
                <a:cubicBezTo>
                  <a:pt x="4788" y="9238"/>
                  <a:pt x="4808" y="9168"/>
                  <a:pt x="4829" y="9097"/>
                </a:cubicBezTo>
                <a:cubicBezTo>
                  <a:pt x="4846" y="9021"/>
                  <a:pt x="4862" y="8944"/>
                  <a:pt x="4879" y="8868"/>
                </a:cubicBezTo>
                <a:cubicBezTo>
                  <a:pt x="4892" y="8790"/>
                  <a:pt x="4904" y="8713"/>
                  <a:pt x="4917" y="8635"/>
                </a:cubicBezTo>
                <a:cubicBezTo>
                  <a:pt x="4929" y="8554"/>
                  <a:pt x="4942" y="8472"/>
                  <a:pt x="4954" y="8391"/>
                </a:cubicBezTo>
                <a:cubicBezTo>
                  <a:pt x="4962" y="8309"/>
                  <a:pt x="4971" y="8226"/>
                  <a:pt x="4979" y="8144"/>
                </a:cubicBezTo>
                <a:cubicBezTo>
                  <a:pt x="4986" y="8058"/>
                  <a:pt x="4993" y="7973"/>
                  <a:pt x="5000" y="7887"/>
                </a:cubicBezTo>
                <a:lnTo>
                  <a:pt x="5000" y="7634"/>
                </a:lnTo>
                <a:lnTo>
                  <a:pt x="5000" y="7384"/>
                </a:lnTo>
                <a:cubicBezTo>
                  <a:pt x="4993" y="7300"/>
                  <a:pt x="4986" y="7217"/>
                  <a:pt x="4979" y="7133"/>
                </a:cubicBezTo>
                <a:cubicBezTo>
                  <a:pt x="4969" y="7053"/>
                  <a:pt x="4960" y="6972"/>
                  <a:pt x="4950" y="6892"/>
                </a:cubicBezTo>
                <a:cubicBezTo>
                  <a:pt x="4938" y="6814"/>
                  <a:pt x="4925" y="6735"/>
                  <a:pt x="4913" y="6657"/>
                </a:cubicBezTo>
                <a:cubicBezTo>
                  <a:pt x="4895" y="6581"/>
                  <a:pt x="4876" y="6506"/>
                  <a:pt x="4858" y="6430"/>
                </a:cubicBezTo>
                <a:cubicBezTo>
                  <a:pt x="4833" y="6360"/>
                  <a:pt x="4808" y="6289"/>
                  <a:pt x="4783" y="6219"/>
                </a:cubicBezTo>
                <a:cubicBezTo>
                  <a:pt x="4755" y="6152"/>
                  <a:pt x="4728" y="6086"/>
                  <a:pt x="4700" y="6019"/>
                </a:cubicBezTo>
                <a:cubicBezTo>
                  <a:pt x="4667" y="5959"/>
                  <a:pt x="4633" y="5900"/>
                  <a:pt x="4600" y="5840"/>
                </a:cubicBezTo>
                <a:cubicBezTo>
                  <a:pt x="4563" y="5787"/>
                  <a:pt x="4525" y="5735"/>
                  <a:pt x="4488" y="5682"/>
                </a:cubicBezTo>
                <a:cubicBezTo>
                  <a:pt x="4445" y="5635"/>
                  <a:pt x="4401" y="5589"/>
                  <a:pt x="4358" y="5542"/>
                </a:cubicBezTo>
                <a:cubicBezTo>
                  <a:pt x="4310" y="5504"/>
                  <a:pt x="4261" y="5467"/>
                  <a:pt x="4213" y="5429"/>
                </a:cubicBezTo>
                <a:lnTo>
                  <a:pt x="4046" y="5343"/>
                </a:lnTo>
                <a:lnTo>
                  <a:pt x="3904" y="5292"/>
                </a:lnTo>
                <a:lnTo>
                  <a:pt x="3746" y="5271"/>
                </a:lnTo>
                <a:lnTo>
                  <a:pt x="3583" y="5271"/>
                </a:lnTo>
                <a:lnTo>
                  <a:pt x="3413" y="5286"/>
                </a:lnTo>
                <a:lnTo>
                  <a:pt x="3246" y="5310"/>
                </a:lnTo>
                <a:lnTo>
                  <a:pt x="3079" y="5343"/>
                </a:lnTo>
                <a:lnTo>
                  <a:pt x="2913" y="5369"/>
                </a:lnTo>
                <a:lnTo>
                  <a:pt x="2750" y="5396"/>
                </a:lnTo>
                <a:lnTo>
                  <a:pt x="2600" y="5411"/>
                </a:lnTo>
                <a:lnTo>
                  <a:pt x="2258" y="5423"/>
                </a:lnTo>
                <a:lnTo>
                  <a:pt x="1925" y="5411"/>
                </a:lnTo>
                <a:lnTo>
                  <a:pt x="1617" y="5384"/>
                </a:lnTo>
                <a:lnTo>
                  <a:pt x="1321" y="5346"/>
                </a:lnTo>
                <a:lnTo>
                  <a:pt x="1033" y="5298"/>
                </a:lnTo>
                <a:lnTo>
                  <a:pt x="758" y="5250"/>
                </a:lnTo>
                <a:lnTo>
                  <a:pt x="500" y="5197"/>
                </a:lnTo>
                <a:cubicBezTo>
                  <a:pt x="506" y="5177"/>
                  <a:pt x="511" y="5157"/>
                  <a:pt x="517" y="5137"/>
                </a:cubicBezTo>
                <a:lnTo>
                  <a:pt x="871" y="5173"/>
                </a:lnTo>
                <a:lnTo>
                  <a:pt x="1221" y="5197"/>
                </a:lnTo>
                <a:lnTo>
                  <a:pt x="1563" y="5206"/>
                </a:lnTo>
                <a:lnTo>
                  <a:pt x="1896" y="5197"/>
                </a:lnTo>
                <a:lnTo>
                  <a:pt x="2221" y="5164"/>
                </a:lnTo>
                <a:lnTo>
                  <a:pt x="2538" y="5113"/>
                </a:lnTo>
                <a:lnTo>
                  <a:pt x="2842" y="5045"/>
                </a:lnTo>
                <a:lnTo>
                  <a:pt x="3129" y="4946"/>
                </a:lnTo>
                <a:lnTo>
                  <a:pt x="3500" y="4815"/>
                </a:lnTo>
                <a:lnTo>
                  <a:pt x="2821" y="4389"/>
                </a:lnTo>
                <a:lnTo>
                  <a:pt x="2213" y="3912"/>
                </a:lnTo>
                <a:lnTo>
                  <a:pt x="1879" y="3939"/>
                </a:lnTo>
                <a:lnTo>
                  <a:pt x="1554" y="3939"/>
                </a:lnTo>
                <a:lnTo>
                  <a:pt x="1258" y="3912"/>
                </a:lnTo>
                <a:lnTo>
                  <a:pt x="979" y="3856"/>
                </a:lnTo>
                <a:lnTo>
                  <a:pt x="721" y="3775"/>
                </a:lnTo>
                <a:lnTo>
                  <a:pt x="496" y="3674"/>
                </a:lnTo>
                <a:lnTo>
                  <a:pt x="296" y="3549"/>
                </a:lnTo>
                <a:lnTo>
                  <a:pt x="129" y="3403"/>
                </a:lnTo>
                <a:lnTo>
                  <a:pt x="0" y="3245"/>
                </a:lnTo>
                <a:cubicBezTo>
                  <a:pt x="6" y="3236"/>
                  <a:pt x="11" y="3227"/>
                  <a:pt x="17" y="3218"/>
                </a:cubicBezTo>
                <a:lnTo>
                  <a:pt x="71" y="3245"/>
                </a:lnTo>
                <a:cubicBezTo>
                  <a:pt x="93" y="3280"/>
                  <a:pt x="116" y="3314"/>
                  <a:pt x="138" y="3349"/>
                </a:cubicBezTo>
                <a:lnTo>
                  <a:pt x="246" y="3439"/>
                </a:lnTo>
                <a:cubicBezTo>
                  <a:pt x="290" y="3469"/>
                  <a:pt x="335" y="3498"/>
                  <a:pt x="379" y="3528"/>
                </a:cubicBezTo>
                <a:lnTo>
                  <a:pt x="538" y="3597"/>
                </a:lnTo>
                <a:lnTo>
                  <a:pt x="721" y="3656"/>
                </a:lnTo>
                <a:lnTo>
                  <a:pt x="913" y="3701"/>
                </a:lnTo>
                <a:lnTo>
                  <a:pt x="1117" y="3728"/>
                </a:lnTo>
                <a:lnTo>
                  <a:pt x="1329" y="3737"/>
                </a:lnTo>
                <a:lnTo>
                  <a:pt x="1533" y="3734"/>
                </a:lnTo>
                <a:lnTo>
                  <a:pt x="1646" y="3722"/>
                </a:lnTo>
                <a:lnTo>
                  <a:pt x="1746" y="3722"/>
                </a:lnTo>
                <a:lnTo>
                  <a:pt x="1833" y="3710"/>
                </a:lnTo>
                <a:lnTo>
                  <a:pt x="1917" y="3695"/>
                </a:lnTo>
                <a:lnTo>
                  <a:pt x="1988" y="3662"/>
                </a:lnTo>
                <a:cubicBezTo>
                  <a:pt x="1921" y="3572"/>
                  <a:pt x="1855" y="3481"/>
                  <a:pt x="1788" y="3391"/>
                </a:cubicBezTo>
                <a:lnTo>
                  <a:pt x="1617" y="3126"/>
                </a:lnTo>
                <a:lnTo>
                  <a:pt x="1454" y="2849"/>
                </a:lnTo>
                <a:lnTo>
                  <a:pt x="1313" y="2563"/>
                </a:lnTo>
                <a:lnTo>
                  <a:pt x="1175" y="2253"/>
                </a:lnTo>
                <a:lnTo>
                  <a:pt x="1046" y="1919"/>
                </a:lnTo>
                <a:cubicBezTo>
                  <a:pt x="1042" y="1899"/>
                  <a:pt x="1037" y="1879"/>
                  <a:pt x="1033" y="1859"/>
                </a:cubicBezTo>
                <a:cubicBezTo>
                  <a:pt x="1022" y="1831"/>
                  <a:pt x="1011" y="1804"/>
                  <a:pt x="1000" y="1776"/>
                </a:cubicBezTo>
                <a:cubicBezTo>
                  <a:pt x="993" y="1745"/>
                  <a:pt x="986" y="1715"/>
                  <a:pt x="979" y="1684"/>
                </a:cubicBezTo>
                <a:cubicBezTo>
                  <a:pt x="969" y="1653"/>
                  <a:pt x="960" y="1622"/>
                  <a:pt x="950" y="1591"/>
                </a:cubicBezTo>
                <a:cubicBezTo>
                  <a:pt x="942" y="1557"/>
                  <a:pt x="933" y="1524"/>
                  <a:pt x="925" y="1490"/>
                </a:cubicBezTo>
                <a:cubicBezTo>
                  <a:pt x="922" y="1459"/>
                  <a:pt x="920" y="1428"/>
                  <a:pt x="917" y="1397"/>
                </a:cubicBezTo>
                <a:lnTo>
                  <a:pt x="917" y="1311"/>
                </a:lnTo>
                <a:cubicBezTo>
                  <a:pt x="922" y="1285"/>
                  <a:pt x="928" y="1260"/>
                  <a:pt x="933" y="1234"/>
                </a:cubicBezTo>
                <a:lnTo>
                  <a:pt x="963" y="1180"/>
                </a:lnTo>
                <a:lnTo>
                  <a:pt x="1000" y="1192"/>
                </a:lnTo>
                <a:cubicBezTo>
                  <a:pt x="1011" y="1293"/>
                  <a:pt x="1022" y="1395"/>
                  <a:pt x="1033" y="1496"/>
                </a:cubicBezTo>
                <a:cubicBezTo>
                  <a:pt x="1058" y="1597"/>
                  <a:pt x="1083" y="1699"/>
                  <a:pt x="1108" y="1800"/>
                </a:cubicBezTo>
                <a:cubicBezTo>
                  <a:pt x="1146" y="1899"/>
                  <a:pt x="1183" y="1999"/>
                  <a:pt x="1221" y="2098"/>
                </a:cubicBezTo>
                <a:cubicBezTo>
                  <a:pt x="1267" y="2189"/>
                  <a:pt x="1312" y="2281"/>
                  <a:pt x="1358" y="2372"/>
                </a:cubicBezTo>
                <a:lnTo>
                  <a:pt x="1508" y="2628"/>
                </a:lnTo>
                <a:lnTo>
                  <a:pt x="1646" y="2795"/>
                </a:lnTo>
                <a:cubicBezTo>
                  <a:pt x="1640" y="2797"/>
                  <a:pt x="1635" y="2799"/>
                  <a:pt x="1629" y="2801"/>
                </a:cubicBezTo>
                <a:lnTo>
                  <a:pt x="1629" y="2807"/>
                </a:lnTo>
                <a:lnTo>
                  <a:pt x="1638" y="2813"/>
                </a:lnTo>
                <a:cubicBezTo>
                  <a:pt x="1641" y="2814"/>
                  <a:pt x="1643" y="2815"/>
                  <a:pt x="1646" y="2816"/>
                </a:cubicBezTo>
                <a:cubicBezTo>
                  <a:pt x="1652" y="2818"/>
                  <a:pt x="1657" y="2820"/>
                  <a:pt x="1663" y="2822"/>
                </a:cubicBezTo>
                <a:cubicBezTo>
                  <a:pt x="1664" y="2826"/>
                  <a:pt x="1666" y="2830"/>
                  <a:pt x="1667" y="2834"/>
                </a:cubicBezTo>
                <a:cubicBezTo>
                  <a:pt x="1670" y="2836"/>
                  <a:pt x="1672" y="2838"/>
                  <a:pt x="1675" y="2840"/>
                </a:cubicBezTo>
                <a:cubicBezTo>
                  <a:pt x="1678" y="2843"/>
                  <a:pt x="1680" y="2846"/>
                  <a:pt x="1683" y="2849"/>
                </a:cubicBezTo>
                <a:lnTo>
                  <a:pt x="1683" y="2843"/>
                </a:lnTo>
                <a:cubicBezTo>
                  <a:pt x="1680" y="2842"/>
                  <a:pt x="1678" y="2841"/>
                  <a:pt x="1675" y="2840"/>
                </a:cubicBezTo>
                <a:lnTo>
                  <a:pt x="1675" y="2840"/>
                </a:lnTo>
                <a:cubicBezTo>
                  <a:pt x="1665" y="2825"/>
                  <a:pt x="1656" y="2810"/>
                  <a:pt x="1646" y="2795"/>
                </a:cubicBezTo>
                <a:lnTo>
                  <a:pt x="1746" y="2741"/>
                </a:lnTo>
                <a:cubicBezTo>
                  <a:pt x="1778" y="2710"/>
                  <a:pt x="1810" y="2680"/>
                  <a:pt x="1842" y="2649"/>
                </a:cubicBezTo>
                <a:cubicBezTo>
                  <a:pt x="1872" y="2613"/>
                  <a:pt x="1903" y="2578"/>
                  <a:pt x="1933" y="2542"/>
                </a:cubicBezTo>
                <a:cubicBezTo>
                  <a:pt x="1961" y="2498"/>
                  <a:pt x="1989" y="2455"/>
                  <a:pt x="2017" y="2411"/>
                </a:cubicBezTo>
                <a:cubicBezTo>
                  <a:pt x="2042" y="2362"/>
                  <a:pt x="2067" y="2314"/>
                  <a:pt x="2092" y="2265"/>
                </a:cubicBezTo>
                <a:cubicBezTo>
                  <a:pt x="2116" y="2214"/>
                  <a:pt x="2139" y="2164"/>
                  <a:pt x="2163" y="2113"/>
                </a:cubicBezTo>
                <a:cubicBezTo>
                  <a:pt x="2182" y="2060"/>
                  <a:pt x="2202" y="2008"/>
                  <a:pt x="2221" y="1955"/>
                </a:cubicBezTo>
                <a:cubicBezTo>
                  <a:pt x="2239" y="1904"/>
                  <a:pt x="2257" y="1854"/>
                  <a:pt x="2275" y="1803"/>
                </a:cubicBezTo>
                <a:cubicBezTo>
                  <a:pt x="2290" y="1754"/>
                  <a:pt x="2306" y="1706"/>
                  <a:pt x="2321" y="1657"/>
                </a:cubicBezTo>
                <a:cubicBezTo>
                  <a:pt x="2324" y="1722"/>
                  <a:pt x="2326" y="1788"/>
                  <a:pt x="2329" y="1853"/>
                </a:cubicBezTo>
                <a:cubicBezTo>
                  <a:pt x="2326" y="1913"/>
                  <a:pt x="2324" y="1972"/>
                  <a:pt x="2321" y="2032"/>
                </a:cubicBezTo>
                <a:cubicBezTo>
                  <a:pt x="2308" y="2088"/>
                  <a:pt x="2296" y="2143"/>
                  <a:pt x="2283" y="2199"/>
                </a:cubicBezTo>
                <a:cubicBezTo>
                  <a:pt x="2265" y="2255"/>
                  <a:pt x="2247" y="2310"/>
                  <a:pt x="2229" y="2366"/>
                </a:cubicBezTo>
                <a:cubicBezTo>
                  <a:pt x="2204" y="2419"/>
                  <a:pt x="2179" y="2471"/>
                  <a:pt x="2154" y="2524"/>
                </a:cubicBezTo>
                <a:lnTo>
                  <a:pt x="2046" y="2682"/>
                </a:lnTo>
                <a:lnTo>
                  <a:pt x="1796" y="3027"/>
                </a:lnTo>
                <a:lnTo>
                  <a:pt x="2054" y="3305"/>
                </a:lnTo>
                <a:lnTo>
                  <a:pt x="2333" y="3564"/>
                </a:lnTo>
                <a:lnTo>
                  <a:pt x="2638" y="3808"/>
                </a:lnTo>
                <a:lnTo>
                  <a:pt x="2963" y="4032"/>
                </a:lnTo>
                <a:lnTo>
                  <a:pt x="4129" y="4610"/>
                </a:lnTo>
                <a:cubicBezTo>
                  <a:pt x="4142" y="4603"/>
                  <a:pt x="4154" y="4596"/>
                  <a:pt x="4167" y="4589"/>
                </a:cubicBezTo>
                <a:cubicBezTo>
                  <a:pt x="4135" y="4504"/>
                  <a:pt x="4103" y="4418"/>
                  <a:pt x="4071" y="4333"/>
                </a:cubicBezTo>
                <a:cubicBezTo>
                  <a:pt x="4046" y="4241"/>
                  <a:pt x="4021" y="4150"/>
                  <a:pt x="3996" y="4058"/>
                </a:cubicBezTo>
                <a:cubicBezTo>
                  <a:pt x="3975" y="3959"/>
                  <a:pt x="3954" y="3859"/>
                  <a:pt x="3933" y="3760"/>
                </a:cubicBezTo>
                <a:cubicBezTo>
                  <a:pt x="3923" y="3659"/>
                  <a:pt x="3914" y="3557"/>
                  <a:pt x="3904" y="3456"/>
                </a:cubicBezTo>
                <a:cubicBezTo>
                  <a:pt x="3896" y="3350"/>
                  <a:pt x="3887" y="3244"/>
                  <a:pt x="3879" y="3138"/>
                </a:cubicBezTo>
                <a:lnTo>
                  <a:pt x="3879" y="2813"/>
                </a:lnTo>
                <a:cubicBezTo>
                  <a:pt x="3885" y="2704"/>
                  <a:pt x="3890" y="2594"/>
                  <a:pt x="3896" y="2485"/>
                </a:cubicBezTo>
                <a:cubicBezTo>
                  <a:pt x="3908" y="2377"/>
                  <a:pt x="3921" y="2268"/>
                  <a:pt x="3933" y="2160"/>
                </a:cubicBezTo>
                <a:cubicBezTo>
                  <a:pt x="3951" y="2052"/>
                  <a:pt x="3970" y="1944"/>
                  <a:pt x="3988" y="1836"/>
                </a:cubicBezTo>
                <a:cubicBezTo>
                  <a:pt x="4007" y="1732"/>
                  <a:pt x="4027" y="1627"/>
                  <a:pt x="4046" y="1523"/>
                </a:cubicBezTo>
                <a:cubicBezTo>
                  <a:pt x="4074" y="1422"/>
                  <a:pt x="4101" y="1320"/>
                  <a:pt x="4129" y="1219"/>
                </a:cubicBezTo>
                <a:cubicBezTo>
                  <a:pt x="4162" y="1124"/>
                  <a:pt x="4196" y="1028"/>
                  <a:pt x="4229" y="933"/>
                </a:cubicBezTo>
                <a:cubicBezTo>
                  <a:pt x="4264" y="843"/>
                  <a:pt x="4298" y="752"/>
                  <a:pt x="4333" y="662"/>
                </a:cubicBezTo>
                <a:cubicBezTo>
                  <a:pt x="4373" y="580"/>
                  <a:pt x="4414" y="499"/>
                  <a:pt x="4454" y="417"/>
                </a:cubicBezTo>
                <a:lnTo>
                  <a:pt x="4583" y="194"/>
                </a:lnTo>
                <a:lnTo>
                  <a:pt x="47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80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C1A4DC8-6BBA-4DAE-9E00-BC2EE9638641}"/>
              </a:ext>
            </a:extLst>
          </p:cNvPr>
          <p:cNvGrpSpPr/>
          <p:nvPr/>
        </p:nvGrpSpPr>
        <p:grpSpPr>
          <a:xfrm rot="924039">
            <a:off x="5868504" y="4078221"/>
            <a:ext cx="456214" cy="239683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D0916BE-CAED-45A4-85A3-AC418DD467CA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id="{E0F49AC3-9F25-4A9B-A85A-9B9E0210A09F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66B326D3-66D5-4DD0-8223-AF42B3B642C5}"/>
              </a:ext>
            </a:extLst>
          </p:cNvPr>
          <p:cNvGrpSpPr/>
          <p:nvPr/>
        </p:nvGrpSpPr>
        <p:grpSpPr>
          <a:xfrm rot="21358805">
            <a:off x="5061430" y="4732546"/>
            <a:ext cx="538826" cy="283085"/>
            <a:chOff x="5009213" y="4726700"/>
            <a:chExt cx="538826" cy="283085"/>
          </a:xfrm>
          <a:solidFill>
            <a:schemeClr val="accent2"/>
          </a:solidFill>
        </p:grpSpPr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34F0EAAC-B818-47F4-BDDA-A3E611762F43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자유형: 도형 108">
              <a:extLst>
                <a:ext uri="{FF2B5EF4-FFF2-40B4-BE49-F238E27FC236}">
                  <a16:creationId xmlns:a16="http://schemas.microsoft.com/office/drawing/2014/main" id="{65B28963-C396-4AD4-8A40-F815F646A68E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6D7F9D6D-9425-4177-ACC1-88365DDF586E}"/>
              </a:ext>
            </a:extLst>
          </p:cNvPr>
          <p:cNvGrpSpPr/>
          <p:nvPr/>
        </p:nvGrpSpPr>
        <p:grpSpPr>
          <a:xfrm rot="20279366">
            <a:off x="5212632" y="4463823"/>
            <a:ext cx="485427" cy="255031"/>
            <a:chOff x="5009213" y="4726700"/>
            <a:chExt cx="538826" cy="283085"/>
          </a:xfrm>
          <a:solidFill>
            <a:schemeClr val="accent3"/>
          </a:solidFill>
        </p:grpSpPr>
        <p:sp>
          <p:nvSpPr>
            <p:cNvPr id="111" name="자유형: 도형 110">
              <a:extLst>
                <a:ext uri="{FF2B5EF4-FFF2-40B4-BE49-F238E27FC236}">
                  <a16:creationId xmlns:a16="http://schemas.microsoft.com/office/drawing/2014/main" id="{BE2B7B3A-E438-4483-B85A-FD44ED56AA4B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16BF8552-EDCE-449B-AB7D-E892658103A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4A78CB0F-39FE-4386-8F63-C1CF9DD04E5D}"/>
              </a:ext>
            </a:extLst>
          </p:cNvPr>
          <p:cNvGrpSpPr/>
          <p:nvPr/>
        </p:nvGrpSpPr>
        <p:grpSpPr>
          <a:xfrm rot="21112536">
            <a:off x="5421233" y="4004717"/>
            <a:ext cx="497110" cy="261169"/>
            <a:chOff x="5009213" y="4726700"/>
            <a:chExt cx="538826" cy="283085"/>
          </a:xfrm>
          <a:solidFill>
            <a:schemeClr val="accent4"/>
          </a:solidFill>
        </p:grpSpPr>
        <p:sp>
          <p:nvSpPr>
            <p:cNvPr id="114" name="자유형: 도형 113">
              <a:extLst>
                <a:ext uri="{FF2B5EF4-FFF2-40B4-BE49-F238E27FC236}">
                  <a16:creationId xmlns:a16="http://schemas.microsoft.com/office/drawing/2014/main" id="{7BE8219A-9E83-414B-8B20-9220F6A5CC98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F94BB3B1-CA0A-4FD2-B7FB-9715F159D51E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9A199816-0C0C-4FEE-9D0D-5A8B4E709EF7}"/>
              </a:ext>
            </a:extLst>
          </p:cNvPr>
          <p:cNvGrpSpPr/>
          <p:nvPr/>
        </p:nvGrpSpPr>
        <p:grpSpPr>
          <a:xfrm rot="2144580">
            <a:off x="7039814" y="4453062"/>
            <a:ext cx="456214" cy="239683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117" name="자유형: 도형 116">
              <a:extLst>
                <a:ext uri="{FF2B5EF4-FFF2-40B4-BE49-F238E27FC236}">
                  <a16:creationId xmlns:a16="http://schemas.microsoft.com/office/drawing/2014/main" id="{AB353DCD-2F10-4128-BD9F-F87CFCFFBC28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8" name="자유형: 도형 117">
              <a:extLst>
                <a:ext uri="{FF2B5EF4-FFF2-40B4-BE49-F238E27FC236}">
                  <a16:creationId xmlns:a16="http://schemas.microsoft.com/office/drawing/2014/main" id="{9D72B2AD-A3FA-402A-8C31-7F3DF59C54B0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5D9AE9EA-82C9-4D83-9F7A-1D941991EE97}"/>
              </a:ext>
            </a:extLst>
          </p:cNvPr>
          <p:cNvGrpSpPr/>
          <p:nvPr/>
        </p:nvGrpSpPr>
        <p:grpSpPr>
          <a:xfrm rot="1997705">
            <a:off x="6114158" y="3758690"/>
            <a:ext cx="538826" cy="283085"/>
            <a:chOff x="5009213" y="4726700"/>
            <a:chExt cx="538826" cy="283085"/>
          </a:xfrm>
          <a:solidFill>
            <a:schemeClr val="accent2"/>
          </a:solidFill>
        </p:grpSpPr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3DDCAA9E-A298-4083-A565-128A4EF2F853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8E361A6A-4EE7-464F-A9CF-500B6AD3BC61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01767BF5-97B5-4876-BA1F-1741D9595B77}"/>
              </a:ext>
            </a:extLst>
          </p:cNvPr>
          <p:cNvGrpSpPr/>
          <p:nvPr/>
        </p:nvGrpSpPr>
        <p:grpSpPr>
          <a:xfrm>
            <a:off x="6501932" y="4181269"/>
            <a:ext cx="485427" cy="255031"/>
            <a:chOff x="5009213" y="4726700"/>
            <a:chExt cx="538826" cy="283085"/>
          </a:xfrm>
          <a:solidFill>
            <a:schemeClr val="accent3"/>
          </a:solidFill>
        </p:grpSpPr>
        <p:sp>
          <p:nvSpPr>
            <p:cNvPr id="123" name="자유형: 도형 122">
              <a:extLst>
                <a:ext uri="{FF2B5EF4-FFF2-40B4-BE49-F238E27FC236}">
                  <a16:creationId xmlns:a16="http://schemas.microsoft.com/office/drawing/2014/main" id="{2C741732-71FC-4FF1-9C0F-81FAB0A906F9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6534C784-C323-435A-AE7B-5633F76B3D48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9462D272-F660-4FF7-8D52-53A46963DE80}"/>
              </a:ext>
            </a:extLst>
          </p:cNvPr>
          <p:cNvGrpSpPr/>
          <p:nvPr/>
        </p:nvGrpSpPr>
        <p:grpSpPr>
          <a:xfrm rot="1833331">
            <a:off x="6814541" y="3988441"/>
            <a:ext cx="497110" cy="261169"/>
            <a:chOff x="5009213" y="4726700"/>
            <a:chExt cx="538826" cy="283085"/>
          </a:xfrm>
          <a:solidFill>
            <a:schemeClr val="accent4"/>
          </a:solidFill>
        </p:grpSpPr>
        <p:sp>
          <p:nvSpPr>
            <p:cNvPr id="126" name="자유형: 도형 125">
              <a:extLst>
                <a:ext uri="{FF2B5EF4-FFF2-40B4-BE49-F238E27FC236}">
                  <a16:creationId xmlns:a16="http://schemas.microsoft.com/office/drawing/2014/main" id="{B85E3AAD-9C66-426D-AED5-2F05446FED74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" name="자유형: 도형 126">
              <a:extLst>
                <a:ext uri="{FF2B5EF4-FFF2-40B4-BE49-F238E27FC236}">
                  <a16:creationId xmlns:a16="http://schemas.microsoft.com/office/drawing/2014/main" id="{2B5E0F69-5C9C-4C11-9254-5520CC0565AE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B93779BE-600F-4136-AE38-D34F97F4BD22}"/>
              </a:ext>
            </a:extLst>
          </p:cNvPr>
          <p:cNvGrpSpPr/>
          <p:nvPr/>
        </p:nvGrpSpPr>
        <p:grpSpPr>
          <a:xfrm rot="3178556">
            <a:off x="6825166" y="4741342"/>
            <a:ext cx="538826" cy="283085"/>
            <a:chOff x="5009213" y="4726700"/>
            <a:chExt cx="538826" cy="283085"/>
          </a:xfrm>
          <a:solidFill>
            <a:schemeClr val="accent2"/>
          </a:solidFill>
        </p:grpSpPr>
        <p:sp>
          <p:nvSpPr>
            <p:cNvPr id="129" name="자유형: 도형 128">
              <a:extLst>
                <a:ext uri="{FF2B5EF4-FFF2-40B4-BE49-F238E27FC236}">
                  <a16:creationId xmlns:a16="http://schemas.microsoft.com/office/drawing/2014/main" id="{BCBAC2E1-8CCB-4549-9CF0-13F091749CAE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자유형: 도형 129">
              <a:extLst>
                <a:ext uri="{FF2B5EF4-FFF2-40B4-BE49-F238E27FC236}">
                  <a16:creationId xmlns:a16="http://schemas.microsoft.com/office/drawing/2014/main" id="{D0C0602E-1C4F-4987-A050-5EF4AE60363D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894CA3F1-855E-4C47-BE64-5842C7C74865}"/>
              </a:ext>
            </a:extLst>
          </p:cNvPr>
          <p:cNvGrpSpPr/>
          <p:nvPr/>
        </p:nvGrpSpPr>
        <p:grpSpPr>
          <a:xfrm rot="2144580">
            <a:off x="5822128" y="4652923"/>
            <a:ext cx="456214" cy="239683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03224208-F961-4E5A-A470-16512F2A15AA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3" name="자유형: 도형 132">
              <a:extLst>
                <a:ext uri="{FF2B5EF4-FFF2-40B4-BE49-F238E27FC236}">
                  <a16:creationId xmlns:a16="http://schemas.microsoft.com/office/drawing/2014/main" id="{FDDF3E88-B1D4-4653-8FE1-D37D796121DE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DF00C152-5A91-4DE0-ACC5-579F82A73BEF}"/>
              </a:ext>
            </a:extLst>
          </p:cNvPr>
          <p:cNvGrpSpPr/>
          <p:nvPr/>
        </p:nvGrpSpPr>
        <p:grpSpPr>
          <a:xfrm rot="924039">
            <a:off x="6318536" y="4595384"/>
            <a:ext cx="456214" cy="239683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135" name="자유형: 도형 134">
              <a:extLst>
                <a:ext uri="{FF2B5EF4-FFF2-40B4-BE49-F238E27FC236}">
                  <a16:creationId xmlns:a16="http://schemas.microsoft.com/office/drawing/2014/main" id="{CABA7A43-8A9B-48CB-82E8-A7A8508B6C42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95921A7B-E8CF-4213-82DA-C4675F9ACA2D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9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6038322" y="2236643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4384637" y="4960555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0473" y="4923178"/>
            <a:ext cx="2331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隨性創作</a:t>
            </a:r>
            <a:endParaRPr lang="ko-KR" altLang="en-US" sz="4000" b="1" dirty="0">
              <a:solidFill>
                <a:srgbClr val="002060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161" name="TextBox 56">
            <a:extLst>
              <a:ext uri="{FF2B5EF4-FFF2-40B4-BE49-F238E27FC236}">
                <a16:creationId xmlns:a16="http://schemas.microsoft.com/office/drawing/2014/main" id="{40B702D8-A45D-4999-920B-D1323CA8428E}"/>
              </a:ext>
            </a:extLst>
          </p:cNvPr>
          <p:cNvSpPr txBox="1"/>
          <p:nvPr/>
        </p:nvSpPr>
        <p:spPr>
          <a:xfrm>
            <a:off x="8308703" y="5072741"/>
            <a:ext cx="2567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適性學習</a:t>
            </a:r>
            <a:endParaRPr lang="ko-KR" altLang="en-US" sz="4000" b="1" dirty="0">
              <a:solidFill>
                <a:srgbClr val="002060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162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4411117" y="3176165"/>
            <a:ext cx="605575" cy="56016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9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">
            <a:extLst>
              <a:ext uri="{FF2B5EF4-FFF2-40B4-BE49-F238E27FC236}">
                <a16:creationId xmlns:a16="http://schemas.microsoft.com/office/drawing/2014/main" id="{61BF5FE4-12E6-42F1-A18E-D78AC94C3877}"/>
              </a:ext>
            </a:extLst>
          </p:cNvPr>
          <p:cNvSpPr txBox="1">
            <a:spLocks/>
          </p:cNvSpPr>
          <p:nvPr/>
        </p:nvSpPr>
        <p:spPr>
          <a:xfrm>
            <a:off x="3967573" y="795571"/>
            <a:ext cx="4256855" cy="14401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>
                <a:solidFill>
                  <a:schemeClr val="bg1"/>
                </a:solidFill>
              </a:rPr>
              <a:t>Simple Portfolio Designed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A7DFD-FD6E-4E2E-B6B3-C8DD54820B73}"/>
              </a:ext>
            </a:extLst>
          </p:cNvPr>
          <p:cNvSpPr txBox="1"/>
          <p:nvPr/>
        </p:nvSpPr>
        <p:spPr>
          <a:xfrm>
            <a:off x="4709161" y="2823998"/>
            <a:ext cx="2773680" cy="2677656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You can simply impress your audience and add a unique zing and appeal to your Presentations. Easy to change colors, photos and Text. </a:t>
            </a:r>
          </a:p>
        </p:txBody>
      </p:sp>
      <p:sp>
        <p:nvSpPr>
          <p:cNvPr id="4" name="圖片版面配置區 3"/>
          <p:cNvSpPr>
            <a:spLocks noGrp="1"/>
          </p:cNvSpPr>
          <p:nvPr>
            <p:ph type="pic" idx="14"/>
          </p:nvPr>
        </p:nvSpPr>
        <p:spPr>
          <a:xfrm>
            <a:off x="-43976" y="377541"/>
            <a:ext cx="11968488" cy="6483416"/>
          </a:xfrm>
        </p:spPr>
      </p:sp>
      <p:pic>
        <p:nvPicPr>
          <p:cNvPr id="5" name="Picture 2" descr="https://lh3.googleusercontent.com/qvkIU2IjhXaiQLdXnfVHMYNNkuL6mzCN0kjDv5i1b_FegTYLhnvbAiMtljmcTaxw4pbcXgfMqnDKEmkUKEplvRNerJcUIgQWNuz5t1IIvV8dmq6mEL87t-FiJrNfmhxRQ4k2EZ2PGbVbnqntzKTO3nxt7KxHPU24x9OZqrUhOgRYK4G_7a48HAoXNBvB1MsvUsh1G_RP3WkkXBZSRO2rzC0PqMcltTvSpCg0AHmxuFYrbJcthbJuweJ2R1hJspwc5CxVBqD3EVd3vpNURinii4uVGDW3v8Si0Z2_k1NPEgcMNTzhvP5G-gHMpKu7LLii89GGdRJofvtjp-6njxHa_2IatVdLqTiNaxOzH7BpqoHjz0CJmohuOajlDWW_FC1Zh79iCvyq6-WVV1-Qopo3LWaBmOv4jeE7Ss5K8s3EhXVCxnM7CawCg9DydPX_K7nZEVUhR69YBjS4SkD6nSFwzNDldkf3aTZvGEi9FMuN2NZI64wjYNyatrJcs6DSN7lDeMMubJojkAIFn6rlsuQlf0ypoTkVX1p5VeEsyhwUBoAug6rSRBJvVS3zDmobbBUJhFDFM6hWea1NocOIOQ-2HECsaq1sCw0oUe3Dux6pVIEVSR6KRizCf6o6BrW5tHBS2gnEaGSr6E9CMmmyw4EOXEUYdJmXDYsdzQHEfuc24zqt3DUnUkkEy-FwRSecppI=w1356-h1130-n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1404" r="5396" b="10605"/>
          <a:stretch/>
        </p:blipFill>
        <p:spPr bwMode="auto">
          <a:xfrm>
            <a:off x="3437111" y="2235731"/>
            <a:ext cx="4530970" cy="3164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779059" y="725250"/>
            <a:ext cx="5847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教育即生活，生活即學習。</a:t>
            </a:r>
            <a:endParaRPr lang="en-US" altLang="zh-TW" sz="3200" b="1" dirty="0" smtClean="0">
              <a:solidFill>
                <a:srgbClr val="002060"/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3200" b="1" dirty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 </a:t>
            </a:r>
            <a:r>
              <a:rPr lang="zh-TW" altLang="en-US" sz="3200" b="1" dirty="0" smtClean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  創作即覺察，覺察即成長</a:t>
            </a:r>
            <a:r>
              <a:rPr lang="zh-TW" altLang="en-US" sz="2800" b="1" dirty="0" smtClean="0">
                <a:solidFill>
                  <a:srgbClr val="002060"/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。</a:t>
            </a:r>
            <a:endParaRPr lang="ko-KR" altLang="en-US" sz="2800" b="1" dirty="0">
              <a:solidFill>
                <a:srgbClr val="002060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8" name="Rectangle 36">
            <a:hlinkClick r:id="rId4"/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10287728" y="6078070"/>
            <a:ext cx="578990" cy="35517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927904"/>
            <a:ext cx="12192000" cy="5760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46240" y="0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54020" y="197533"/>
            <a:ext cx="799214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Art brut </a:t>
            </a:r>
            <a:r>
              <a:rPr lang="en-US" altLang="zh-TW" sz="2800" dirty="0">
                <a:solidFill>
                  <a:schemeClr val="bg1"/>
                </a:solidFill>
              </a:rPr>
              <a:t>Professional Learning Community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7023" y="1790804"/>
            <a:ext cx="5755587" cy="780795"/>
            <a:chOff x="4745820" y="1491808"/>
            <a:chExt cx="5755587" cy="780795"/>
          </a:xfrm>
        </p:grpSpPr>
        <p:sp>
          <p:nvSpPr>
            <p:cNvPr id="9" name="TextBox 8"/>
            <p:cNvSpPr txBox="1"/>
            <p:nvPr/>
          </p:nvSpPr>
          <p:spPr>
            <a:xfrm>
              <a:off x="5993715" y="1557791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ko-KR" altLang="en-US" b="1" dirty="0">
                <a:cs typeface="Arial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cs typeface="Arial" pitchFamily="34" charset="0"/>
                  </a:rPr>
                  <a:t>01</a:t>
                </a:r>
                <a:endParaRPr lang="ko-KR" altLang="en-US" sz="3600" b="1" dirty="0">
                  <a:cs typeface="Arial" pitchFamily="34" charset="0"/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327023" y="2967471"/>
            <a:ext cx="958096" cy="780795"/>
            <a:chOff x="5324331" y="1449052"/>
            <a:chExt cx="958096" cy="780795"/>
          </a:xfrm>
        </p:grpSpPr>
        <p:sp>
          <p:nvSpPr>
            <p:cNvPr id="29" name="Oval 28"/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02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27023" y="4144138"/>
            <a:ext cx="958096" cy="780795"/>
            <a:chOff x="5324331" y="1449052"/>
            <a:chExt cx="958096" cy="780795"/>
          </a:xfrm>
        </p:grpSpPr>
        <p:sp>
          <p:nvSpPr>
            <p:cNvPr id="36" name="Oval 35"/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03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27023" y="5320805"/>
            <a:ext cx="958096" cy="780795"/>
            <a:chOff x="5324331" y="1449052"/>
            <a:chExt cx="958096" cy="780795"/>
          </a:xfrm>
        </p:grpSpPr>
        <p:sp>
          <p:nvSpPr>
            <p:cNvPr id="43" name="Oval 42"/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cs typeface="Arial" pitchFamily="34" charset="0"/>
                </a:rPr>
                <a:t>04</a:t>
              </a:r>
              <a:endParaRPr lang="ko-KR" altLang="en-US" sz="3600" b="1" dirty="0">
                <a:cs typeface="Arial" pitchFamily="34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196468" y="1922162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推廣原生藝術理念與意涵</a:t>
            </a:r>
            <a:endParaRPr lang="zh-TW" altLang="zh-TW" sz="28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196468" y="3101935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分享原</a:t>
            </a:r>
            <a:r>
              <a:rPr lang="zh-TW" altLang="zh-TW" sz="28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生藝術</a:t>
            </a:r>
            <a:r>
              <a:rPr lang="zh-TW" altLang="zh-TW" sz="2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課程</a:t>
            </a:r>
            <a:r>
              <a:rPr lang="zh-TW" altLang="en-US" sz="2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之施行現況</a:t>
            </a:r>
            <a:endParaRPr lang="zh-TW" altLang="zh-TW" sz="28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241824" y="545174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發展原生藝術教材教法</a:t>
            </a:r>
            <a:endParaRPr lang="zh-TW" altLang="zh-TW" sz="28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196468" y="4304423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引領及培育更多原生藝術師資</a:t>
            </a:r>
            <a:endParaRPr lang="zh-TW" altLang="zh-TW" sz="28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3508559" y="1179069"/>
            <a:ext cx="789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成立目標</a:t>
            </a:r>
            <a:endParaRPr lang="ko-KR" altLang="en-US" sz="3600" dirty="0">
              <a:solidFill>
                <a:schemeClr val="bg1"/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54020" y="1086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30406" y="404371"/>
            <a:ext cx="296755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Condensed" panose="020B0502040204020203" pitchFamily="34" charset="0"/>
                <a:cs typeface="Arial" pitchFamily="34" charset="0"/>
              </a:rPr>
              <a:t>Art brut</a:t>
            </a:r>
            <a:endParaRPr lang="ko-KR" altLang="en-US" sz="5400" dirty="0">
              <a:solidFill>
                <a:schemeClr val="bg1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7023" y="1790804"/>
            <a:ext cx="6123891" cy="780795"/>
            <a:chOff x="4745820" y="1491808"/>
            <a:chExt cx="6123891" cy="780795"/>
          </a:xfrm>
        </p:grpSpPr>
        <p:sp>
          <p:nvSpPr>
            <p:cNvPr id="8" name="TextBox 7"/>
            <p:cNvSpPr txBox="1"/>
            <p:nvPr/>
          </p:nvSpPr>
          <p:spPr>
            <a:xfrm>
              <a:off x="5939764" y="1651374"/>
              <a:ext cx="492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  <a:cs typeface="Arial" pitchFamily="34" charset="0"/>
                </a:rPr>
                <a:t>注重生命的美感，與生命力的展現。</a:t>
              </a:r>
              <a:endParaRPr lang="en-US" altLang="ko-KR" sz="2400" dirty="0">
                <a:latin typeface="華康郭泰碑W4" panose="03000409000000000000" pitchFamily="65" charset="-120"/>
                <a:ea typeface="華康郭泰碑W4" panose="03000409000000000000" pitchFamily="65" charset="-120"/>
                <a:cs typeface="Arial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cs typeface="Arial" pitchFamily="34" charset="0"/>
                  </a:rPr>
                  <a:t>01</a:t>
                </a:r>
                <a:endParaRPr lang="ko-KR" altLang="en-US" sz="3600" b="1" dirty="0">
                  <a:cs typeface="Arial" pitchFamily="34" charset="0"/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314185" y="2755891"/>
            <a:ext cx="6136730" cy="1200329"/>
            <a:chOff x="4745820" y="1350687"/>
            <a:chExt cx="5593493" cy="1200329"/>
          </a:xfrm>
        </p:grpSpPr>
        <p:sp>
          <p:nvSpPr>
            <p:cNvPr id="31" name="TextBox 30"/>
            <p:cNvSpPr txBox="1"/>
            <p:nvPr/>
          </p:nvSpPr>
          <p:spPr>
            <a:xfrm>
              <a:off x="5831621" y="1350687"/>
              <a:ext cx="45076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  <a:cs typeface="Arial" pitchFamily="34" charset="0"/>
                </a:rPr>
                <a:t>以個人身心靈與環境的互動，所產生的感覺、知覺。</a:t>
              </a:r>
              <a:r>
                <a:rPr lang="zh-TW" altLang="zh-TW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充滿</a:t>
              </a:r>
              <a:r>
                <a:rPr lang="zh-TW" altLang="zh-TW" sz="2400" dirty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著童心與自由想像的</a:t>
              </a:r>
              <a:r>
                <a:rPr lang="zh-TW" altLang="zh-TW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特質</a:t>
              </a:r>
              <a:r>
                <a:rPr lang="zh-TW" altLang="en-US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。</a:t>
              </a:r>
              <a:endParaRPr lang="en-US" altLang="ko-KR" sz="2400" dirty="0">
                <a:latin typeface="華康郭泰碑W4" panose="03000409000000000000" pitchFamily="65" charset="-120"/>
                <a:ea typeface="華康郭泰碑W4" panose="03000409000000000000" pitchFamily="65" charset="-120"/>
                <a:cs typeface="Arial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cs typeface="Arial" pitchFamily="34" charset="0"/>
                  </a:rPr>
                  <a:t>02</a:t>
                </a:r>
                <a:endParaRPr lang="ko-KR" altLang="en-US" sz="3600" b="1" dirty="0">
                  <a:cs typeface="Arial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327023" y="4144138"/>
            <a:ext cx="5701637" cy="929509"/>
            <a:chOff x="4745820" y="1491808"/>
            <a:chExt cx="5701637" cy="929509"/>
          </a:xfrm>
        </p:grpSpPr>
        <p:sp>
          <p:nvSpPr>
            <p:cNvPr id="38" name="TextBox 37"/>
            <p:cNvSpPr txBox="1"/>
            <p:nvPr/>
          </p:nvSpPr>
          <p:spPr>
            <a:xfrm>
              <a:off x="5939765" y="1590320"/>
              <a:ext cx="4507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2400" dirty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由外在物體形象的模擬取捨，到內心世界的</a:t>
              </a:r>
              <a:r>
                <a:rPr lang="zh-TW" altLang="zh-TW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展現</a:t>
              </a:r>
              <a:r>
                <a:rPr lang="zh-TW" altLang="en-US" sz="2400" dirty="0" smtClean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。</a:t>
              </a:r>
              <a:endParaRPr lang="en-US" altLang="ko-KR" sz="1600" dirty="0">
                <a:latin typeface="華康郭泰碑W4" panose="03000409000000000000" pitchFamily="65" charset="-120"/>
                <a:ea typeface="華康郭泰碑W4" panose="03000409000000000000" pitchFamily="65" charset="-120"/>
                <a:cs typeface="Arial" pitchFamily="34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cs typeface="Arial" pitchFamily="34" charset="0"/>
                  </a:rPr>
                  <a:t>03</a:t>
                </a:r>
                <a:endParaRPr lang="ko-KR" altLang="en-US" sz="3600" b="1" dirty="0">
                  <a:cs typeface="Arial" pitchFamily="34" charset="0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327023" y="5320805"/>
            <a:ext cx="5701637" cy="1021339"/>
            <a:chOff x="4745820" y="1491808"/>
            <a:chExt cx="5701637" cy="1021339"/>
          </a:xfrm>
        </p:grpSpPr>
        <p:sp>
          <p:nvSpPr>
            <p:cNvPr id="46" name="TextBox 45"/>
            <p:cNvSpPr txBox="1"/>
            <p:nvPr/>
          </p:nvSpPr>
          <p:spPr>
            <a:xfrm>
              <a:off x="5939765" y="1682150"/>
              <a:ext cx="4507692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zh-TW" sz="2400" dirty="0">
                  <a:latin typeface="華康郭泰碑W4" panose="03000409000000000000" pitchFamily="65" charset="-120"/>
                  <a:ea typeface="華康郭泰碑W4" panose="03000409000000000000" pitchFamily="65" charset="-120"/>
                </a:rPr>
                <a:t>極少知識與理性的束縛，回歸純真簡約。</a:t>
              </a:r>
              <a:endParaRPr lang="ko-KR" altLang="en-US" sz="2400" b="1" dirty="0">
                <a:latin typeface="華康郭泰碑W4" panose="03000409000000000000" pitchFamily="65" charset="-120"/>
                <a:cs typeface="Arial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cs typeface="Arial" pitchFamily="34" charset="0"/>
                  </a:rPr>
                  <a:t>04</a:t>
                </a:r>
                <a:endParaRPr lang="ko-KR" altLang="en-US" sz="3600" b="1" dirty="0">
                  <a:cs typeface="Arial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텍스트 개체 틀 166">
            <a:extLst>
              <a:ext uri="{FF2B5EF4-FFF2-40B4-BE49-F238E27FC236}">
                <a16:creationId xmlns:a16="http://schemas.microsoft.com/office/drawing/2014/main" id="{7EBC5DB0-D934-42C8-9FC0-2CD9B896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575" y="862125"/>
            <a:ext cx="9997376" cy="724247"/>
          </a:xfrm>
        </p:spPr>
        <p:txBody>
          <a:bodyPr/>
          <a:lstStyle/>
          <a:p>
            <a:r>
              <a:rPr lang="en-US" altLang="ko-KR" sz="6600" dirty="0" smtClean="0">
                <a:solidFill>
                  <a:srgbClr val="FFFF00"/>
                </a:solidFill>
              </a:rPr>
              <a:t>Art brut</a:t>
            </a:r>
            <a:r>
              <a:rPr lang="zh-TW" altLang="en-US" sz="6600" dirty="0">
                <a:solidFill>
                  <a:srgbClr val="FFFF0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Professional Learning Community</a:t>
            </a:r>
            <a:endParaRPr lang="ko-KR" altLang="en-US" sz="6000" dirty="0">
              <a:solidFill>
                <a:srgbClr val="7030A0"/>
              </a:solidFill>
            </a:endParaRPr>
          </a:p>
          <a:p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65" name="Oval 100">
            <a:extLst>
              <a:ext uri="{FF2B5EF4-FFF2-40B4-BE49-F238E27FC236}">
                <a16:creationId xmlns:a16="http://schemas.microsoft.com/office/drawing/2014/main" id="{46601C95-D668-493A-B704-2E3ADE41F68B}"/>
              </a:ext>
            </a:extLst>
          </p:cNvPr>
          <p:cNvSpPr/>
          <p:nvPr/>
        </p:nvSpPr>
        <p:spPr>
          <a:xfrm>
            <a:off x="6694093" y="3344829"/>
            <a:ext cx="867541" cy="867541"/>
          </a:xfrm>
          <a:prstGeom prst="ellips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Oval 101">
            <a:extLst>
              <a:ext uri="{FF2B5EF4-FFF2-40B4-BE49-F238E27FC236}">
                <a16:creationId xmlns:a16="http://schemas.microsoft.com/office/drawing/2014/main" id="{7E2E969B-1F28-4203-BE51-6B6D0B2DABD3}"/>
              </a:ext>
            </a:extLst>
          </p:cNvPr>
          <p:cNvSpPr/>
          <p:nvPr/>
        </p:nvSpPr>
        <p:spPr>
          <a:xfrm>
            <a:off x="5161407" y="4028388"/>
            <a:ext cx="867541" cy="867541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Oval 102">
            <a:extLst>
              <a:ext uri="{FF2B5EF4-FFF2-40B4-BE49-F238E27FC236}">
                <a16:creationId xmlns:a16="http://schemas.microsoft.com/office/drawing/2014/main" id="{86C2128D-98A4-4F28-B870-A4B2226AEE43}"/>
              </a:ext>
            </a:extLst>
          </p:cNvPr>
          <p:cNvSpPr/>
          <p:nvPr/>
        </p:nvSpPr>
        <p:spPr>
          <a:xfrm>
            <a:off x="3628721" y="3344829"/>
            <a:ext cx="867541" cy="86754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Oval 103">
            <a:extLst>
              <a:ext uri="{FF2B5EF4-FFF2-40B4-BE49-F238E27FC236}">
                <a16:creationId xmlns:a16="http://schemas.microsoft.com/office/drawing/2014/main" id="{4CAF7604-E248-471E-B6F4-ED492E1C0006}"/>
              </a:ext>
            </a:extLst>
          </p:cNvPr>
          <p:cNvSpPr/>
          <p:nvPr/>
        </p:nvSpPr>
        <p:spPr>
          <a:xfrm>
            <a:off x="2009718" y="3992503"/>
            <a:ext cx="1134067" cy="1175241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Oval 104">
            <a:extLst>
              <a:ext uri="{FF2B5EF4-FFF2-40B4-BE49-F238E27FC236}">
                <a16:creationId xmlns:a16="http://schemas.microsoft.com/office/drawing/2014/main" id="{B51EB4ED-F016-48EC-ADBC-2E202C40265F}"/>
              </a:ext>
            </a:extLst>
          </p:cNvPr>
          <p:cNvSpPr/>
          <p:nvPr/>
        </p:nvSpPr>
        <p:spPr>
          <a:xfrm>
            <a:off x="8226779" y="4028388"/>
            <a:ext cx="867541" cy="867541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Oval 100">
            <a:extLst>
              <a:ext uri="{FF2B5EF4-FFF2-40B4-BE49-F238E27FC236}">
                <a16:creationId xmlns:a16="http://schemas.microsoft.com/office/drawing/2014/main" id="{2D519263-134E-4791-BB9E-62C0D6222B96}"/>
              </a:ext>
            </a:extLst>
          </p:cNvPr>
          <p:cNvSpPr/>
          <p:nvPr/>
        </p:nvSpPr>
        <p:spPr>
          <a:xfrm>
            <a:off x="9964985" y="3362179"/>
            <a:ext cx="867541" cy="867541"/>
          </a:xfrm>
          <a:prstGeom prst="ellipse">
            <a:avLst/>
          </a:prstGeom>
          <a:noFill/>
          <a:ln w="158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Oval 100">
            <a:extLst>
              <a:ext uri="{FF2B5EF4-FFF2-40B4-BE49-F238E27FC236}">
                <a16:creationId xmlns:a16="http://schemas.microsoft.com/office/drawing/2014/main" id="{4AC2F339-2D98-4448-9708-0CD0C92FB5F6}"/>
              </a:ext>
            </a:extLst>
          </p:cNvPr>
          <p:cNvSpPr/>
          <p:nvPr/>
        </p:nvSpPr>
        <p:spPr>
          <a:xfrm>
            <a:off x="6786066" y="3435382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Oval 101">
            <a:extLst>
              <a:ext uri="{FF2B5EF4-FFF2-40B4-BE49-F238E27FC236}">
                <a16:creationId xmlns:a16="http://schemas.microsoft.com/office/drawing/2014/main" id="{EBE0C904-3BE1-4712-B661-5B2AE521576D}"/>
              </a:ext>
            </a:extLst>
          </p:cNvPr>
          <p:cNvSpPr/>
          <p:nvPr/>
        </p:nvSpPr>
        <p:spPr>
          <a:xfrm>
            <a:off x="5253380" y="4118941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Oval 102">
            <a:extLst>
              <a:ext uri="{FF2B5EF4-FFF2-40B4-BE49-F238E27FC236}">
                <a16:creationId xmlns:a16="http://schemas.microsoft.com/office/drawing/2014/main" id="{BA2733A0-6871-4449-A143-F7892E0B52D1}"/>
              </a:ext>
            </a:extLst>
          </p:cNvPr>
          <p:cNvSpPr/>
          <p:nvPr/>
        </p:nvSpPr>
        <p:spPr>
          <a:xfrm>
            <a:off x="3720694" y="3435382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Oval 103">
            <a:extLst>
              <a:ext uri="{FF2B5EF4-FFF2-40B4-BE49-F238E27FC236}">
                <a16:creationId xmlns:a16="http://schemas.microsoft.com/office/drawing/2014/main" id="{E3A544B1-9B44-4457-99E0-0700AA397908}"/>
              </a:ext>
            </a:extLst>
          </p:cNvPr>
          <p:cNvSpPr/>
          <p:nvPr/>
        </p:nvSpPr>
        <p:spPr>
          <a:xfrm>
            <a:off x="2055070" y="4055721"/>
            <a:ext cx="1047798" cy="10488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Oval 104">
            <a:extLst>
              <a:ext uri="{FF2B5EF4-FFF2-40B4-BE49-F238E27FC236}">
                <a16:creationId xmlns:a16="http://schemas.microsoft.com/office/drawing/2014/main" id="{5B651FFA-99EC-40FE-A558-24C15C7717BB}"/>
              </a:ext>
            </a:extLst>
          </p:cNvPr>
          <p:cNvSpPr/>
          <p:nvPr/>
        </p:nvSpPr>
        <p:spPr>
          <a:xfrm>
            <a:off x="8318752" y="4118941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2842582" y="2660044"/>
            <a:ext cx="218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原生藝術概論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192" name="Block Arc 157">
            <a:extLst>
              <a:ext uri="{FF2B5EF4-FFF2-40B4-BE49-F238E27FC236}">
                <a16:creationId xmlns:a16="http://schemas.microsoft.com/office/drawing/2014/main" id="{8B4AA202-A20F-424A-BBAD-9C81C1849BC5}"/>
              </a:ext>
            </a:extLst>
          </p:cNvPr>
          <p:cNvSpPr/>
          <p:nvPr/>
        </p:nvSpPr>
        <p:spPr>
          <a:xfrm rot="10800000">
            <a:off x="314800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Block Arc 158">
            <a:extLst>
              <a:ext uri="{FF2B5EF4-FFF2-40B4-BE49-F238E27FC236}">
                <a16:creationId xmlns:a16="http://schemas.microsoft.com/office/drawing/2014/main" id="{2AB3FA18-0A10-431D-BD52-D7F20E73F84A}"/>
              </a:ext>
            </a:extLst>
          </p:cNvPr>
          <p:cNvSpPr/>
          <p:nvPr/>
        </p:nvSpPr>
        <p:spPr>
          <a:xfrm>
            <a:off x="773992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Block Arc 159">
            <a:extLst>
              <a:ext uri="{FF2B5EF4-FFF2-40B4-BE49-F238E27FC236}">
                <a16:creationId xmlns:a16="http://schemas.microsoft.com/office/drawing/2014/main" id="{BC052121-8455-4B88-921B-4EC519762E3A}"/>
              </a:ext>
            </a:extLst>
          </p:cNvPr>
          <p:cNvSpPr/>
          <p:nvPr/>
        </p:nvSpPr>
        <p:spPr>
          <a:xfrm>
            <a:off x="467864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Block Arc 160">
            <a:extLst>
              <a:ext uri="{FF2B5EF4-FFF2-40B4-BE49-F238E27FC236}">
                <a16:creationId xmlns:a16="http://schemas.microsoft.com/office/drawing/2014/main" id="{9CDE470B-3E6F-450C-9C3A-C26633687FD7}"/>
              </a:ext>
            </a:extLst>
          </p:cNvPr>
          <p:cNvSpPr/>
          <p:nvPr/>
        </p:nvSpPr>
        <p:spPr>
          <a:xfrm rot="10800000">
            <a:off x="620928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6" name="Oval 100">
            <a:extLst>
              <a:ext uri="{FF2B5EF4-FFF2-40B4-BE49-F238E27FC236}">
                <a16:creationId xmlns:a16="http://schemas.microsoft.com/office/drawing/2014/main" id="{8D3706C6-40AF-4E3F-87AC-8B29790C7ECA}"/>
              </a:ext>
            </a:extLst>
          </p:cNvPr>
          <p:cNvSpPr/>
          <p:nvPr/>
        </p:nvSpPr>
        <p:spPr>
          <a:xfrm>
            <a:off x="10072059" y="3477576"/>
            <a:ext cx="693414" cy="6934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Block Arc 160">
            <a:extLst>
              <a:ext uri="{FF2B5EF4-FFF2-40B4-BE49-F238E27FC236}">
                <a16:creationId xmlns:a16="http://schemas.microsoft.com/office/drawing/2014/main" id="{C52D3C8D-1D9D-404C-87D6-2D736001DADF}"/>
              </a:ext>
            </a:extLst>
          </p:cNvPr>
          <p:cNvSpPr/>
          <p:nvPr/>
        </p:nvSpPr>
        <p:spPr>
          <a:xfrm rot="10800000">
            <a:off x="9263374" y="2705821"/>
            <a:ext cx="2062306" cy="1783407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Text Placeholder 12">
            <a:extLst>
              <a:ext uri="{FF2B5EF4-FFF2-40B4-BE49-F238E27FC236}">
                <a16:creationId xmlns:a16="http://schemas.microsoft.com/office/drawing/2014/main" id="{288EED32-4833-4DC9-A842-ABEFCCB8FE30}"/>
              </a:ext>
            </a:extLst>
          </p:cNvPr>
          <p:cNvSpPr txBox="1">
            <a:spLocks/>
          </p:cNvSpPr>
          <p:nvPr/>
        </p:nvSpPr>
        <p:spPr>
          <a:xfrm>
            <a:off x="3670977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4/15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2" name="Text Placeholder 12">
            <a:extLst>
              <a:ext uri="{FF2B5EF4-FFF2-40B4-BE49-F238E27FC236}">
                <a16:creationId xmlns:a16="http://schemas.microsoft.com/office/drawing/2014/main" id="{C780DD8E-2FE3-4C66-AF3A-15806ADAA245}"/>
              </a:ext>
            </a:extLst>
          </p:cNvPr>
          <p:cNvSpPr txBox="1">
            <a:spLocks/>
          </p:cNvSpPr>
          <p:nvPr/>
        </p:nvSpPr>
        <p:spPr>
          <a:xfrm>
            <a:off x="5203663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4/22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3" name="Text Placeholder 12">
            <a:extLst>
              <a:ext uri="{FF2B5EF4-FFF2-40B4-BE49-F238E27FC236}">
                <a16:creationId xmlns:a16="http://schemas.microsoft.com/office/drawing/2014/main" id="{C8E751EF-FD95-4090-BB41-2B899613CC88}"/>
              </a:ext>
            </a:extLst>
          </p:cNvPr>
          <p:cNvSpPr txBox="1">
            <a:spLocks/>
          </p:cNvSpPr>
          <p:nvPr/>
        </p:nvSpPr>
        <p:spPr>
          <a:xfrm>
            <a:off x="6736349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4/29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" name="Text Placeholder 12">
            <a:extLst>
              <a:ext uri="{FF2B5EF4-FFF2-40B4-BE49-F238E27FC236}">
                <a16:creationId xmlns:a16="http://schemas.microsoft.com/office/drawing/2014/main" id="{43006B3B-BF71-44D1-B2F6-C2BDCC59DC4D}"/>
              </a:ext>
            </a:extLst>
          </p:cNvPr>
          <p:cNvSpPr txBox="1">
            <a:spLocks/>
          </p:cNvSpPr>
          <p:nvPr/>
        </p:nvSpPr>
        <p:spPr>
          <a:xfrm>
            <a:off x="8269035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5/6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" name="Text Placeholder 12">
            <a:extLst>
              <a:ext uri="{FF2B5EF4-FFF2-40B4-BE49-F238E27FC236}">
                <a16:creationId xmlns:a16="http://schemas.microsoft.com/office/drawing/2014/main" id="{8F2B344F-3F0E-4ACA-B26E-024AEA9375C1}"/>
              </a:ext>
            </a:extLst>
          </p:cNvPr>
          <p:cNvSpPr txBox="1">
            <a:spLocks/>
          </p:cNvSpPr>
          <p:nvPr/>
        </p:nvSpPr>
        <p:spPr>
          <a:xfrm>
            <a:off x="10008504" y="3594729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5/26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6" name="Text Placeholder 12">
            <a:extLst>
              <a:ext uri="{FF2B5EF4-FFF2-40B4-BE49-F238E27FC236}">
                <a16:creationId xmlns:a16="http://schemas.microsoft.com/office/drawing/2014/main" id="{4FAB4781-BCFD-47F0-9AAD-53F87A4960A7}"/>
              </a:ext>
            </a:extLst>
          </p:cNvPr>
          <p:cNvSpPr txBox="1">
            <a:spLocks/>
          </p:cNvSpPr>
          <p:nvPr/>
        </p:nvSpPr>
        <p:spPr>
          <a:xfrm>
            <a:off x="2110074" y="4333313"/>
            <a:ext cx="1005714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108.12</a:t>
            </a:r>
            <a:r>
              <a:rPr lang="en-US" sz="160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7" name="Picture 7">
            <a:extLst>
              <a:ext uri="{FF2B5EF4-FFF2-40B4-BE49-F238E27FC236}">
                <a16:creationId xmlns:a16="http://schemas.microsoft.com/office/drawing/2014/main" id="{D78284F9-39C0-43C5-A949-FFE1D89C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5385">
            <a:off x="3295223" y="3681507"/>
            <a:ext cx="431839" cy="267619"/>
          </a:xfrm>
          <a:prstGeom prst="rect">
            <a:avLst/>
          </a:prstGeom>
        </p:spPr>
      </p:pic>
      <p:pic>
        <p:nvPicPr>
          <p:cNvPr id="208" name="Picture 8">
            <a:extLst>
              <a:ext uri="{FF2B5EF4-FFF2-40B4-BE49-F238E27FC236}">
                <a16:creationId xmlns:a16="http://schemas.microsoft.com/office/drawing/2014/main" id="{06ADDE57-205A-47C9-A8A8-06B34C8BF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4682502" y="3417858"/>
            <a:ext cx="431839" cy="267619"/>
          </a:xfrm>
          <a:prstGeom prst="rect">
            <a:avLst/>
          </a:prstGeom>
        </p:spPr>
      </p:pic>
      <p:pic>
        <p:nvPicPr>
          <p:cNvPr id="209" name="Picture 7">
            <a:extLst>
              <a:ext uri="{FF2B5EF4-FFF2-40B4-BE49-F238E27FC236}">
                <a16:creationId xmlns:a16="http://schemas.microsoft.com/office/drawing/2014/main" id="{EC0F15DE-3D8C-4EEA-AE19-95414755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65916">
            <a:off x="4560487" y="4354681"/>
            <a:ext cx="431839" cy="267619"/>
          </a:xfrm>
          <a:prstGeom prst="rect">
            <a:avLst/>
          </a:prstGeom>
        </p:spPr>
      </p:pic>
      <p:pic>
        <p:nvPicPr>
          <p:cNvPr id="210" name="Picture 8">
            <a:extLst>
              <a:ext uri="{FF2B5EF4-FFF2-40B4-BE49-F238E27FC236}">
                <a16:creationId xmlns:a16="http://schemas.microsoft.com/office/drawing/2014/main" id="{2A4EE041-44A7-4B07-8161-5E40F46A3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176">
            <a:off x="1418636" y="3527903"/>
            <a:ext cx="431839" cy="267619"/>
          </a:xfrm>
          <a:prstGeom prst="rect">
            <a:avLst/>
          </a:prstGeom>
        </p:spPr>
      </p:pic>
      <p:pic>
        <p:nvPicPr>
          <p:cNvPr id="211" name="Picture 7">
            <a:extLst>
              <a:ext uri="{FF2B5EF4-FFF2-40B4-BE49-F238E27FC236}">
                <a16:creationId xmlns:a16="http://schemas.microsoft.com/office/drawing/2014/main" id="{72B2F532-C230-465B-8908-6843E688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6300535" y="3730592"/>
            <a:ext cx="431839" cy="267619"/>
          </a:xfrm>
          <a:prstGeom prst="rect">
            <a:avLst/>
          </a:prstGeom>
        </p:spPr>
      </p:pic>
      <p:pic>
        <p:nvPicPr>
          <p:cNvPr id="212" name="Picture 8">
            <a:extLst>
              <a:ext uri="{FF2B5EF4-FFF2-40B4-BE49-F238E27FC236}">
                <a16:creationId xmlns:a16="http://schemas.microsoft.com/office/drawing/2014/main" id="{58A95E68-D880-4EFD-96D8-CEB78FF4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5709549" y="3705960"/>
            <a:ext cx="431839" cy="267619"/>
          </a:xfrm>
          <a:prstGeom prst="rect">
            <a:avLst/>
          </a:prstGeom>
        </p:spPr>
      </p:pic>
      <p:pic>
        <p:nvPicPr>
          <p:cNvPr id="213" name="Picture 7">
            <a:extLst>
              <a:ext uri="{FF2B5EF4-FFF2-40B4-BE49-F238E27FC236}">
                <a16:creationId xmlns:a16="http://schemas.microsoft.com/office/drawing/2014/main" id="{A718E94E-8800-4A6B-825D-0E8F78D68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7582840" y="4287523"/>
            <a:ext cx="431839" cy="267619"/>
          </a:xfrm>
          <a:prstGeom prst="rect">
            <a:avLst/>
          </a:prstGeom>
        </p:spPr>
      </p:pic>
      <p:pic>
        <p:nvPicPr>
          <p:cNvPr id="214" name="Picture 8">
            <a:extLst>
              <a:ext uri="{FF2B5EF4-FFF2-40B4-BE49-F238E27FC236}">
                <a16:creationId xmlns:a16="http://schemas.microsoft.com/office/drawing/2014/main" id="{D22B6647-AB8C-4DB6-8CF0-5A92EE9A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0794">
            <a:off x="2164697" y="3690474"/>
            <a:ext cx="431839" cy="267619"/>
          </a:xfrm>
          <a:prstGeom prst="rect">
            <a:avLst/>
          </a:prstGeom>
        </p:spPr>
      </p:pic>
      <p:pic>
        <p:nvPicPr>
          <p:cNvPr id="215" name="Picture 8">
            <a:extLst>
              <a:ext uri="{FF2B5EF4-FFF2-40B4-BE49-F238E27FC236}">
                <a16:creationId xmlns:a16="http://schemas.microsoft.com/office/drawing/2014/main" id="{62621D2D-230D-4FB6-B3E3-3D385582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7701559" y="3429929"/>
            <a:ext cx="431839" cy="267619"/>
          </a:xfrm>
          <a:prstGeom prst="rect">
            <a:avLst/>
          </a:prstGeom>
        </p:spPr>
      </p:pic>
      <p:pic>
        <p:nvPicPr>
          <p:cNvPr id="216" name="Picture 8">
            <a:extLst>
              <a:ext uri="{FF2B5EF4-FFF2-40B4-BE49-F238E27FC236}">
                <a16:creationId xmlns:a16="http://schemas.microsoft.com/office/drawing/2014/main" id="{F0587DC3-551C-4A25-B840-592E0D59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8698699" y="3670025"/>
            <a:ext cx="431839" cy="267619"/>
          </a:xfrm>
          <a:prstGeom prst="rect">
            <a:avLst/>
          </a:prstGeom>
        </p:spPr>
      </p:pic>
      <p:pic>
        <p:nvPicPr>
          <p:cNvPr id="217" name="Picture 7">
            <a:extLst>
              <a:ext uri="{FF2B5EF4-FFF2-40B4-BE49-F238E27FC236}">
                <a16:creationId xmlns:a16="http://schemas.microsoft.com/office/drawing/2014/main" id="{86C21A74-CE01-480C-B709-40FCA782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9379548" y="3795507"/>
            <a:ext cx="431839" cy="267619"/>
          </a:xfrm>
          <a:prstGeom prst="rect">
            <a:avLst/>
          </a:prstGeom>
        </p:spPr>
      </p:pic>
      <p:pic>
        <p:nvPicPr>
          <p:cNvPr id="219" name="Picture 4">
            <a:extLst>
              <a:ext uri="{FF2B5EF4-FFF2-40B4-BE49-F238E27FC236}">
                <a16:creationId xmlns:a16="http://schemas.microsoft.com/office/drawing/2014/main" id="{AD9245CA-559C-4C53-A220-F78174005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8746" y="1510434"/>
            <a:ext cx="1163180" cy="2529917"/>
          </a:xfrm>
          <a:prstGeom prst="rect">
            <a:avLst/>
          </a:prstGeom>
        </p:spPr>
      </p:pic>
      <p:sp>
        <p:nvSpPr>
          <p:cNvPr id="220" name="Block Arc 92">
            <a:extLst>
              <a:ext uri="{FF2B5EF4-FFF2-40B4-BE49-F238E27FC236}">
                <a16:creationId xmlns:a16="http://schemas.microsoft.com/office/drawing/2014/main" id="{3D2BF6F3-9FAC-4F9B-852D-78AF5E147FAA}"/>
              </a:ext>
            </a:extLst>
          </p:cNvPr>
          <p:cNvSpPr/>
          <p:nvPr/>
        </p:nvSpPr>
        <p:spPr>
          <a:xfrm>
            <a:off x="1621332" y="3447493"/>
            <a:ext cx="1834703" cy="1834703"/>
          </a:xfrm>
          <a:prstGeom prst="blockArc">
            <a:avLst>
              <a:gd name="adj1" fmla="val 10800022"/>
              <a:gd name="adj2" fmla="val 20021087"/>
              <a:gd name="adj3" fmla="val 648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1" name="직사각형 2">
            <a:extLst>
              <a:ext uri="{FF2B5EF4-FFF2-40B4-BE49-F238E27FC236}">
                <a16:creationId xmlns:a16="http://schemas.microsoft.com/office/drawing/2014/main" id="{EDDD0856-D8FC-4A8C-A032-5E9A1DF6ABB5}"/>
              </a:ext>
            </a:extLst>
          </p:cNvPr>
          <p:cNvSpPr/>
          <p:nvPr/>
        </p:nvSpPr>
        <p:spPr>
          <a:xfrm>
            <a:off x="1617471" y="4364844"/>
            <a:ext cx="825689" cy="2504958"/>
          </a:xfrm>
          <a:custGeom>
            <a:avLst/>
            <a:gdLst>
              <a:gd name="connsiteX0" fmla="*/ 0 w 119148"/>
              <a:gd name="connsiteY0" fmla="*/ 0 h 2214305"/>
              <a:gd name="connsiteX1" fmla="*/ 119148 w 119148"/>
              <a:gd name="connsiteY1" fmla="*/ 0 h 2214305"/>
              <a:gd name="connsiteX2" fmla="*/ 119148 w 119148"/>
              <a:gd name="connsiteY2" fmla="*/ 2214305 h 2214305"/>
              <a:gd name="connsiteX3" fmla="*/ 0 w 119148"/>
              <a:gd name="connsiteY3" fmla="*/ 2214305 h 2214305"/>
              <a:gd name="connsiteX4" fmla="*/ 0 w 119148"/>
              <a:gd name="connsiteY4" fmla="*/ 0 h 2214305"/>
              <a:gd name="connsiteX0" fmla="*/ 0 w 412396"/>
              <a:gd name="connsiteY0" fmla="*/ 0 h 2214305"/>
              <a:gd name="connsiteX1" fmla="*/ 119148 w 412396"/>
              <a:gd name="connsiteY1" fmla="*/ 0 h 2214305"/>
              <a:gd name="connsiteX2" fmla="*/ 412396 w 412396"/>
              <a:gd name="connsiteY2" fmla="*/ 2147657 h 2214305"/>
              <a:gd name="connsiteX3" fmla="*/ 0 w 412396"/>
              <a:gd name="connsiteY3" fmla="*/ 2214305 h 2214305"/>
              <a:gd name="connsiteX4" fmla="*/ 0 w 412396"/>
              <a:gd name="connsiteY4" fmla="*/ 0 h 2214305"/>
              <a:gd name="connsiteX0" fmla="*/ 0 w 412396"/>
              <a:gd name="connsiteY0" fmla="*/ 0 h 2147658"/>
              <a:gd name="connsiteX1" fmla="*/ 119148 w 412396"/>
              <a:gd name="connsiteY1" fmla="*/ 0 h 2147658"/>
              <a:gd name="connsiteX2" fmla="*/ 412396 w 412396"/>
              <a:gd name="connsiteY2" fmla="*/ 2147657 h 2147658"/>
              <a:gd name="connsiteX3" fmla="*/ 210606 w 412396"/>
              <a:gd name="connsiteY3" fmla="*/ 2147658 h 2147658"/>
              <a:gd name="connsiteX4" fmla="*/ 0 w 412396"/>
              <a:gd name="connsiteY4" fmla="*/ 0 h 214765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10606 w 468380"/>
              <a:gd name="connsiteY3" fmla="*/ 2147658 h 2152988"/>
              <a:gd name="connsiteX4" fmla="*/ 0 w 468380"/>
              <a:gd name="connsiteY4" fmla="*/ 0 h 215298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50595 w 468380"/>
              <a:gd name="connsiteY3" fmla="*/ 2150324 h 2152988"/>
              <a:gd name="connsiteX4" fmla="*/ 0 w 468380"/>
              <a:gd name="connsiteY4" fmla="*/ 0 h 2152988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3219 w 474264"/>
              <a:gd name="connsiteY0" fmla="*/ 0 h 2150324"/>
              <a:gd name="connsiteX1" fmla="*/ 122367 w 474264"/>
              <a:gd name="connsiteY1" fmla="*/ 0 h 2150324"/>
              <a:gd name="connsiteX2" fmla="*/ 474264 w 474264"/>
              <a:gd name="connsiteY2" fmla="*/ 2144990 h 2150324"/>
              <a:gd name="connsiteX3" fmla="*/ 253814 w 474264"/>
              <a:gd name="connsiteY3" fmla="*/ 2150324 h 2150324"/>
              <a:gd name="connsiteX4" fmla="*/ 3219 w 474264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3486 w 604397"/>
              <a:gd name="connsiteY0" fmla="*/ 0 h 2504958"/>
              <a:gd name="connsiteX1" fmla="*/ 122634 w 604397"/>
              <a:gd name="connsiteY1" fmla="*/ 0 h 2504958"/>
              <a:gd name="connsiteX2" fmla="*/ 474531 w 604397"/>
              <a:gd name="connsiteY2" fmla="*/ 2144990 h 2504958"/>
              <a:gd name="connsiteX3" fmla="*/ 591332 w 604397"/>
              <a:gd name="connsiteY3" fmla="*/ 2504958 h 2504958"/>
              <a:gd name="connsiteX4" fmla="*/ 3486 w 604397"/>
              <a:gd name="connsiteY4" fmla="*/ 0 h 2504958"/>
              <a:gd name="connsiteX0" fmla="*/ 3486 w 825689"/>
              <a:gd name="connsiteY0" fmla="*/ 0 h 2504958"/>
              <a:gd name="connsiteX1" fmla="*/ 122634 w 825689"/>
              <a:gd name="connsiteY1" fmla="*/ 0 h 2504958"/>
              <a:gd name="connsiteX2" fmla="*/ 825689 w 825689"/>
              <a:gd name="connsiteY2" fmla="*/ 2499624 h 2504958"/>
              <a:gd name="connsiteX3" fmla="*/ 591332 w 825689"/>
              <a:gd name="connsiteY3" fmla="*/ 2504958 h 2504958"/>
              <a:gd name="connsiteX4" fmla="*/ 3486 w 825689"/>
              <a:gd name="connsiteY4" fmla="*/ 0 h 25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89" h="2504958">
                <a:moveTo>
                  <a:pt x="3486" y="0"/>
                </a:moveTo>
                <a:lnTo>
                  <a:pt x="122634" y="0"/>
                </a:lnTo>
                <a:cubicBezTo>
                  <a:pt x="97058" y="800722"/>
                  <a:pt x="489315" y="1765577"/>
                  <a:pt x="825689" y="2499624"/>
                </a:cubicBezTo>
                <a:lnTo>
                  <a:pt x="591332" y="2504958"/>
                </a:lnTo>
                <a:cubicBezTo>
                  <a:pt x="279200" y="1807233"/>
                  <a:pt x="-36807" y="821550"/>
                  <a:pt x="34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2" name="Picture 7">
            <a:extLst>
              <a:ext uri="{FF2B5EF4-FFF2-40B4-BE49-F238E27FC236}">
                <a16:creationId xmlns:a16="http://schemas.microsoft.com/office/drawing/2014/main" id="{48D3B237-3E79-4015-9F25-F2E36A177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48">
            <a:off x="2060101" y="5629548"/>
            <a:ext cx="553787" cy="343193"/>
          </a:xfrm>
          <a:prstGeom prst="rect">
            <a:avLst/>
          </a:prstGeom>
        </p:spPr>
      </p:pic>
      <p:pic>
        <p:nvPicPr>
          <p:cNvPr id="223" name="Picture 7">
            <a:extLst>
              <a:ext uri="{FF2B5EF4-FFF2-40B4-BE49-F238E27FC236}">
                <a16:creationId xmlns:a16="http://schemas.microsoft.com/office/drawing/2014/main" id="{7B3C535C-A0C2-4B02-9B37-D2F84343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5591">
            <a:off x="1195960" y="5134408"/>
            <a:ext cx="553788" cy="3431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53359" y="1254461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實施期程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:108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年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12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月至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109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年</a:t>
            </a:r>
            <a:r>
              <a:rPr lang="en-US" altLang="zh-TW" sz="24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7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月止</a:t>
            </a:r>
            <a:endParaRPr lang="zh-TW" altLang="en-US" sz="24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4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3934180" y="5020069"/>
            <a:ext cx="290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繪畫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教學設計整體概念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55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5996510" y="2506157"/>
            <a:ext cx="2322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繪畫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創作體驗概論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56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9421022" y="2727371"/>
            <a:ext cx="210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構思教材編擬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218" name="Picture 7">
            <a:extLst>
              <a:ext uri="{FF2B5EF4-FFF2-40B4-BE49-F238E27FC236}">
                <a16:creationId xmlns:a16="http://schemas.microsoft.com/office/drawing/2014/main" id="{34EDFC78-02E8-4E48-8C57-BC74BE2F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11057375" y="3944344"/>
            <a:ext cx="431839" cy="267619"/>
          </a:xfrm>
          <a:prstGeom prst="rect">
            <a:avLst/>
          </a:prstGeom>
        </p:spPr>
      </p:pic>
      <p:sp>
        <p:nvSpPr>
          <p:cNvPr id="57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7676070" y="4945927"/>
            <a:ext cx="2480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繪畫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學生作品分析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5069" y="224042"/>
            <a:ext cx="31983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dirty="0">
                <a:solidFill>
                  <a:srgbClr val="FFC000"/>
                </a:solidFill>
              </a:rPr>
              <a:t>Art brut</a:t>
            </a:r>
            <a:r>
              <a:rPr lang="zh-TW" altLang="en-US" sz="66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11057793" y="4500305"/>
            <a:ext cx="1104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  <a:cs typeface="Arial" pitchFamily="34" charset="0"/>
              </a:rPr>
              <a:t>7/7</a:t>
            </a:r>
            <a:endParaRPr lang="en-US" altLang="zh-TW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직사각형 78">
            <a:extLst>
              <a:ext uri="{FF2B5EF4-FFF2-40B4-BE49-F238E27FC236}">
                <a16:creationId xmlns:a16="http://schemas.microsoft.com/office/drawing/2014/main" id="{A0E2754B-99C0-4BEA-8373-8A6ABE716362}"/>
              </a:ext>
            </a:extLst>
          </p:cNvPr>
          <p:cNvSpPr/>
          <p:nvPr/>
        </p:nvSpPr>
        <p:spPr>
          <a:xfrm>
            <a:off x="1178075" y="4169316"/>
            <a:ext cx="206619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4400" b="1" dirty="0">
                <a:solidFill>
                  <a:schemeClr val="accent6"/>
                </a:solidFill>
                <a:latin typeface="+mj-lt"/>
              </a:rPr>
              <a:t>Meet Our </a:t>
            </a:r>
            <a:r>
              <a:rPr lang="en-US" altLang="ko-KR" sz="4400" b="1" dirty="0">
                <a:solidFill>
                  <a:schemeClr val="accent1"/>
                </a:solidFill>
                <a:latin typeface="+mj-lt"/>
              </a:rPr>
              <a:t>Team</a:t>
            </a:r>
            <a:endParaRPr lang="ko-KR" altLang="en-US" sz="4400" dirty="0">
              <a:latin typeface="+mj-lt"/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81A0A1A6-D373-4FA0-8995-A7EF36386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01" y="3640910"/>
            <a:ext cx="923342" cy="1037221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id="{F3667686-680E-4EC7-8625-E535223A5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47" y="3651437"/>
            <a:ext cx="904599" cy="1016166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A87E2D12-F0B6-49F7-8ADA-66C8F2F9F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267" y="3640910"/>
            <a:ext cx="923342" cy="1037221"/>
          </a:xfrm>
          <a:prstGeom prst="rect">
            <a:avLst/>
          </a:prstGeom>
        </p:spPr>
      </p:pic>
      <p:pic>
        <p:nvPicPr>
          <p:cNvPr id="7" name="圖片版面配置區 6"/>
          <p:cNvPicPr>
            <a:picLocks noGrp="1" noChangeAspect="1"/>
          </p:cNvPicPr>
          <p:nvPr>
            <p:ph type="pic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 b="3786"/>
          <a:stretch>
            <a:fillRect/>
          </a:stretch>
        </p:blipFill>
        <p:spPr>
          <a:xfrm>
            <a:off x="7543707" y="796344"/>
            <a:ext cx="2160000" cy="2664743"/>
          </a:xfrm>
        </p:spPr>
      </p:pic>
      <p:pic>
        <p:nvPicPr>
          <p:cNvPr id="69" name="圖片版面配置區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6680" r="-1558"/>
          <a:stretch/>
        </p:blipFill>
        <p:spPr>
          <a:xfrm>
            <a:off x="4078941" y="3606546"/>
            <a:ext cx="5195323" cy="254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圖片版面配置區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4491"/>
          <a:stretch>
            <a:fillRect/>
          </a:stretch>
        </p:blipFill>
        <p:spPr>
          <a:xfrm>
            <a:off x="2731643" y="435734"/>
            <a:ext cx="4343322" cy="317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版面配置區 5"/>
          <p:cNvPicPr>
            <a:picLocks noGrp="1" noChangeAspect="1"/>
          </p:cNvPicPr>
          <p:nvPr>
            <p:ph type="pic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b="3752"/>
          <a:stretch>
            <a:fillRect/>
          </a:stretch>
        </p:blipFill>
        <p:spPr>
          <a:xfrm>
            <a:off x="9905529" y="1095121"/>
            <a:ext cx="2159000" cy="2663825"/>
          </a:xfrm>
        </p:spPr>
      </p:pic>
    </p:spTree>
    <p:extLst>
      <p:ext uri="{BB962C8B-B14F-4D97-AF65-F5344CB8AC3E}">
        <p14:creationId xmlns:p14="http://schemas.microsoft.com/office/powerpoint/2010/main" val="134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B6B043F3-50B2-4D18-92FF-13C868CE3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76" y="1221125"/>
            <a:ext cx="1129107" cy="126836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A1EB731-75A6-4A5F-9FE6-F4070FBF1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56" y="2003440"/>
            <a:ext cx="678604" cy="762299"/>
          </a:xfrm>
          <a:prstGeom prst="rect">
            <a:avLst/>
          </a:prstGeom>
        </p:spPr>
      </p:pic>
      <p:sp>
        <p:nvSpPr>
          <p:cNvPr id="24" name="Freeform 18">
            <a:extLst>
              <a:ext uri="{FF2B5EF4-FFF2-40B4-BE49-F238E27FC236}">
                <a16:creationId xmlns:a16="http://schemas.microsoft.com/office/drawing/2014/main" id="{019F0D6B-A996-439D-82C4-71F41B9DA0E5}"/>
              </a:ext>
            </a:extLst>
          </p:cNvPr>
          <p:cNvSpPr/>
          <p:nvPr/>
        </p:nvSpPr>
        <p:spPr>
          <a:xfrm>
            <a:off x="6869621" y="1947272"/>
            <a:ext cx="607515" cy="49030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9" name="圖片版面配置區 28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4491"/>
          <a:stretch>
            <a:fillRect/>
          </a:stretch>
        </p:blipFill>
        <p:spPr>
          <a:xfrm>
            <a:off x="1084730" y="1734536"/>
            <a:ext cx="3720352" cy="2716015"/>
          </a:xfrm>
        </p:spPr>
      </p:pic>
      <p:pic>
        <p:nvPicPr>
          <p:cNvPr id="32" name="圖片版面配置區 31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4491"/>
          <a:stretch>
            <a:fillRect/>
          </a:stretch>
        </p:blipFill>
        <p:spPr>
          <a:xfrm>
            <a:off x="636229" y="562870"/>
            <a:ext cx="5325279" cy="3887681"/>
          </a:xfrm>
        </p:spPr>
      </p:pic>
      <p:pic>
        <p:nvPicPr>
          <p:cNvPr id="33" name="圖片版面配置區 1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27711" b="27711"/>
          <a:stretch/>
        </p:blipFill>
        <p:spPr>
          <a:xfrm>
            <a:off x="6358221" y="2876575"/>
            <a:ext cx="5220889" cy="3613374"/>
          </a:xfrm>
          <a:prstGeom prst="rect">
            <a:avLst/>
          </a:prstGeom>
        </p:spPr>
      </p:pic>
      <p:sp>
        <p:nvSpPr>
          <p:cNvPr id="20" name="직사각형 78">
            <a:extLst>
              <a:ext uri="{FF2B5EF4-FFF2-40B4-BE49-F238E27FC236}">
                <a16:creationId xmlns:a16="http://schemas.microsoft.com/office/drawing/2014/main" id="{A0E2754B-99C0-4BEA-8373-8A6ABE716362}"/>
              </a:ext>
            </a:extLst>
          </p:cNvPr>
          <p:cNvSpPr/>
          <p:nvPr/>
        </p:nvSpPr>
        <p:spPr>
          <a:xfrm>
            <a:off x="636229" y="4683262"/>
            <a:ext cx="2066197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4400" b="1" dirty="0" smtClean="0">
                <a:solidFill>
                  <a:schemeClr val="accent6"/>
                </a:solidFill>
                <a:latin typeface="+mj-lt"/>
              </a:rPr>
              <a:t>Our </a:t>
            </a:r>
            <a:r>
              <a:rPr lang="en-US" altLang="ko-KR" sz="4400" b="1" dirty="0">
                <a:solidFill>
                  <a:schemeClr val="accent1"/>
                </a:solidFill>
                <a:latin typeface="+mj-lt"/>
              </a:rPr>
              <a:t>Team</a:t>
            </a:r>
            <a:endParaRPr lang="ko-KR" altLang="en-US" sz="4400" dirty="0">
              <a:latin typeface="+mj-lt"/>
            </a:endParaRPr>
          </a:p>
        </p:txBody>
      </p:sp>
      <p:sp>
        <p:nvSpPr>
          <p:cNvPr id="26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2877130" y="4798521"/>
            <a:ext cx="1159345" cy="593817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Heart 38">
            <a:extLst>
              <a:ext uri="{FF2B5EF4-FFF2-40B4-BE49-F238E27FC236}">
                <a16:creationId xmlns:a16="http://schemas.microsoft.com/office/drawing/2014/main" id="{07191768-391A-445C-9738-68FC969D5D3B}"/>
              </a:ext>
            </a:extLst>
          </p:cNvPr>
          <p:cNvSpPr/>
          <p:nvPr/>
        </p:nvSpPr>
        <p:spPr>
          <a:xfrm>
            <a:off x="3602305" y="5857674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4321284" y="5095430"/>
            <a:ext cx="592783" cy="741714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9981852" y="975971"/>
            <a:ext cx="1150597" cy="971301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57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텍스트 개체 틀 166">
            <a:extLst>
              <a:ext uri="{FF2B5EF4-FFF2-40B4-BE49-F238E27FC236}">
                <a16:creationId xmlns:a16="http://schemas.microsoft.com/office/drawing/2014/main" id="{7EBC5DB0-D934-42C8-9FC0-2CD9B896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575" y="862125"/>
            <a:ext cx="9997376" cy="724247"/>
          </a:xfrm>
        </p:spPr>
        <p:txBody>
          <a:bodyPr/>
          <a:lstStyle/>
          <a:p>
            <a:r>
              <a:rPr lang="en-US" altLang="ko-KR" sz="6600" dirty="0" smtClean="0">
                <a:solidFill>
                  <a:srgbClr val="FFFF00"/>
                </a:solidFill>
              </a:rPr>
              <a:t>Art brut</a:t>
            </a:r>
            <a:r>
              <a:rPr lang="zh-TW" altLang="en-US" sz="6600" dirty="0">
                <a:solidFill>
                  <a:srgbClr val="FFFF0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Professional Learning Community</a:t>
            </a:r>
            <a:endParaRPr lang="ko-KR" altLang="en-US" sz="6000" dirty="0">
              <a:solidFill>
                <a:srgbClr val="7030A0"/>
              </a:solidFill>
            </a:endParaRPr>
          </a:p>
          <a:p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65" name="Oval 100">
            <a:extLst>
              <a:ext uri="{FF2B5EF4-FFF2-40B4-BE49-F238E27FC236}">
                <a16:creationId xmlns:a16="http://schemas.microsoft.com/office/drawing/2014/main" id="{46601C95-D668-493A-B704-2E3ADE41F68B}"/>
              </a:ext>
            </a:extLst>
          </p:cNvPr>
          <p:cNvSpPr/>
          <p:nvPr/>
        </p:nvSpPr>
        <p:spPr>
          <a:xfrm>
            <a:off x="6694093" y="3344829"/>
            <a:ext cx="867541" cy="867541"/>
          </a:xfrm>
          <a:prstGeom prst="ellips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Oval 101">
            <a:extLst>
              <a:ext uri="{FF2B5EF4-FFF2-40B4-BE49-F238E27FC236}">
                <a16:creationId xmlns:a16="http://schemas.microsoft.com/office/drawing/2014/main" id="{7E2E969B-1F28-4203-BE51-6B6D0B2DABD3}"/>
              </a:ext>
            </a:extLst>
          </p:cNvPr>
          <p:cNvSpPr/>
          <p:nvPr/>
        </p:nvSpPr>
        <p:spPr>
          <a:xfrm>
            <a:off x="5161407" y="4028388"/>
            <a:ext cx="867541" cy="867541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Oval 102">
            <a:extLst>
              <a:ext uri="{FF2B5EF4-FFF2-40B4-BE49-F238E27FC236}">
                <a16:creationId xmlns:a16="http://schemas.microsoft.com/office/drawing/2014/main" id="{86C2128D-98A4-4F28-B870-A4B2226AEE43}"/>
              </a:ext>
            </a:extLst>
          </p:cNvPr>
          <p:cNvSpPr/>
          <p:nvPr/>
        </p:nvSpPr>
        <p:spPr>
          <a:xfrm>
            <a:off x="3628721" y="3344829"/>
            <a:ext cx="867541" cy="86754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Oval 103">
            <a:extLst>
              <a:ext uri="{FF2B5EF4-FFF2-40B4-BE49-F238E27FC236}">
                <a16:creationId xmlns:a16="http://schemas.microsoft.com/office/drawing/2014/main" id="{4CAF7604-E248-471E-B6F4-ED492E1C0006}"/>
              </a:ext>
            </a:extLst>
          </p:cNvPr>
          <p:cNvSpPr/>
          <p:nvPr/>
        </p:nvSpPr>
        <p:spPr>
          <a:xfrm>
            <a:off x="2009718" y="3992503"/>
            <a:ext cx="1134067" cy="1175241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Oval 104">
            <a:extLst>
              <a:ext uri="{FF2B5EF4-FFF2-40B4-BE49-F238E27FC236}">
                <a16:creationId xmlns:a16="http://schemas.microsoft.com/office/drawing/2014/main" id="{B51EB4ED-F016-48EC-ADBC-2E202C40265F}"/>
              </a:ext>
            </a:extLst>
          </p:cNvPr>
          <p:cNvSpPr/>
          <p:nvPr/>
        </p:nvSpPr>
        <p:spPr>
          <a:xfrm>
            <a:off x="8226779" y="4028388"/>
            <a:ext cx="867541" cy="867541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Oval 100">
            <a:extLst>
              <a:ext uri="{FF2B5EF4-FFF2-40B4-BE49-F238E27FC236}">
                <a16:creationId xmlns:a16="http://schemas.microsoft.com/office/drawing/2014/main" id="{4AC2F339-2D98-4448-9708-0CD0C92FB5F6}"/>
              </a:ext>
            </a:extLst>
          </p:cNvPr>
          <p:cNvSpPr/>
          <p:nvPr/>
        </p:nvSpPr>
        <p:spPr>
          <a:xfrm>
            <a:off x="6786066" y="3435382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Oval 101">
            <a:extLst>
              <a:ext uri="{FF2B5EF4-FFF2-40B4-BE49-F238E27FC236}">
                <a16:creationId xmlns:a16="http://schemas.microsoft.com/office/drawing/2014/main" id="{EBE0C904-3BE1-4712-B661-5B2AE521576D}"/>
              </a:ext>
            </a:extLst>
          </p:cNvPr>
          <p:cNvSpPr/>
          <p:nvPr/>
        </p:nvSpPr>
        <p:spPr>
          <a:xfrm>
            <a:off x="5253380" y="4118941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Oval 102">
            <a:extLst>
              <a:ext uri="{FF2B5EF4-FFF2-40B4-BE49-F238E27FC236}">
                <a16:creationId xmlns:a16="http://schemas.microsoft.com/office/drawing/2014/main" id="{BA2733A0-6871-4449-A143-F7892E0B52D1}"/>
              </a:ext>
            </a:extLst>
          </p:cNvPr>
          <p:cNvSpPr/>
          <p:nvPr/>
        </p:nvSpPr>
        <p:spPr>
          <a:xfrm>
            <a:off x="3720694" y="3435382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Oval 103">
            <a:extLst>
              <a:ext uri="{FF2B5EF4-FFF2-40B4-BE49-F238E27FC236}">
                <a16:creationId xmlns:a16="http://schemas.microsoft.com/office/drawing/2014/main" id="{E3A544B1-9B44-4457-99E0-0700AA397908}"/>
              </a:ext>
            </a:extLst>
          </p:cNvPr>
          <p:cNvSpPr/>
          <p:nvPr/>
        </p:nvSpPr>
        <p:spPr>
          <a:xfrm>
            <a:off x="2055070" y="4055721"/>
            <a:ext cx="1047798" cy="10488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Oval 104">
            <a:extLst>
              <a:ext uri="{FF2B5EF4-FFF2-40B4-BE49-F238E27FC236}">
                <a16:creationId xmlns:a16="http://schemas.microsoft.com/office/drawing/2014/main" id="{5B651FFA-99EC-40FE-A558-24C15C7717BB}"/>
              </a:ext>
            </a:extLst>
          </p:cNvPr>
          <p:cNvSpPr/>
          <p:nvPr/>
        </p:nvSpPr>
        <p:spPr>
          <a:xfrm>
            <a:off x="8318752" y="4118941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2776088" y="2409314"/>
            <a:ext cx="218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找尋學生本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質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192" name="Block Arc 157">
            <a:extLst>
              <a:ext uri="{FF2B5EF4-FFF2-40B4-BE49-F238E27FC236}">
                <a16:creationId xmlns:a16="http://schemas.microsoft.com/office/drawing/2014/main" id="{8B4AA202-A20F-424A-BBAD-9C81C1849BC5}"/>
              </a:ext>
            </a:extLst>
          </p:cNvPr>
          <p:cNvSpPr/>
          <p:nvPr/>
        </p:nvSpPr>
        <p:spPr>
          <a:xfrm rot="10800000">
            <a:off x="314800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Block Arc 158">
            <a:extLst>
              <a:ext uri="{FF2B5EF4-FFF2-40B4-BE49-F238E27FC236}">
                <a16:creationId xmlns:a16="http://schemas.microsoft.com/office/drawing/2014/main" id="{2AB3FA18-0A10-431D-BD52-D7F20E73F84A}"/>
              </a:ext>
            </a:extLst>
          </p:cNvPr>
          <p:cNvSpPr/>
          <p:nvPr/>
        </p:nvSpPr>
        <p:spPr>
          <a:xfrm>
            <a:off x="773992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Block Arc 159">
            <a:extLst>
              <a:ext uri="{FF2B5EF4-FFF2-40B4-BE49-F238E27FC236}">
                <a16:creationId xmlns:a16="http://schemas.microsoft.com/office/drawing/2014/main" id="{BC052121-8455-4B88-921B-4EC519762E3A}"/>
              </a:ext>
            </a:extLst>
          </p:cNvPr>
          <p:cNvSpPr/>
          <p:nvPr/>
        </p:nvSpPr>
        <p:spPr>
          <a:xfrm>
            <a:off x="467864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Block Arc 160">
            <a:extLst>
              <a:ext uri="{FF2B5EF4-FFF2-40B4-BE49-F238E27FC236}">
                <a16:creationId xmlns:a16="http://schemas.microsoft.com/office/drawing/2014/main" id="{9CDE470B-3E6F-450C-9C3A-C26633687FD7}"/>
              </a:ext>
            </a:extLst>
          </p:cNvPr>
          <p:cNvSpPr/>
          <p:nvPr/>
        </p:nvSpPr>
        <p:spPr>
          <a:xfrm rot="10800000">
            <a:off x="620928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Block Arc 160">
            <a:extLst>
              <a:ext uri="{FF2B5EF4-FFF2-40B4-BE49-F238E27FC236}">
                <a16:creationId xmlns:a16="http://schemas.microsoft.com/office/drawing/2014/main" id="{C52D3C8D-1D9D-404C-87D6-2D736001DADF}"/>
              </a:ext>
            </a:extLst>
          </p:cNvPr>
          <p:cNvSpPr/>
          <p:nvPr/>
        </p:nvSpPr>
        <p:spPr>
          <a:xfrm rot="10800000">
            <a:off x="9263374" y="2705821"/>
            <a:ext cx="2062306" cy="1783407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Text Placeholder 12">
            <a:extLst>
              <a:ext uri="{FF2B5EF4-FFF2-40B4-BE49-F238E27FC236}">
                <a16:creationId xmlns:a16="http://schemas.microsoft.com/office/drawing/2014/main" id="{288EED32-4833-4DC9-A842-ABEFCCB8FE30}"/>
              </a:ext>
            </a:extLst>
          </p:cNvPr>
          <p:cNvSpPr txBox="1">
            <a:spLocks/>
          </p:cNvSpPr>
          <p:nvPr/>
        </p:nvSpPr>
        <p:spPr>
          <a:xfrm>
            <a:off x="3670977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6/9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2" name="Text Placeholder 12">
            <a:extLst>
              <a:ext uri="{FF2B5EF4-FFF2-40B4-BE49-F238E27FC236}">
                <a16:creationId xmlns:a16="http://schemas.microsoft.com/office/drawing/2014/main" id="{C780DD8E-2FE3-4C66-AF3A-15806ADAA245}"/>
              </a:ext>
            </a:extLst>
          </p:cNvPr>
          <p:cNvSpPr txBox="1">
            <a:spLocks/>
          </p:cNvSpPr>
          <p:nvPr/>
        </p:nvSpPr>
        <p:spPr>
          <a:xfrm>
            <a:off x="5203663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6/16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3" name="Text Placeholder 12">
            <a:extLst>
              <a:ext uri="{FF2B5EF4-FFF2-40B4-BE49-F238E27FC236}">
                <a16:creationId xmlns:a16="http://schemas.microsoft.com/office/drawing/2014/main" id="{C8E751EF-FD95-4090-BB41-2B899613CC88}"/>
              </a:ext>
            </a:extLst>
          </p:cNvPr>
          <p:cNvSpPr txBox="1">
            <a:spLocks/>
          </p:cNvSpPr>
          <p:nvPr/>
        </p:nvSpPr>
        <p:spPr>
          <a:xfrm>
            <a:off x="6736349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/2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" name="Text Placeholder 12">
            <a:extLst>
              <a:ext uri="{FF2B5EF4-FFF2-40B4-BE49-F238E27FC236}">
                <a16:creationId xmlns:a16="http://schemas.microsoft.com/office/drawing/2014/main" id="{43006B3B-BF71-44D1-B2F6-C2BDCC59DC4D}"/>
              </a:ext>
            </a:extLst>
          </p:cNvPr>
          <p:cNvSpPr txBox="1">
            <a:spLocks/>
          </p:cNvSpPr>
          <p:nvPr/>
        </p:nvSpPr>
        <p:spPr>
          <a:xfrm>
            <a:off x="8269035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7/7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" name="Text Placeholder 12">
            <a:extLst>
              <a:ext uri="{FF2B5EF4-FFF2-40B4-BE49-F238E27FC236}">
                <a16:creationId xmlns:a16="http://schemas.microsoft.com/office/drawing/2014/main" id="{8F2B344F-3F0E-4ACA-B26E-024AEA9375C1}"/>
              </a:ext>
            </a:extLst>
          </p:cNvPr>
          <p:cNvSpPr txBox="1">
            <a:spLocks/>
          </p:cNvSpPr>
          <p:nvPr/>
        </p:nvSpPr>
        <p:spPr>
          <a:xfrm>
            <a:off x="10008504" y="3594729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5/26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6" name="Text Placeholder 12">
            <a:extLst>
              <a:ext uri="{FF2B5EF4-FFF2-40B4-BE49-F238E27FC236}">
                <a16:creationId xmlns:a16="http://schemas.microsoft.com/office/drawing/2014/main" id="{4FAB4781-BCFD-47F0-9AAD-53F87A4960A7}"/>
              </a:ext>
            </a:extLst>
          </p:cNvPr>
          <p:cNvSpPr txBox="1">
            <a:spLocks/>
          </p:cNvSpPr>
          <p:nvPr/>
        </p:nvSpPr>
        <p:spPr>
          <a:xfrm>
            <a:off x="2068319" y="4320911"/>
            <a:ext cx="1005714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109</a:t>
            </a:r>
            <a:endParaRPr lang="en-US" sz="1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7" name="Picture 7">
            <a:extLst>
              <a:ext uri="{FF2B5EF4-FFF2-40B4-BE49-F238E27FC236}">
                <a16:creationId xmlns:a16="http://schemas.microsoft.com/office/drawing/2014/main" id="{D78284F9-39C0-43C5-A949-FFE1D89C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5385">
            <a:off x="3295223" y="3681507"/>
            <a:ext cx="431839" cy="267619"/>
          </a:xfrm>
          <a:prstGeom prst="rect">
            <a:avLst/>
          </a:prstGeom>
        </p:spPr>
      </p:pic>
      <p:pic>
        <p:nvPicPr>
          <p:cNvPr id="208" name="Picture 8">
            <a:extLst>
              <a:ext uri="{FF2B5EF4-FFF2-40B4-BE49-F238E27FC236}">
                <a16:creationId xmlns:a16="http://schemas.microsoft.com/office/drawing/2014/main" id="{06ADDE57-205A-47C9-A8A8-06B34C8BF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4682502" y="3417858"/>
            <a:ext cx="431839" cy="267619"/>
          </a:xfrm>
          <a:prstGeom prst="rect">
            <a:avLst/>
          </a:prstGeom>
        </p:spPr>
      </p:pic>
      <p:pic>
        <p:nvPicPr>
          <p:cNvPr id="209" name="Picture 7">
            <a:extLst>
              <a:ext uri="{FF2B5EF4-FFF2-40B4-BE49-F238E27FC236}">
                <a16:creationId xmlns:a16="http://schemas.microsoft.com/office/drawing/2014/main" id="{EC0F15DE-3D8C-4EEA-AE19-95414755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65916">
            <a:off x="4560487" y="4354681"/>
            <a:ext cx="431839" cy="267619"/>
          </a:xfrm>
          <a:prstGeom prst="rect">
            <a:avLst/>
          </a:prstGeom>
        </p:spPr>
      </p:pic>
      <p:pic>
        <p:nvPicPr>
          <p:cNvPr id="210" name="Picture 8">
            <a:extLst>
              <a:ext uri="{FF2B5EF4-FFF2-40B4-BE49-F238E27FC236}">
                <a16:creationId xmlns:a16="http://schemas.microsoft.com/office/drawing/2014/main" id="{2A4EE041-44A7-4B07-8161-5E40F46A3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176">
            <a:off x="1418636" y="3527903"/>
            <a:ext cx="431839" cy="267619"/>
          </a:xfrm>
          <a:prstGeom prst="rect">
            <a:avLst/>
          </a:prstGeom>
        </p:spPr>
      </p:pic>
      <p:pic>
        <p:nvPicPr>
          <p:cNvPr id="211" name="Picture 7">
            <a:extLst>
              <a:ext uri="{FF2B5EF4-FFF2-40B4-BE49-F238E27FC236}">
                <a16:creationId xmlns:a16="http://schemas.microsoft.com/office/drawing/2014/main" id="{72B2F532-C230-465B-8908-6843E688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6300535" y="3730592"/>
            <a:ext cx="431839" cy="267619"/>
          </a:xfrm>
          <a:prstGeom prst="rect">
            <a:avLst/>
          </a:prstGeom>
        </p:spPr>
      </p:pic>
      <p:pic>
        <p:nvPicPr>
          <p:cNvPr id="212" name="Picture 8">
            <a:extLst>
              <a:ext uri="{FF2B5EF4-FFF2-40B4-BE49-F238E27FC236}">
                <a16:creationId xmlns:a16="http://schemas.microsoft.com/office/drawing/2014/main" id="{58A95E68-D880-4EFD-96D8-CEB78FF4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5709549" y="3705960"/>
            <a:ext cx="431839" cy="267619"/>
          </a:xfrm>
          <a:prstGeom prst="rect">
            <a:avLst/>
          </a:prstGeom>
        </p:spPr>
      </p:pic>
      <p:pic>
        <p:nvPicPr>
          <p:cNvPr id="213" name="Picture 7">
            <a:extLst>
              <a:ext uri="{FF2B5EF4-FFF2-40B4-BE49-F238E27FC236}">
                <a16:creationId xmlns:a16="http://schemas.microsoft.com/office/drawing/2014/main" id="{A718E94E-8800-4A6B-825D-0E8F78D68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7582840" y="4287523"/>
            <a:ext cx="431839" cy="267619"/>
          </a:xfrm>
          <a:prstGeom prst="rect">
            <a:avLst/>
          </a:prstGeom>
        </p:spPr>
      </p:pic>
      <p:pic>
        <p:nvPicPr>
          <p:cNvPr id="214" name="Picture 8">
            <a:extLst>
              <a:ext uri="{FF2B5EF4-FFF2-40B4-BE49-F238E27FC236}">
                <a16:creationId xmlns:a16="http://schemas.microsoft.com/office/drawing/2014/main" id="{D22B6647-AB8C-4DB6-8CF0-5A92EE9A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0794">
            <a:off x="2164697" y="3690474"/>
            <a:ext cx="431839" cy="267619"/>
          </a:xfrm>
          <a:prstGeom prst="rect">
            <a:avLst/>
          </a:prstGeom>
        </p:spPr>
      </p:pic>
      <p:pic>
        <p:nvPicPr>
          <p:cNvPr id="215" name="Picture 8">
            <a:extLst>
              <a:ext uri="{FF2B5EF4-FFF2-40B4-BE49-F238E27FC236}">
                <a16:creationId xmlns:a16="http://schemas.microsoft.com/office/drawing/2014/main" id="{62621D2D-230D-4FB6-B3E3-3D385582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7701559" y="3429929"/>
            <a:ext cx="431839" cy="267619"/>
          </a:xfrm>
          <a:prstGeom prst="rect">
            <a:avLst/>
          </a:prstGeom>
        </p:spPr>
      </p:pic>
      <p:pic>
        <p:nvPicPr>
          <p:cNvPr id="216" name="Picture 8">
            <a:extLst>
              <a:ext uri="{FF2B5EF4-FFF2-40B4-BE49-F238E27FC236}">
                <a16:creationId xmlns:a16="http://schemas.microsoft.com/office/drawing/2014/main" id="{F0587DC3-551C-4A25-B840-592E0D59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8698699" y="3670025"/>
            <a:ext cx="431839" cy="267619"/>
          </a:xfrm>
          <a:prstGeom prst="rect">
            <a:avLst/>
          </a:prstGeom>
        </p:spPr>
      </p:pic>
      <p:pic>
        <p:nvPicPr>
          <p:cNvPr id="217" name="Picture 7">
            <a:extLst>
              <a:ext uri="{FF2B5EF4-FFF2-40B4-BE49-F238E27FC236}">
                <a16:creationId xmlns:a16="http://schemas.microsoft.com/office/drawing/2014/main" id="{86C21A74-CE01-480C-B709-40FCA782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9379548" y="3795507"/>
            <a:ext cx="431839" cy="267619"/>
          </a:xfrm>
          <a:prstGeom prst="rect">
            <a:avLst/>
          </a:prstGeom>
        </p:spPr>
      </p:pic>
      <p:pic>
        <p:nvPicPr>
          <p:cNvPr id="219" name="Picture 4">
            <a:extLst>
              <a:ext uri="{FF2B5EF4-FFF2-40B4-BE49-F238E27FC236}">
                <a16:creationId xmlns:a16="http://schemas.microsoft.com/office/drawing/2014/main" id="{AD9245CA-559C-4C53-A220-F78174005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8746" y="1510434"/>
            <a:ext cx="1163180" cy="2529917"/>
          </a:xfrm>
          <a:prstGeom prst="rect">
            <a:avLst/>
          </a:prstGeom>
        </p:spPr>
      </p:pic>
      <p:sp>
        <p:nvSpPr>
          <p:cNvPr id="220" name="Block Arc 92">
            <a:extLst>
              <a:ext uri="{FF2B5EF4-FFF2-40B4-BE49-F238E27FC236}">
                <a16:creationId xmlns:a16="http://schemas.microsoft.com/office/drawing/2014/main" id="{3D2BF6F3-9FAC-4F9B-852D-78AF5E147FAA}"/>
              </a:ext>
            </a:extLst>
          </p:cNvPr>
          <p:cNvSpPr/>
          <p:nvPr/>
        </p:nvSpPr>
        <p:spPr>
          <a:xfrm>
            <a:off x="1621332" y="3447493"/>
            <a:ext cx="1834703" cy="1834703"/>
          </a:xfrm>
          <a:prstGeom prst="blockArc">
            <a:avLst>
              <a:gd name="adj1" fmla="val 10800022"/>
              <a:gd name="adj2" fmla="val 20021087"/>
              <a:gd name="adj3" fmla="val 648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1" name="직사각형 2">
            <a:extLst>
              <a:ext uri="{FF2B5EF4-FFF2-40B4-BE49-F238E27FC236}">
                <a16:creationId xmlns:a16="http://schemas.microsoft.com/office/drawing/2014/main" id="{EDDD0856-D8FC-4A8C-A032-5E9A1DF6ABB5}"/>
              </a:ext>
            </a:extLst>
          </p:cNvPr>
          <p:cNvSpPr/>
          <p:nvPr/>
        </p:nvSpPr>
        <p:spPr>
          <a:xfrm>
            <a:off x="1617471" y="4364844"/>
            <a:ext cx="825689" cy="2504958"/>
          </a:xfrm>
          <a:custGeom>
            <a:avLst/>
            <a:gdLst>
              <a:gd name="connsiteX0" fmla="*/ 0 w 119148"/>
              <a:gd name="connsiteY0" fmla="*/ 0 h 2214305"/>
              <a:gd name="connsiteX1" fmla="*/ 119148 w 119148"/>
              <a:gd name="connsiteY1" fmla="*/ 0 h 2214305"/>
              <a:gd name="connsiteX2" fmla="*/ 119148 w 119148"/>
              <a:gd name="connsiteY2" fmla="*/ 2214305 h 2214305"/>
              <a:gd name="connsiteX3" fmla="*/ 0 w 119148"/>
              <a:gd name="connsiteY3" fmla="*/ 2214305 h 2214305"/>
              <a:gd name="connsiteX4" fmla="*/ 0 w 119148"/>
              <a:gd name="connsiteY4" fmla="*/ 0 h 2214305"/>
              <a:gd name="connsiteX0" fmla="*/ 0 w 412396"/>
              <a:gd name="connsiteY0" fmla="*/ 0 h 2214305"/>
              <a:gd name="connsiteX1" fmla="*/ 119148 w 412396"/>
              <a:gd name="connsiteY1" fmla="*/ 0 h 2214305"/>
              <a:gd name="connsiteX2" fmla="*/ 412396 w 412396"/>
              <a:gd name="connsiteY2" fmla="*/ 2147657 h 2214305"/>
              <a:gd name="connsiteX3" fmla="*/ 0 w 412396"/>
              <a:gd name="connsiteY3" fmla="*/ 2214305 h 2214305"/>
              <a:gd name="connsiteX4" fmla="*/ 0 w 412396"/>
              <a:gd name="connsiteY4" fmla="*/ 0 h 2214305"/>
              <a:gd name="connsiteX0" fmla="*/ 0 w 412396"/>
              <a:gd name="connsiteY0" fmla="*/ 0 h 2147658"/>
              <a:gd name="connsiteX1" fmla="*/ 119148 w 412396"/>
              <a:gd name="connsiteY1" fmla="*/ 0 h 2147658"/>
              <a:gd name="connsiteX2" fmla="*/ 412396 w 412396"/>
              <a:gd name="connsiteY2" fmla="*/ 2147657 h 2147658"/>
              <a:gd name="connsiteX3" fmla="*/ 210606 w 412396"/>
              <a:gd name="connsiteY3" fmla="*/ 2147658 h 2147658"/>
              <a:gd name="connsiteX4" fmla="*/ 0 w 412396"/>
              <a:gd name="connsiteY4" fmla="*/ 0 h 214765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10606 w 468380"/>
              <a:gd name="connsiteY3" fmla="*/ 2147658 h 2152988"/>
              <a:gd name="connsiteX4" fmla="*/ 0 w 468380"/>
              <a:gd name="connsiteY4" fmla="*/ 0 h 215298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50595 w 468380"/>
              <a:gd name="connsiteY3" fmla="*/ 2150324 h 2152988"/>
              <a:gd name="connsiteX4" fmla="*/ 0 w 468380"/>
              <a:gd name="connsiteY4" fmla="*/ 0 h 2152988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3219 w 474264"/>
              <a:gd name="connsiteY0" fmla="*/ 0 h 2150324"/>
              <a:gd name="connsiteX1" fmla="*/ 122367 w 474264"/>
              <a:gd name="connsiteY1" fmla="*/ 0 h 2150324"/>
              <a:gd name="connsiteX2" fmla="*/ 474264 w 474264"/>
              <a:gd name="connsiteY2" fmla="*/ 2144990 h 2150324"/>
              <a:gd name="connsiteX3" fmla="*/ 253814 w 474264"/>
              <a:gd name="connsiteY3" fmla="*/ 2150324 h 2150324"/>
              <a:gd name="connsiteX4" fmla="*/ 3219 w 474264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3486 w 604397"/>
              <a:gd name="connsiteY0" fmla="*/ 0 h 2504958"/>
              <a:gd name="connsiteX1" fmla="*/ 122634 w 604397"/>
              <a:gd name="connsiteY1" fmla="*/ 0 h 2504958"/>
              <a:gd name="connsiteX2" fmla="*/ 474531 w 604397"/>
              <a:gd name="connsiteY2" fmla="*/ 2144990 h 2504958"/>
              <a:gd name="connsiteX3" fmla="*/ 591332 w 604397"/>
              <a:gd name="connsiteY3" fmla="*/ 2504958 h 2504958"/>
              <a:gd name="connsiteX4" fmla="*/ 3486 w 604397"/>
              <a:gd name="connsiteY4" fmla="*/ 0 h 2504958"/>
              <a:gd name="connsiteX0" fmla="*/ 3486 w 825689"/>
              <a:gd name="connsiteY0" fmla="*/ 0 h 2504958"/>
              <a:gd name="connsiteX1" fmla="*/ 122634 w 825689"/>
              <a:gd name="connsiteY1" fmla="*/ 0 h 2504958"/>
              <a:gd name="connsiteX2" fmla="*/ 825689 w 825689"/>
              <a:gd name="connsiteY2" fmla="*/ 2499624 h 2504958"/>
              <a:gd name="connsiteX3" fmla="*/ 591332 w 825689"/>
              <a:gd name="connsiteY3" fmla="*/ 2504958 h 2504958"/>
              <a:gd name="connsiteX4" fmla="*/ 3486 w 825689"/>
              <a:gd name="connsiteY4" fmla="*/ 0 h 25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89" h="2504958">
                <a:moveTo>
                  <a:pt x="3486" y="0"/>
                </a:moveTo>
                <a:lnTo>
                  <a:pt x="122634" y="0"/>
                </a:lnTo>
                <a:cubicBezTo>
                  <a:pt x="97058" y="800722"/>
                  <a:pt x="489315" y="1765577"/>
                  <a:pt x="825689" y="2499624"/>
                </a:cubicBezTo>
                <a:lnTo>
                  <a:pt x="591332" y="2504958"/>
                </a:lnTo>
                <a:cubicBezTo>
                  <a:pt x="279200" y="1807233"/>
                  <a:pt x="-36807" y="821550"/>
                  <a:pt x="34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2" name="Picture 7">
            <a:extLst>
              <a:ext uri="{FF2B5EF4-FFF2-40B4-BE49-F238E27FC236}">
                <a16:creationId xmlns:a16="http://schemas.microsoft.com/office/drawing/2014/main" id="{48D3B237-3E79-4015-9F25-F2E36A177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48">
            <a:off x="2060101" y="5629548"/>
            <a:ext cx="553787" cy="343193"/>
          </a:xfrm>
          <a:prstGeom prst="rect">
            <a:avLst/>
          </a:prstGeom>
        </p:spPr>
      </p:pic>
      <p:pic>
        <p:nvPicPr>
          <p:cNvPr id="223" name="Picture 7">
            <a:extLst>
              <a:ext uri="{FF2B5EF4-FFF2-40B4-BE49-F238E27FC236}">
                <a16:creationId xmlns:a16="http://schemas.microsoft.com/office/drawing/2014/main" id="{7B3C535C-A0C2-4B02-9B37-D2F84343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5591">
            <a:off x="1195960" y="5134408"/>
            <a:ext cx="553788" cy="3431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53359" y="1254461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實施期程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:108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年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12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月至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109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年</a:t>
            </a:r>
            <a:r>
              <a:rPr lang="en-US" altLang="zh-TW" sz="24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7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月止</a:t>
            </a:r>
            <a:endParaRPr lang="zh-TW" altLang="en-US" sz="24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4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3934180" y="5020069"/>
            <a:ext cx="290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探索學生內心世界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55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5996510" y="2506157"/>
            <a:ext cx="2322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繪畫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教學分享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56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8019166" y="5081214"/>
            <a:ext cx="311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理論與實務之結合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審視課程大綱完整性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教案設計編擬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218" name="Picture 7">
            <a:extLst>
              <a:ext uri="{FF2B5EF4-FFF2-40B4-BE49-F238E27FC236}">
                <a16:creationId xmlns:a16="http://schemas.microsoft.com/office/drawing/2014/main" id="{34EDFC78-02E8-4E48-8C57-BC74BE2F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11057375" y="3944344"/>
            <a:ext cx="431839" cy="2676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55069" y="224042"/>
            <a:ext cx="31983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dirty="0">
                <a:solidFill>
                  <a:srgbClr val="FFC000"/>
                </a:solidFill>
              </a:rPr>
              <a:t>Art brut</a:t>
            </a:r>
            <a:r>
              <a:rPr lang="zh-TW" altLang="en-US" sz="6600" dirty="0">
                <a:solidFill>
                  <a:srgbClr val="FFC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4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텍스트 개체 틀 166">
            <a:extLst>
              <a:ext uri="{FF2B5EF4-FFF2-40B4-BE49-F238E27FC236}">
                <a16:creationId xmlns:a16="http://schemas.microsoft.com/office/drawing/2014/main" id="{7EBC5DB0-D934-42C8-9FC0-2CD9B896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575" y="862125"/>
            <a:ext cx="9997376" cy="724247"/>
          </a:xfrm>
        </p:spPr>
        <p:txBody>
          <a:bodyPr/>
          <a:lstStyle/>
          <a:p>
            <a:r>
              <a:rPr lang="en-US" altLang="ko-KR" sz="6600" dirty="0" smtClean="0">
                <a:solidFill>
                  <a:srgbClr val="FFFF00"/>
                </a:solidFill>
              </a:rPr>
              <a:t>Art brut</a:t>
            </a:r>
            <a:r>
              <a:rPr lang="zh-TW" altLang="en-US" sz="6600" dirty="0">
                <a:solidFill>
                  <a:srgbClr val="FFFF0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Professional Learning Community</a:t>
            </a:r>
            <a:endParaRPr lang="ko-KR" altLang="en-US" sz="6000" dirty="0">
              <a:solidFill>
                <a:srgbClr val="7030A0"/>
              </a:solidFill>
            </a:endParaRPr>
          </a:p>
          <a:p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65" name="Oval 100">
            <a:extLst>
              <a:ext uri="{FF2B5EF4-FFF2-40B4-BE49-F238E27FC236}">
                <a16:creationId xmlns:a16="http://schemas.microsoft.com/office/drawing/2014/main" id="{46601C95-D668-493A-B704-2E3ADE41F68B}"/>
              </a:ext>
            </a:extLst>
          </p:cNvPr>
          <p:cNvSpPr/>
          <p:nvPr/>
        </p:nvSpPr>
        <p:spPr>
          <a:xfrm>
            <a:off x="6694093" y="3344829"/>
            <a:ext cx="867541" cy="867541"/>
          </a:xfrm>
          <a:prstGeom prst="ellipse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Oval 101">
            <a:extLst>
              <a:ext uri="{FF2B5EF4-FFF2-40B4-BE49-F238E27FC236}">
                <a16:creationId xmlns:a16="http://schemas.microsoft.com/office/drawing/2014/main" id="{7E2E969B-1F28-4203-BE51-6B6D0B2DABD3}"/>
              </a:ext>
            </a:extLst>
          </p:cNvPr>
          <p:cNvSpPr/>
          <p:nvPr/>
        </p:nvSpPr>
        <p:spPr>
          <a:xfrm>
            <a:off x="5161407" y="4028388"/>
            <a:ext cx="867541" cy="867541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Oval 102">
            <a:extLst>
              <a:ext uri="{FF2B5EF4-FFF2-40B4-BE49-F238E27FC236}">
                <a16:creationId xmlns:a16="http://schemas.microsoft.com/office/drawing/2014/main" id="{86C2128D-98A4-4F28-B870-A4B2226AEE43}"/>
              </a:ext>
            </a:extLst>
          </p:cNvPr>
          <p:cNvSpPr/>
          <p:nvPr/>
        </p:nvSpPr>
        <p:spPr>
          <a:xfrm>
            <a:off x="3628721" y="3344829"/>
            <a:ext cx="867541" cy="86754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Oval 103">
            <a:extLst>
              <a:ext uri="{FF2B5EF4-FFF2-40B4-BE49-F238E27FC236}">
                <a16:creationId xmlns:a16="http://schemas.microsoft.com/office/drawing/2014/main" id="{4CAF7604-E248-471E-B6F4-ED492E1C0006}"/>
              </a:ext>
            </a:extLst>
          </p:cNvPr>
          <p:cNvSpPr/>
          <p:nvPr/>
        </p:nvSpPr>
        <p:spPr>
          <a:xfrm>
            <a:off x="2009718" y="3992503"/>
            <a:ext cx="1134067" cy="1175241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Oval 104">
            <a:extLst>
              <a:ext uri="{FF2B5EF4-FFF2-40B4-BE49-F238E27FC236}">
                <a16:creationId xmlns:a16="http://schemas.microsoft.com/office/drawing/2014/main" id="{B51EB4ED-F016-48EC-ADBC-2E202C40265F}"/>
              </a:ext>
            </a:extLst>
          </p:cNvPr>
          <p:cNvSpPr/>
          <p:nvPr/>
        </p:nvSpPr>
        <p:spPr>
          <a:xfrm>
            <a:off x="8226779" y="4028388"/>
            <a:ext cx="867541" cy="867541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Oval 100">
            <a:extLst>
              <a:ext uri="{FF2B5EF4-FFF2-40B4-BE49-F238E27FC236}">
                <a16:creationId xmlns:a16="http://schemas.microsoft.com/office/drawing/2014/main" id="{4AC2F339-2D98-4448-9708-0CD0C92FB5F6}"/>
              </a:ext>
            </a:extLst>
          </p:cNvPr>
          <p:cNvSpPr/>
          <p:nvPr/>
        </p:nvSpPr>
        <p:spPr>
          <a:xfrm>
            <a:off x="6786066" y="3435382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Oval 101">
            <a:extLst>
              <a:ext uri="{FF2B5EF4-FFF2-40B4-BE49-F238E27FC236}">
                <a16:creationId xmlns:a16="http://schemas.microsoft.com/office/drawing/2014/main" id="{EBE0C904-3BE1-4712-B661-5B2AE521576D}"/>
              </a:ext>
            </a:extLst>
          </p:cNvPr>
          <p:cNvSpPr/>
          <p:nvPr/>
        </p:nvSpPr>
        <p:spPr>
          <a:xfrm>
            <a:off x="5253380" y="4118941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Oval 102">
            <a:extLst>
              <a:ext uri="{FF2B5EF4-FFF2-40B4-BE49-F238E27FC236}">
                <a16:creationId xmlns:a16="http://schemas.microsoft.com/office/drawing/2014/main" id="{BA2733A0-6871-4449-A143-F7892E0B52D1}"/>
              </a:ext>
            </a:extLst>
          </p:cNvPr>
          <p:cNvSpPr/>
          <p:nvPr/>
        </p:nvSpPr>
        <p:spPr>
          <a:xfrm>
            <a:off x="3720694" y="3435382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Oval 103">
            <a:extLst>
              <a:ext uri="{FF2B5EF4-FFF2-40B4-BE49-F238E27FC236}">
                <a16:creationId xmlns:a16="http://schemas.microsoft.com/office/drawing/2014/main" id="{E3A544B1-9B44-4457-99E0-0700AA397908}"/>
              </a:ext>
            </a:extLst>
          </p:cNvPr>
          <p:cNvSpPr/>
          <p:nvPr/>
        </p:nvSpPr>
        <p:spPr>
          <a:xfrm>
            <a:off x="2055070" y="4055721"/>
            <a:ext cx="1047798" cy="10488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Oval 104">
            <a:extLst>
              <a:ext uri="{FF2B5EF4-FFF2-40B4-BE49-F238E27FC236}">
                <a16:creationId xmlns:a16="http://schemas.microsoft.com/office/drawing/2014/main" id="{5B651FFA-99EC-40FE-A558-24C15C7717BB}"/>
              </a:ext>
            </a:extLst>
          </p:cNvPr>
          <p:cNvSpPr/>
          <p:nvPr/>
        </p:nvSpPr>
        <p:spPr>
          <a:xfrm>
            <a:off x="8318752" y="4118941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2776088" y="2409314"/>
            <a:ext cx="218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找尋學生本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質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192" name="Block Arc 157">
            <a:extLst>
              <a:ext uri="{FF2B5EF4-FFF2-40B4-BE49-F238E27FC236}">
                <a16:creationId xmlns:a16="http://schemas.microsoft.com/office/drawing/2014/main" id="{8B4AA202-A20F-424A-BBAD-9C81C1849BC5}"/>
              </a:ext>
            </a:extLst>
          </p:cNvPr>
          <p:cNvSpPr/>
          <p:nvPr/>
        </p:nvSpPr>
        <p:spPr>
          <a:xfrm rot="10800000">
            <a:off x="314800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Block Arc 158">
            <a:extLst>
              <a:ext uri="{FF2B5EF4-FFF2-40B4-BE49-F238E27FC236}">
                <a16:creationId xmlns:a16="http://schemas.microsoft.com/office/drawing/2014/main" id="{2AB3FA18-0A10-431D-BD52-D7F20E73F84A}"/>
              </a:ext>
            </a:extLst>
          </p:cNvPr>
          <p:cNvSpPr/>
          <p:nvPr/>
        </p:nvSpPr>
        <p:spPr>
          <a:xfrm>
            <a:off x="773992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Block Arc 159">
            <a:extLst>
              <a:ext uri="{FF2B5EF4-FFF2-40B4-BE49-F238E27FC236}">
                <a16:creationId xmlns:a16="http://schemas.microsoft.com/office/drawing/2014/main" id="{BC052121-8455-4B88-921B-4EC519762E3A}"/>
              </a:ext>
            </a:extLst>
          </p:cNvPr>
          <p:cNvSpPr/>
          <p:nvPr/>
        </p:nvSpPr>
        <p:spPr>
          <a:xfrm>
            <a:off x="4678644" y="3471302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Block Arc 160">
            <a:extLst>
              <a:ext uri="{FF2B5EF4-FFF2-40B4-BE49-F238E27FC236}">
                <a16:creationId xmlns:a16="http://schemas.microsoft.com/office/drawing/2014/main" id="{9CDE470B-3E6F-450C-9C3A-C26633687FD7}"/>
              </a:ext>
            </a:extLst>
          </p:cNvPr>
          <p:cNvSpPr/>
          <p:nvPr/>
        </p:nvSpPr>
        <p:spPr>
          <a:xfrm rot="10800000">
            <a:off x="6209284" y="2688404"/>
            <a:ext cx="1834703" cy="1834703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Block Arc 160">
            <a:extLst>
              <a:ext uri="{FF2B5EF4-FFF2-40B4-BE49-F238E27FC236}">
                <a16:creationId xmlns:a16="http://schemas.microsoft.com/office/drawing/2014/main" id="{C52D3C8D-1D9D-404C-87D6-2D736001DADF}"/>
              </a:ext>
            </a:extLst>
          </p:cNvPr>
          <p:cNvSpPr/>
          <p:nvPr/>
        </p:nvSpPr>
        <p:spPr>
          <a:xfrm rot="10800000">
            <a:off x="9263374" y="2705821"/>
            <a:ext cx="2062306" cy="1783407"/>
          </a:xfrm>
          <a:prstGeom prst="blockArc">
            <a:avLst>
              <a:gd name="adj1" fmla="val 12399071"/>
              <a:gd name="adj2" fmla="val 20021087"/>
              <a:gd name="adj3" fmla="val 64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Text Placeholder 12">
            <a:extLst>
              <a:ext uri="{FF2B5EF4-FFF2-40B4-BE49-F238E27FC236}">
                <a16:creationId xmlns:a16="http://schemas.microsoft.com/office/drawing/2014/main" id="{288EED32-4833-4DC9-A842-ABEFCCB8FE30}"/>
              </a:ext>
            </a:extLst>
          </p:cNvPr>
          <p:cNvSpPr txBox="1">
            <a:spLocks/>
          </p:cNvSpPr>
          <p:nvPr/>
        </p:nvSpPr>
        <p:spPr>
          <a:xfrm>
            <a:off x="3670977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6/9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2" name="Text Placeholder 12">
            <a:extLst>
              <a:ext uri="{FF2B5EF4-FFF2-40B4-BE49-F238E27FC236}">
                <a16:creationId xmlns:a16="http://schemas.microsoft.com/office/drawing/2014/main" id="{C780DD8E-2FE3-4C66-AF3A-15806ADAA245}"/>
              </a:ext>
            </a:extLst>
          </p:cNvPr>
          <p:cNvSpPr txBox="1">
            <a:spLocks/>
          </p:cNvSpPr>
          <p:nvPr/>
        </p:nvSpPr>
        <p:spPr>
          <a:xfrm>
            <a:off x="5203663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6/16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3" name="Text Placeholder 12">
            <a:extLst>
              <a:ext uri="{FF2B5EF4-FFF2-40B4-BE49-F238E27FC236}">
                <a16:creationId xmlns:a16="http://schemas.microsoft.com/office/drawing/2014/main" id="{C8E751EF-FD95-4090-BB41-2B899613CC88}"/>
              </a:ext>
            </a:extLst>
          </p:cNvPr>
          <p:cNvSpPr txBox="1">
            <a:spLocks/>
          </p:cNvSpPr>
          <p:nvPr/>
        </p:nvSpPr>
        <p:spPr>
          <a:xfrm>
            <a:off x="6736349" y="3552535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/2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" name="Text Placeholder 12">
            <a:extLst>
              <a:ext uri="{FF2B5EF4-FFF2-40B4-BE49-F238E27FC236}">
                <a16:creationId xmlns:a16="http://schemas.microsoft.com/office/drawing/2014/main" id="{43006B3B-BF71-44D1-B2F6-C2BDCC59DC4D}"/>
              </a:ext>
            </a:extLst>
          </p:cNvPr>
          <p:cNvSpPr txBox="1">
            <a:spLocks/>
          </p:cNvSpPr>
          <p:nvPr/>
        </p:nvSpPr>
        <p:spPr>
          <a:xfrm>
            <a:off x="8269035" y="4236094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7/7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" name="Text Placeholder 12">
            <a:extLst>
              <a:ext uri="{FF2B5EF4-FFF2-40B4-BE49-F238E27FC236}">
                <a16:creationId xmlns:a16="http://schemas.microsoft.com/office/drawing/2014/main" id="{8F2B344F-3F0E-4ACA-B26E-024AEA9375C1}"/>
              </a:ext>
            </a:extLst>
          </p:cNvPr>
          <p:cNvSpPr txBox="1">
            <a:spLocks/>
          </p:cNvSpPr>
          <p:nvPr/>
        </p:nvSpPr>
        <p:spPr>
          <a:xfrm>
            <a:off x="10008504" y="3594729"/>
            <a:ext cx="792848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5/26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6" name="Text Placeholder 12">
            <a:extLst>
              <a:ext uri="{FF2B5EF4-FFF2-40B4-BE49-F238E27FC236}">
                <a16:creationId xmlns:a16="http://schemas.microsoft.com/office/drawing/2014/main" id="{4FAB4781-BCFD-47F0-9AAD-53F87A4960A7}"/>
              </a:ext>
            </a:extLst>
          </p:cNvPr>
          <p:cNvSpPr txBox="1">
            <a:spLocks/>
          </p:cNvSpPr>
          <p:nvPr/>
        </p:nvSpPr>
        <p:spPr>
          <a:xfrm>
            <a:off x="2068319" y="4320911"/>
            <a:ext cx="1005714" cy="459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109</a:t>
            </a:r>
            <a:endParaRPr lang="en-US" sz="1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7" name="Picture 7">
            <a:extLst>
              <a:ext uri="{FF2B5EF4-FFF2-40B4-BE49-F238E27FC236}">
                <a16:creationId xmlns:a16="http://schemas.microsoft.com/office/drawing/2014/main" id="{D78284F9-39C0-43C5-A949-FFE1D89C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5385">
            <a:off x="3295223" y="3681507"/>
            <a:ext cx="431839" cy="267619"/>
          </a:xfrm>
          <a:prstGeom prst="rect">
            <a:avLst/>
          </a:prstGeom>
        </p:spPr>
      </p:pic>
      <p:pic>
        <p:nvPicPr>
          <p:cNvPr id="208" name="Picture 8">
            <a:extLst>
              <a:ext uri="{FF2B5EF4-FFF2-40B4-BE49-F238E27FC236}">
                <a16:creationId xmlns:a16="http://schemas.microsoft.com/office/drawing/2014/main" id="{06ADDE57-205A-47C9-A8A8-06B34C8BF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4682502" y="3417858"/>
            <a:ext cx="431839" cy="267619"/>
          </a:xfrm>
          <a:prstGeom prst="rect">
            <a:avLst/>
          </a:prstGeom>
        </p:spPr>
      </p:pic>
      <p:pic>
        <p:nvPicPr>
          <p:cNvPr id="209" name="Picture 7">
            <a:extLst>
              <a:ext uri="{FF2B5EF4-FFF2-40B4-BE49-F238E27FC236}">
                <a16:creationId xmlns:a16="http://schemas.microsoft.com/office/drawing/2014/main" id="{EC0F15DE-3D8C-4EEA-AE19-95414755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65916">
            <a:off x="4560487" y="4354681"/>
            <a:ext cx="431839" cy="267619"/>
          </a:xfrm>
          <a:prstGeom prst="rect">
            <a:avLst/>
          </a:prstGeom>
        </p:spPr>
      </p:pic>
      <p:pic>
        <p:nvPicPr>
          <p:cNvPr id="210" name="Picture 8">
            <a:extLst>
              <a:ext uri="{FF2B5EF4-FFF2-40B4-BE49-F238E27FC236}">
                <a16:creationId xmlns:a16="http://schemas.microsoft.com/office/drawing/2014/main" id="{2A4EE041-44A7-4B07-8161-5E40F46A3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176">
            <a:off x="1418636" y="3527903"/>
            <a:ext cx="431839" cy="267619"/>
          </a:xfrm>
          <a:prstGeom prst="rect">
            <a:avLst/>
          </a:prstGeom>
        </p:spPr>
      </p:pic>
      <p:pic>
        <p:nvPicPr>
          <p:cNvPr id="211" name="Picture 7">
            <a:extLst>
              <a:ext uri="{FF2B5EF4-FFF2-40B4-BE49-F238E27FC236}">
                <a16:creationId xmlns:a16="http://schemas.microsoft.com/office/drawing/2014/main" id="{72B2F532-C230-465B-8908-6843E688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6300535" y="3730592"/>
            <a:ext cx="431839" cy="267619"/>
          </a:xfrm>
          <a:prstGeom prst="rect">
            <a:avLst/>
          </a:prstGeom>
        </p:spPr>
      </p:pic>
      <p:pic>
        <p:nvPicPr>
          <p:cNvPr id="212" name="Picture 8">
            <a:extLst>
              <a:ext uri="{FF2B5EF4-FFF2-40B4-BE49-F238E27FC236}">
                <a16:creationId xmlns:a16="http://schemas.microsoft.com/office/drawing/2014/main" id="{58A95E68-D880-4EFD-96D8-CEB78FF4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5709549" y="3705960"/>
            <a:ext cx="431839" cy="267619"/>
          </a:xfrm>
          <a:prstGeom prst="rect">
            <a:avLst/>
          </a:prstGeom>
        </p:spPr>
      </p:pic>
      <p:pic>
        <p:nvPicPr>
          <p:cNvPr id="213" name="Picture 7">
            <a:extLst>
              <a:ext uri="{FF2B5EF4-FFF2-40B4-BE49-F238E27FC236}">
                <a16:creationId xmlns:a16="http://schemas.microsoft.com/office/drawing/2014/main" id="{A718E94E-8800-4A6B-825D-0E8F78D68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7582840" y="4287523"/>
            <a:ext cx="431839" cy="267619"/>
          </a:xfrm>
          <a:prstGeom prst="rect">
            <a:avLst/>
          </a:prstGeom>
        </p:spPr>
      </p:pic>
      <p:pic>
        <p:nvPicPr>
          <p:cNvPr id="214" name="Picture 8">
            <a:extLst>
              <a:ext uri="{FF2B5EF4-FFF2-40B4-BE49-F238E27FC236}">
                <a16:creationId xmlns:a16="http://schemas.microsoft.com/office/drawing/2014/main" id="{D22B6647-AB8C-4DB6-8CF0-5A92EE9A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0794">
            <a:off x="2164697" y="3690474"/>
            <a:ext cx="431839" cy="267619"/>
          </a:xfrm>
          <a:prstGeom prst="rect">
            <a:avLst/>
          </a:prstGeom>
        </p:spPr>
      </p:pic>
      <p:pic>
        <p:nvPicPr>
          <p:cNvPr id="215" name="Picture 8">
            <a:extLst>
              <a:ext uri="{FF2B5EF4-FFF2-40B4-BE49-F238E27FC236}">
                <a16:creationId xmlns:a16="http://schemas.microsoft.com/office/drawing/2014/main" id="{62621D2D-230D-4FB6-B3E3-3D385582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7796">
            <a:off x="7701559" y="3429929"/>
            <a:ext cx="431839" cy="267619"/>
          </a:xfrm>
          <a:prstGeom prst="rect">
            <a:avLst/>
          </a:prstGeom>
        </p:spPr>
      </p:pic>
      <p:pic>
        <p:nvPicPr>
          <p:cNvPr id="216" name="Picture 8">
            <a:extLst>
              <a:ext uri="{FF2B5EF4-FFF2-40B4-BE49-F238E27FC236}">
                <a16:creationId xmlns:a16="http://schemas.microsoft.com/office/drawing/2014/main" id="{F0587DC3-551C-4A25-B840-592E0D59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832">
            <a:off x="8698699" y="3670025"/>
            <a:ext cx="431839" cy="267619"/>
          </a:xfrm>
          <a:prstGeom prst="rect">
            <a:avLst/>
          </a:prstGeom>
        </p:spPr>
      </p:pic>
      <p:pic>
        <p:nvPicPr>
          <p:cNvPr id="217" name="Picture 7">
            <a:extLst>
              <a:ext uri="{FF2B5EF4-FFF2-40B4-BE49-F238E27FC236}">
                <a16:creationId xmlns:a16="http://schemas.microsoft.com/office/drawing/2014/main" id="{86C21A74-CE01-480C-B709-40FCA782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6747">
            <a:off x="9379548" y="3795507"/>
            <a:ext cx="431839" cy="267619"/>
          </a:xfrm>
          <a:prstGeom prst="rect">
            <a:avLst/>
          </a:prstGeom>
        </p:spPr>
      </p:pic>
      <p:pic>
        <p:nvPicPr>
          <p:cNvPr id="219" name="Picture 4">
            <a:extLst>
              <a:ext uri="{FF2B5EF4-FFF2-40B4-BE49-F238E27FC236}">
                <a16:creationId xmlns:a16="http://schemas.microsoft.com/office/drawing/2014/main" id="{AD9245CA-559C-4C53-A220-F78174005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8746" y="1510434"/>
            <a:ext cx="1163180" cy="2529917"/>
          </a:xfrm>
          <a:prstGeom prst="rect">
            <a:avLst/>
          </a:prstGeom>
        </p:spPr>
      </p:pic>
      <p:sp>
        <p:nvSpPr>
          <p:cNvPr id="220" name="Block Arc 92">
            <a:extLst>
              <a:ext uri="{FF2B5EF4-FFF2-40B4-BE49-F238E27FC236}">
                <a16:creationId xmlns:a16="http://schemas.microsoft.com/office/drawing/2014/main" id="{3D2BF6F3-9FAC-4F9B-852D-78AF5E147FAA}"/>
              </a:ext>
            </a:extLst>
          </p:cNvPr>
          <p:cNvSpPr/>
          <p:nvPr/>
        </p:nvSpPr>
        <p:spPr>
          <a:xfrm>
            <a:off x="1621332" y="3447493"/>
            <a:ext cx="1834703" cy="1834703"/>
          </a:xfrm>
          <a:prstGeom prst="blockArc">
            <a:avLst>
              <a:gd name="adj1" fmla="val 10800022"/>
              <a:gd name="adj2" fmla="val 20021087"/>
              <a:gd name="adj3" fmla="val 648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1" name="직사각형 2">
            <a:extLst>
              <a:ext uri="{FF2B5EF4-FFF2-40B4-BE49-F238E27FC236}">
                <a16:creationId xmlns:a16="http://schemas.microsoft.com/office/drawing/2014/main" id="{EDDD0856-D8FC-4A8C-A032-5E9A1DF6ABB5}"/>
              </a:ext>
            </a:extLst>
          </p:cNvPr>
          <p:cNvSpPr/>
          <p:nvPr/>
        </p:nvSpPr>
        <p:spPr>
          <a:xfrm>
            <a:off x="1617471" y="4364844"/>
            <a:ext cx="825689" cy="2504958"/>
          </a:xfrm>
          <a:custGeom>
            <a:avLst/>
            <a:gdLst>
              <a:gd name="connsiteX0" fmla="*/ 0 w 119148"/>
              <a:gd name="connsiteY0" fmla="*/ 0 h 2214305"/>
              <a:gd name="connsiteX1" fmla="*/ 119148 w 119148"/>
              <a:gd name="connsiteY1" fmla="*/ 0 h 2214305"/>
              <a:gd name="connsiteX2" fmla="*/ 119148 w 119148"/>
              <a:gd name="connsiteY2" fmla="*/ 2214305 h 2214305"/>
              <a:gd name="connsiteX3" fmla="*/ 0 w 119148"/>
              <a:gd name="connsiteY3" fmla="*/ 2214305 h 2214305"/>
              <a:gd name="connsiteX4" fmla="*/ 0 w 119148"/>
              <a:gd name="connsiteY4" fmla="*/ 0 h 2214305"/>
              <a:gd name="connsiteX0" fmla="*/ 0 w 412396"/>
              <a:gd name="connsiteY0" fmla="*/ 0 h 2214305"/>
              <a:gd name="connsiteX1" fmla="*/ 119148 w 412396"/>
              <a:gd name="connsiteY1" fmla="*/ 0 h 2214305"/>
              <a:gd name="connsiteX2" fmla="*/ 412396 w 412396"/>
              <a:gd name="connsiteY2" fmla="*/ 2147657 h 2214305"/>
              <a:gd name="connsiteX3" fmla="*/ 0 w 412396"/>
              <a:gd name="connsiteY3" fmla="*/ 2214305 h 2214305"/>
              <a:gd name="connsiteX4" fmla="*/ 0 w 412396"/>
              <a:gd name="connsiteY4" fmla="*/ 0 h 2214305"/>
              <a:gd name="connsiteX0" fmla="*/ 0 w 412396"/>
              <a:gd name="connsiteY0" fmla="*/ 0 h 2147658"/>
              <a:gd name="connsiteX1" fmla="*/ 119148 w 412396"/>
              <a:gd name="connsiteY1" fmla="*/ 0 h 2147658"/>
              <a:gd name="connsiteX2" fmla="*/ 412396 w 412396"/>
              <a:gd name="connsiteY2" fmla="*/ 2147657 h 2147658"/>
              <a:gd name="connsiteX3" fmla="*/ 210606 w 412396"/>
              <a:gd name="connsiteY3" fmla="*/ 2147658 h 2147658"/>
              <a:gd name="connsiteX4" fmla="*/ 0 w 412396"/>
              <a:gd name="connsiteY4" fmla="*/ 0 h 214765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10606 w 468380"/>
              <a:gd name="connsiteY3" fmla="*/ 2147658 h 2152988"/>
              <a:gd name="connsiteX4" fmla="*/ 0 w 468380"/>
              <a:gd name="connsiteY4" fmla="*/ 0 h 2152988"/>
              <a:gd name="connsiteX0" fmla="*/ 0 w 468380"/>
              <a:gd name="connsiteY0" fmla="*/ 0 h 2152988"/>
              <a:gd name="connsiteX1" fmla="*/ 119148 w 468380"/>
              <a:gd name="connsiteY1" fmla="*/ 0 h 2152988"/>
              <a:gd name="connsiteX2" fmla="*/ 468380 w 468380"/>
              <a:gd name="connsiteY2" fmla="*/ 2152988 h 2152988"/>
              <a:gd name="connsiteX3" fmla="*/ 250595 w 468380"/>
              <a:gd name="connsiteY3" fmla="*/ 2150324 h 2152988"/>
              <a:gd name="connsiteX4" fmla="*/ 0 w 468380"/>
              <a:gd name="connsiteY4" fmla="*/ 0 h 2152988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0 w 471045"/>
              <a:gd name="connsiteY0" fmla="*/ 0 h 2150324"/>
              <a:gd name="connsiteX1" fmla="*/ 119148 w 471045"/>
              <a:gd name="connsiteY1" fmla="*/ 0 h 2150324"/>
              <a:gd name="connsiteX2" fmla="*/ 471045 w 471045"/>
              <a:gd name="connsiteY2" fmla="*/ 2144990 h 2150324"/>
              <a:gd name="connsiteX3" fmla="*/ 250595 w 471045"/>
              <a:gd name="connsiteY3" fmla="*/ 2150324 h 2150324"/>
              <a:gd name="connsiteX4" fmla="*/ 0 w 471045"/>
              <a:gd name="connsiteY4" fmla="*/ 0 h 2150324"/>
              <a:gd name="connsiteX0" fmla="*/ 3219 w 474264"/>
              <a:gd name="connsiteY0" fmla="*/ 0 h 2150324"/>
              <a:gd name="connsiteX1" fmla="*/ 122367 w 474264"/>
              <a:gd name="connsiteY1" fmla="*/ 0 h 2150324"/>
              <a:gd name="connsiteX2" fmla="*/ 474264 w 474264"/>
              <a:gd name="connsiteY2" fmla="*/ 2144990 h 2150324"/>
              <a:gd name="connsiteX3" fmla="*/ 253814 w 474264"/>
              <a:gd name="connsiteY3" fmla="*/ 2150324 h 2150324"/>
              <a:gd name="connsiteX4" fmla="*/ 3219 w 474264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6211 w 477256"/>
              <a:gd name="connsiteY0" fmla="*/ 0 h 2150324"/>
              <a:gd name="connsiteX1" fmla="*/ 125359 w 477256"/>
              <a:gd name="connsiteY1" fmla="*/ 0 h 2150324"/>
              <a:gd name="connsiteX2" fmla="*/ 477256 w 477256"/>
              <a:gd name="connsiteY2" fmla="*/ 2144990 h 2150324"/>
              <a:gd name="connsiteX3" fmla="*/ 256806 w 477256"/>
              <a:gd name="connsiteY3" fmla="*/ 2150324 h 2150324"/>
              <a:gd name="connsiteX4" fmla="*/ 6211 w 477256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9232 w 480277"/>
              <a:gd name="connsiteY0" fmla="*/ 0 h 2150324"/>
              <a:gd name="connsiteX1" fmla="*/ 128380 w 480277"/>
              <a:gd name="connsiteY1" fmla="*/ 0 h 2150324"/>
              <a:gd name="connsiteX2" fmla="*/ 480277 w 480277"/>
              <a:gd name="connsiteY2" fmla="*/ 2144990 h 2150324"/>
              <a:gd name="connsiteX3" fmla="*/ 259827 w 480277"/>
              <a:gd name="connsiteY3" fmla="*/ 2150324 h 2150324"/>
              <a:gd name="connsiteX4" fmla="*/ 9232 w 480277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22635 w 493680"/>
              <a:gd name="connsiteY0" fmla="*/ 0 h 2150324"/>
              <a:gd name="connsiteX1" fmla="*/ 141783 w 493680"/>
              <a:gd name="connsiteY1" fmla="*/ 0 h 2150324"/>
              <a:gd name="connsiteX2" fmla="*/ 493680 w 493680"/>
              <a:gd name="connsiteY2" fmla="*/ 2144990 h 2150324"/>
              <a:gd name="connsiteX3" fmla="*/ 273230 w 493680"/>
              <a:gd name="connsiteY3" fmla="*/ 2150324 h 2150324"/>
              <a:gd name="connsiteX4" fmla="*/ 22635 w 493680"/>
              <a:gd name="connsiteY4" fmla="*/ 0 h 2150324"/>
              <a:gd name="connsiteX0" fmla="*/ 3486 w 604397"/>
              <a:gd name="connsiteY0" fmla="*/ 0 h 2504958"/>
              <a:gd name="connsiteX1" fmla="*/ 122634 w 604397"/>
              <a:gd name="connsiteY1" fmla="*/ 0 h 2504958"/>
              <a:gd name="connsiteX2" fmla="*/ 474531 w 604397"/>
              <a:gd name="connsiteY2" fmla="*/ 2144990 h 2504958"/>
              <a:gd name="connsiteX3" fmla="*/ 591332 w 604397"/>
              <a:gd name="connsiteY3" fmla="*/ 2504958 h 2504958"/>
              <a:gd name="connsiteX4" fmla="*/ 3486 w 604397"/>
              <a:gd name="connsiteY4" fmla="*/ 0 h 2504958"/>
              <a:gd name="connsiteX0" fmla="*/ 3486 w 825689"/>
              <a:gd name="connsiteY0" fmla="*/ 0 h 2504958"/>
              <a:gd name="connsiteX1" fmla="*/ 122634 w 825689"/>
              <a:gd name="connsiteY1" fmla="*/ 0 h 2504958"/>
              <a:gd name="connsiteX2" fmla="*/ 825689 w 825689"/>
              <a:gd name="connsiteY2" fmla="*/ 2499624 h 2504958"/>
              <a:gd name="connsiteX3" fmla="*/ 591332 w 825689"/>
              <a:gd name="connsiteY3" fmla="*/ 2504958 h 2504958"/>
              <a:gd name="connsiteX4" fmla="*/ 3486 w 825689"/>
              <a:gd name="connsiteY4" fmla="*/ 0 h 25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89" h="2504958">
                <a:moveTo>
                  <a:pt x="3486" y="0"/>
                </a:moveTo>
                <a:lnTo>
                  <a:pt x="122634" y="0"/>
                </a:lnTo>
                <a:cubicBezTo>
                  <a:pt x="97058" y="800722"/>
                  <a:pt x="489315" y="1765577"/>
                  <a:pt x="825689" y="2499624"/>
                </a:cubicBezTo>
                <a:lnTo>
                  <a:pt x="591332" y="2504958"/>
                </a:lnTo>
                <a:cubicBezTo>
                  <a:pt x="279200" y="1807233"/>
                  <a:pt x="-36807" y="821550"/>
                  <a:pt x="34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2" name="Picture 7">
            <a:extLst>
              <a:ext uri="{FF2B5EF4-FFF2-40B4-BE49-F238E27FC236}">
                <a16:creationId xmlns:a16="http://schemas.microsoft.com/office/drawing/2014/main" id="{48D3B237-3E79-4015-9F25-F2E36A177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48">
            <a:off x="2060101" y="5629548"/>
            <a:ext cx="553787" cy="343193"/>
          </a:xfrm>
          <a:prstGeom prst="rect">
            <a:avLst/>
          </a:prstGeom>
        </p:spPr>
      </p:pic>
      <p:pic>
        <p:nvPicPr>
          <p:cNvPr id="223" name="Picture 7">
            <a:extLst>
              <a:ext uri="{FF2B5EF4-FFF2-40B4-BE49-F238E27FC236}">
                <a16:creationId xmlns:a16="http://schemas.microsoft.com/office/drawing/2014/main" id="{7B3C535C-A0C2-4B02-9B37-D2F84343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5591">
            <a:off x="1195960" y="5134408"/>
            <a:ext cx="553788" cy="3431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53359" y="1254461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實施期程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:108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年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12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月至</a:t>
            </a:r>
            <a:r>
              <a:rPr lang="en-US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109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年</a:t>
            </a:r>
            <a:r>
              <a:rPr lang="en-US" altLang="zh-TW" sz="2400" dirty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7</a:t>
            </a:r>
            <a:r>
              <a:rPr lang="zh-TW" altLang="zh-TW" sz="2400" dirty="0" smtClean="0">
                <a:latin typeface="華康好太王碑W4" panose="03000409000000000000" pitchFamily="65" charset="-120"/>
                <a:ea typeface="華康好太王碑W4" panose="03000409000000000000" pitchFamily="65" charset="-120"/>
              </a:rPr>
              <a:t>月止</a:t>
            </a:r>
            <a:endParaRPr lang="zh-TW" altLang="en-US" sz="2400" dirty="0">
              <a:latin typeface="華康好太王碑W4" panose="03000409000000000000" pitchFamily="65" charset="-120"/>
              <a:ea typeface="華康好太王碑W4" panose="03000409000000000000" pitchFamily="65" charset="-120"/>
            </a:endParaRPr>
          </a:p>
        </p:txBody>
      </p:sp>
      <p:sp>
        <p:nvSpPr>
          <p:cNvPr id="54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3934180" y="5020069"/>
            <a:ext cx="290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探索學生內心世界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55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5996510" y="2506157"/>
            <a:ext cx="2322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原生藝術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繪畫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教學分享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sp>
        <p:nvSpPr>
          <p:cNvPr id="56" name="TextBox 187">
            <a:extLst>
              <a:ext uri="{FF2B5EF4-FFF2-40B4-BE49-F238E27FC236}">
                <a16:creationId xmlns:a16="http://schemas.microsoft.com/office/drawing/2014/main" id="{76CAFC5B-02DA-4CD5-93BB-A59871CFEC06}"/>
              </a:ext>
            </a:extLst>
          </p:cNvPr>
          <p:cNvSpPr txBox="1"/>
          <p:nvPr/>
        </p:nvSpPr>
        <p:spPr>
          <a:xfrm>
            <a:off x="8019166" y="5081214"/>
            <a:ext cx="311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理論與實務之結合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審視課程大綱完整性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ea typeface="華康好太王碑W4" panose="03000409000000000000" pitchFamily="65" charset="-120"/>
              <a:cs typeface="Arial" pitchFamily="34" charset="0"/>
            </a:endParaRPr>
          </a:p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好太王碑W4" panose="03000409000000000000" pitchFamily="65" charset="-120"/>
                <a:ea typeface="華康好太王碑W4" panose="03000409000000000000" pitchFamily="65" charset="-120"/>
                <a:cs typeface="Arial" pitchFamily="34" charset="0"/>
              </a:rPr>
              <a:t>教案設計編擬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華康好太王碑W4" panose="03000409000000000000" pitchFamily="65" charset="-120"/>
              <a:cs typeface="Arial" pitchFamily="34" charset="0"/>
            </a:endParaRPr>
          </a:p>
        </p:txBody>
      </p:sp>
      <p:pic>
        <p:nvPicPr>
          <p:cNvPr id="218" name="Picture 7">
            <a:extLst>
              <a:ext uri="{FF2B5EF4-FFF2-40B4-BE49-F238E27FC236}">
                <a16:creationId xmlns:a16="http://schemas.microsoft.com/office/drawing/2014/main" id="{34EDFC78-02E8-4E48-8C57-BC74BE2F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80314">
            <a:off x="11057375" y="3944344"/>
            <a:ext cx="431839" cy="2676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55069" y="224042"/>
            <a:ext cx="31983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dirty="0">
                <a:solidFill>
                  <a:srgbClr val="FFC000"/>
                </a:solidFill>
              </a:rPr>
              <a:t>Art brut</a:t>
            </a:r>
            <a:r>
              <a:rPr lang="zh-TW" altLang="en-US" sz="66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07" y="115398"/>
            <a:ext cx="5049509" cy="335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04" y="4025225"/>
            <a:ext cx="3926135" cy="26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9" t="303" b="-303"/>
          <a:stretch/>
        </p:blipFill>
        <p:spPr>
          <a:xfrm>
            <a:off x="739861" y="187680"/>
            <a:ext cx="4039638" cy="419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8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3319</TotalTime>
  <Words>596</Words>
  <Application>Microsoft Office PowerPoint</Application>
  <PresentationFormat>寬螢幕</PresentationFormat>
  <Paragraphs>140</Paragraphs>
  <Slides>22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22</vt:i4>
      </vt:variant>
    </vt:vector>
  </HeadingPairs>
  <TitlesOfParts>
    <vt:vector size="35" baseType="lpstr">
      <vt:lpstr>Arial Unicode MS</vt:lpstr>
      <vt:lpstr>맑은 고딕</vt:lpstr>
      <vt:lpstr>華康好太王碑W4</vt:lpstr>
      <vt:lpstr>華康康康體W5</vt:lpstr>
      <vt:lpstr>華康郭泰碑W4</vt:lpstr>
      <vt:lpstr>新細明體</vt:lpstr>
      <vt:lpstr>Arial</vt:lpstr>
      <vt:lpstr>Bahnschrift SemiBold Condensed</vt:lpstr>
      <vt:lpstr>Blackadder ITC</vt:lpstr>
      <vt:lpstr>Calibri</vt:lpstr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Images &amp; Contents</vt:lpstr>
      <vt:lpstr>PowerPoint 簡報</vt:lpstr>
      <vt:lpstr>PowerPoint 簡報</vt:lpstr>
      <vt:lpstr>偉豪的繪畫創作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yakshamango@gmail.com</cp:lastModifiedBy>
  <cp:revision>161</cp:revision>
  <cp:lastPrinted>2020-05-29T05:02:01Z</cp:lastPrinted>
  <dcterms:created xsi:type="dcterms:W3CDTF">2018-04-24T17:14:44Z</dcterms:created>
  <dcterms:modified xsi:type="dcterms:W3CDTF">2020-08-05T01:41:08Z</dcterms:modified>
</cp:coreProperties>
</file>