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85" r:id="rId4"/>
    <p:sldId id="262" r:id="rId5"/>
    <p:sldId id="287" r:id="rId6"/>
    <p:sldId id="263" r:id="rId7"/>
    <p:sldId id="272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88" r:id="rId16"/>
    <p:sldId id="286" r:id="rId17"/>
    <p:sldId id="289" r:id="rId18"/>
    <p:sldId id="270" r:id="rId19"/>
    <p:sldId id="276" r:id="rId20"/>
    <p:sldId id="271" r:id="rId21"/>
    <p:sldId id="277" r:id="rId22"/>
    <p:sldId id="279" r:id="rId23"/>
    <p:sldId id="280" r:id="rId24"/>
    <p:sldId id="278" r:id="rId25"/>
    <p:sldId id="291" r:id="rId26"/>
    <p:sldId id="282" r:id="rId27"/>
    <p:sldId id="283" r:id="rId28"/>
    <p:sldId id="284" r:id="rId29"/>
    <p:sldId id="261" r:id="rId30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79709"/>
    <a:srgbClr val="FFA143"/>
    <a:srgbClr val="FFCC99"/>
    <a:srgbClr val="FFE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94" autoAdjust="0"/>
  </p:normalViewPr>
  <p:slideViewPr>
    <p:cSldViewPr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13AF0-3F7D-4235-BB51-B141198086F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DF045EB-B067-4EC8-ACA1-8BC84CBE612C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正向</a:t>
          </a:r>
          <a:endParaRPr lang="en-US" altLang="zh-TW" sz="3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鼓勵</a:t>
          </a:r>
        </a:p>
      </dgm:t>
    </dgm:pt>
    <dgm:pt modelId="{B58E956E-46AC-43B3-8C64-EDA6ECDE9407}" type="parTrans" cxnId="{2D55EEB6-60FE-40B3-A4AB-3016F232AB10}">
      <dgm:prSet/>
      <dgm:spPr/>
      <dgm:t>
        <a:bodyPr/>
        <a:lstStyle/>
        <a:p>
          <a:endParaRPr lang="zh-TW" altLang="en-US"/>
        </a:p>
      </dgm:t>
    </dgm:pt>
    <dgm:pt modelId="{9AAFB893-3F22-4041-B0B7-D608EF08C05B}" type="sibTrans" cxnId="{2D55EEB6-60FE-40B3-A4AB-3016F232AB10}">
      <dgm:prSet/>
      <dgm:spPr/>
      <dgm:t>
        <a:bodyPr/>
        <a:lstStyle/>
        <a:p>
          <a:endParaRPr lang="zh-TW" altLang="en-US"/>
        </a:p>
      </dgm:t>
    </dgm:pt>
    <dgm:pt modelId="{D5FCE5DE-D995-4A4F-ABBB-2399CB655A47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改變卡</a:t>
          </a:r>
        </a:p>
      </dgm:t>
    </dgm:pt>
    <dgm:pt modelId="{62BAD697-40A7-40A0-9871-C61A0C83BEBD}" type="parTrans" cxnId="{A73AD49B-1B0B-46E6-8C48-E08353022F2E}">
      <dgm:prSet/>
      <dgm:spPr/>
      <dgm:t>
        <a:bodyPr/>
        <a:lstStyle/>
        <a:p>
          <a:endParaRPr lang="zh-TW" altLang="en-US"/>
        </a:p>
      </dgm:t>
    </dgm:pt>
    <dgm:pt modelId="{5FE098EB-79AA-48FB-89FE-8EE8F5E697C3}" type="sibTrans" cxnId="{A73AD49B-1B0B-46E6-8C48-E08353022F2E}">
      <dgm:prSet/>
      <dgm:spPr/>
      <dgm:t>
        <a:bodyPr/>
        <a:lstStyle/>
        <a:p>
          <a:endParaRPr lang="zh-TW" altLang="en-US"/>
        </a:p>
      </dgm:t>
    </dgm:pt>
    <dgm:pt modelId="{A8BF1C44-4700-46D7-942E-C4B841D55035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漣漪卡</a:t>
          </a:r>
        </a:p>
      </dgm:t>
    </dgm:pt>
    <dgm:pt modelId="{9A2AC008-DC71-46FC-9ADB-4B23E7ECD0DB}" type="parTrans" cxnId="{51C7E1EC-C220-4365-8E28-66BCAAFF09AC}">
      <dgm:prSet/>
      <dgm:spPr/>
      <dgm:t>
        <a:bodyPr/>
        <a:lstStyle/>
        <a:p>
          <a:endParaRPr lang="zh-TW" altLang="en-US"/>
        </a:p>
      </dgm:t>
    </dgm:pt>
    <dgm:pt modelId="{61ECF457-ED8F-43A5-8ADB-DBC4E0908C25}" type="sibTrans" cxnId="{51C7E1EC-C220-4365-8E28-66BCAAFF09AC}">
      <dgm:prSet/>
      <dgm:spPr/>
      <dgm:t>
        <a:bodyPr/>
        <a:lstStyle/>
        <a:p>
          <a:endParaRPr lang="zh-TW" altLang="en-US"/>
        </a:p>
      </dgm:t>
    </dgm:pt>
    <dgm:pt modelId="{C1BB6003-AC12-4CE0-8DDC-0315C81554D1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傻笑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鱷魚</a:t>
          </a:r>
        </a:p>
      </dgm:t>
    </dgm:pt>
    <dgm:pt modelId="{4F53CA75-1B8F-4A80-88F8-8F9CE5AD9D08}" type="parTrans" cxnId="{444D9C6B-66B1-4D72-9AEC-318B7E383A2E}">
      <dgm:prSet/>
      <dgm:spPr/>
      <dgm:t>
        <a:bodyPr/>
        <a:lstStyle/>
        <a:p>
          <a:endParaRPr lang="zh-TW" altLang="en-US"/>
        </a:p>
      </dgm:t>
    </dgm:pt>
    <dgm:pt modelId="{13D5AB7B-5C84-4421-85BE-0F89F168FB2B}" type="sibTrans" cxnId="{444D9C6B-66B1-4D72-9AEC-318B7E383A2E}">
      <dgm:prSet/>
      <dgm:spPr/>
      <dgm:t>
        <a:bodyPr/>
        <a:lstStyle/>
        <a:p>
          <a:endParaRPr lang="zh-TW" altLang="en-US"/>
        </a:p>
      </dgm:t>
    </dgm:pt>
    <dgm:pt modelId="{149784EB-3AB9-4DF8-9D01-63A1005CF774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陪著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你玩</a:t>
          </a:r>
        </a:p>
      </dgm:t>
    </dgm:pt>
    <dgm:pt modelId="{C11EFFF1-5421-412C-80A5-83E42E575603}" type="parTrans" cxnId="{2732538E-B71C-4100-BA5E-7987362CD84B}">
      <dgm:prSet/>
      <dgm:spPr/>
      <dgm:t>
        <a:bodyPr/>
        <a:lstStyle/>
        <a:p>
          <a:endParaRPr lang="zh-TW" altLang="en-US"/>
        </a:p>
      </dgm:t>
    </dgm:pt>
    <dgm:pt modelId="{A86CB9B8-021F-414D-849F-71DBE8A96A71}" type="sibTrans" cxnId="{2732538E-B71C-4100-BA5E-7987362CD84B}">
      <dgm:prSet/>
      <dgm:spPr/>
      <dgm:t>
        <a:bodyPr/>
        <a:lstStyle/>
        <a:p>
          <a:endParaRPr lang="zh-TW" altLang="en-US"/>
        </a:p>
      </dgm:t>
    </dgm:pt>
    <dgm:pt modelId="{50C6B6ED-4E01-4588-8A42-5FD4D893F94E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療心卡</a:t>
          </a:r>
        </a:p>
      </dgm:t>
    </dgm:pt>
    <dgm:pt modelId="{77C7A966-87C4-44ED-8DCE-D0F2012DCDA1}" type="parTrans" cxnId="{BFB67A08-FDCD-4208-8411-294D3754AB3F}">
      <dgm:prSet/>
      <dgm:spPr/>
      <dgm:t>
        <a:bodyPr/>
        <a:lstStyle/>
        <a:p>
          <a:endParaRPr lang="zh-TW" altLang="en-US"/>
        </a:p>
      </dgm:t>
    </dgm:pt>
    <dgm:pt modelId="{1EA94402-645C-49BE-93FF-674692EC16F5}" type="sibTrans" cxnId="{BFB67A08-FDCD-4208-8411-294D3754AB3F}">
      <dgm:prSet/>
      <dgm:spPr/>
      <dgm:t>
        <a:bodyPr/>
        <a:lstStyle/>
        <a:p>
          <a:endParaRPr lang="zh-TW" altLang="en-US"/>
        </a:p>
      </dgm:t>
    </dgm:pt>
    <dgm:pt modelId="{B609FFB5-D11A-42C6-B095-A1FEBE6FDD45}" type="pres">
      <dgm:prSet presAssocID="{07813AF0-3F7D-4235-BB51-B141198086F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24D3AD-48BC-4976-AF6F-5E4FFC6F3E13}" type="pres">
      <dgm:prSet presAssocID="{7DF045EB-B067-4EC8-ACA1-8BC84CBE612C}" presName="centerShape" presStyleLbl="node0" presStyleIdx="0" presStyleCnt="1"/>
      <dgm:spPr/>
    </dgm:pt>
    <dgm:pt modelId="{99F51E16-D0DC-4F56-BD1F-E36F77B7BD6E}" type="pres">
      <dgm:prSet presAssocID="{D5FCE5DE-D995-4A4F-ABBB-2399CB655A47}" presName="node" presStyleLbl="node1" presStyleIdx="0" presStyleCnt="5">
        <dgm:presLayoutVars>
          <dgm:bulletEnabled val="1"/>
        </dgm:presLayoutVars>
      </dgm:prSet>
      <dgm:spPr/>
    </dgm:pt>
    <dgm:pt modelId="{5490DEE9-B30C-4EB0-BD59-9D584D4EAE1C}" type="pres">
      <dgm:prSet presAssocID="{D5FCE5DE-D995-4A4F-ABBB-2399CB655A47}" presName="dummy" presStyleCnt="0"/>
      <dgm:spPr/>
    </dgm:pt>
    <dgm:pt modelId="{92364194-C13C-4CB5-BAAD-307F7EFF4197}" type="pres">
      <dgm:prSet presAssocID="{5FE098EB-79AA-48FB-89FE-8EE8F5E697C3}" presName="sibTrans" presStyleLbl="sibTrans2D1" presStyleIdx="0" presStyleCnt="5"/>
      <dgm:spPr/>
    </dgm:pt>
    <dgm:pt modelId="{4958007F-E144-4B33-A299-4321F3B80ADB}" type="pres">
      <dgm:prSet presAssocID="{A8BF1C44-4700-46D7-942E-C4B841D55035}" presName="node" presStyleLbl="node1" presStyleIdx="1" presStyleCnt="5">
        <dgm:presLayoutVars>
          <dgm:bulletEnabled val="1"/>
        </dgm:presLayoutVars>
      </dgm:prSet>
      <dgm:spPr/>
    </dgm:pt>
    <dgm:pt modelId="{14C4DCED-E638-4F39-8811-59BF0972A174}" type="pres">
      <dgm:prSet presAssocID="{A8BF1C44-4700-46D7-942E-C4B841D55035}" presName="dummy" presStyleCnt="0"/>
      <dgm:spPr/>
    </dgm:pt>
    <dgm:pt modelId="{18994204-2115-48FE-8852-215CAAD2D3AD}" type="pres">
      <dgm:prSet presAssocID="{61ECF457-ED8F-43A5-8ADB-DBC4E0908C25}" presName="sibTrans" presStyleLbl="sibTrans2D1" presStyleIdx="1" presStyleCnt="5"/>
      <dgm:spPr/>
    </dgm:pt>
    <dgm:pt modelId="{D2857F18-5C74-4A00-B178-E6A9A52297D5}" type="pres">
      <dgm:prSet presAssocID="{C1BB6003-AC12-4CE0-8DDC-0315C81554D1}" presName="node" presStyleLbl="node1" presStyleIdx="2" presStyleCnt="5">
        <dgm:presLayoutVars>
          <dgm:bulletEnabled val="1"/>
        </dgm:presLayoutVars>
      </dgm:prSet>
      <dgm:spPr/>
    </dgm:pt>
    <dgm:pt modelId="{61C7C9AE-2AB4-47A6-881E-A4A2F307DDB2}" type="pres">
      <dgm:prSet presAssocID="{C1BB6003-AC12-4CE0-8DDC-0315C81554D1}" presName="dummy" presStyleCnt="0"/>
      <dgm:spPr/>
    </dgm:pt>
    <dgm:pt modelId="{2787DEAF-9505-4A3E-A281-DA74F5E9135F}" type="pres">
      <dgm:prSet presAssocID="{13D5AB7B-5C84-4421-85BE-0F89F168FB2B}" presName="sibTrans" presStyleLbl="sibTrans2D1" presStyleIdx="2" presStyleCnt="5"/>
      <dgm:spPr/>
    </dgm:pt>
    <dgm:pt modelId="{540F07E3-5DAF-4811-9938-839FFFBFBDA9}" type="pres">
      <dgm:prSet presAssocID="{149784EB-3AB9-4DF8-9D01-63A1005CF774}" presName="node" presStyleLbl="node1" presStyleIdx="3" presStyleCnt="5">
        <dgm:presLayoutVars>
          <dgm:bulletEnabled val="1"/>
        </dgm:presLayoutVars>
      </dgm:prSet>
      <dgm:spPr/>
    </dgm:pt>
    <dgm:pt modelId="{B62C65CA-733C-4E9D-B7FD-32F5EA6D095E}" type="pres">
      <dgm:prSet presAssocID="{149784EB-3AB9-4DF8-9D01-63A1005CF774}" presName="dummy" presStyleCnt="0"/>
      <dgm:spPr/>
    </dgm:pt>
    <dgm:pt modelId="{A2BBE096-906A-4C95-85DA-AC40FD4974F3}" type="pres">
      <dgm:prSet presAssocID="{A86CB9B8-021F-414D-849F-71DBE8A96A71}" presName="sibTrans" presStyleLbl="sibTrans2D1" presStyleIdx="3" presStyleCnt="5"/>
      <dgm:spPr/>
    </dgm:pt>
    <dgm:pt modelId="{08C08903-A1B0-4EE6-86BB-2EB5C338BC5A}" type="pres">
      <dgm:prSet presAssocID="{50C6B6ED-4E01-4588-8A42-5FD4D893F94E}" presName="node" presStyleLbl="node1" presStyleIdx="4" presStyleCnt="5">
        <dgm:presLayoutVars>
          <dgm:bulletEnabled val="1"/>
        </dgm:presLayoutVars>
      </dgm:prSet>
      <dgm:spPr/>
    </dgm:pt>
    <dgm:pt modelId="{FB3DC1DE-6CAA-4533-82DD-B3A245758EE9}" type="pres">
      <dgm:prSet presAssocID="{50C6B6ED-4E01-4588-8A42-5FD4D893F94E}" presName="dummy" presStyleCnt="0"/>
      <dgm:spPr/>
    </dgm:pt>
    <dgm:pt modelId="{06AF1633-1FA9-43A9-A6D0-D74C1F490EA9}" type="pres">
      <dgm:prSet presAssocID="{1EA94402-645C-49BE-93FF-674692EC16F5}" presName="sibTrans" presStyleLbl="sibTrans2D1" presStyleIdx="4" presStyleCnt="5"/>
      <dgm:spPr/>
    </dgm:pt>
  </dgm:ptLst>
  <dgm:cxnLst>
    <dgm:cxn modelId="{BFB67A08-FDCD-4208-8411-294D3754AB3F}" srcId="{7DF045EB-B067-4EC8-ACA1-8BC84CBE612C}" destId="{50C6B6ED-4E01-4588-8A42-5FD4D893F94E}" srcOrd="4" destOrd="0" parTransId="{77C7A966-87C4-44ED-8DCE-D0F2012DCDA1}" sibTransId="{1EA94402-645C-49BE-93FF-674692EC16F5}"/>
    <dgm:cxn modelId="{D2FF3114-0221-4BB0-8D04-1962593D1E46}" type="presOf" srcId="{61ECF457-ED8F-43A5-8ADB-DBC4E0908C25}" destId="{18994204-2115-48FE-8852-215CAAD2D3AD}" srcOrd="0" destOrd="0" presId="urn:microsoft.com/office/officeart/2005/8/layout/radial6"/>
    <dgm:cxn modelId="{682E0D24-6135-4D1D-8471-FB05A685FB87}" type="presOf" srcId="{1EA94402-645C-49BE-93FF-674692EC16F5}" destId="{06AF1633-1FA9-43A9-A6D0-D74C1F490EA9}" srcOrd="0" destOrd="0" presId="urn:microsoft.com/office/officeart/2005/8/layout/radial6"/>
    <dgm:cxn modelId="{3F71B42A-A681-4A18-A0B2-B79AFB705CF5}" type="presOf" srcId="{149784EB-3AB9-4DF8-9D01-63A1005CF774}" destId="{540F07E3-5DAF-4811-9938-839FFFBFBDA9}" srcOrd="0" destOrd="0" presId="urn:microsoft.com/office/officeart/2005/8/layout/radial6"/>
    <dgm:cxn modelId="{C070402C-0112-4DD9-A8F8-C7D465042DC4}" type="presOf" srcId="{5FE098EB-79AA-48FB-89FE-8EE8F5E697C3}" destId="{92364194-C13C-4CB5-BAAD-307F7EFF4197}" srcOrd="0" destOrd="0" presId="urn:microsoft.com/office/officeart/2005/8/layout/radial6"/>
    <dgm:cxn modelId="{444D9C6B-66B1-4D72-9AEC-318B7E383A2E}" srcId="{7DF045EB-B067-4EC8-ACA1-8BC84CBE612C}" destId="{C1BB6003-AC12-4CE0-8DDC-0315C81554D1}" srcOrd="2" destOrd="0" parTransId="{4F53CA75-1B8F-4A80-88F8-8F9CE5AD9D08}" sibTransId="{13D5AB7B-5C84-4421-85BE-0F89F168FB2B}"/>
    <dgm:cxn modelId="{B1369251-D1B2-45F0-8A3D-959D42B007BA}" type="presOf" srcId="{07813AF0-3F7D-4235-BB51-B141198086FC}" destId="{B609FFB5-D11A-42C6-B095-A1FEBE6FDD45}" srcOrd="0" destOrd="0" presId="urn:microsoft.com/office/officeart/2005/8/layout/radial6"/>
    <dgm:cxn modelId="{344EC475-752B-4DAB-B987-A91E87BB6249}" type="presOf" srcId="{D5FCE5DE-D995-4A4F-ABBB-2399CB655A47}" destId="{99F51E16-D0DC-4F56-BD1F-E36F77B7BD6E}" srcOrd="0" destOrd="0" presId="urn:microsoft.com/office/officeart/2005/8/layout/radial6"/>
    <dgm:cxn modelId="{15BA6376-8282-435E-9B1B-67818C84D3E6}" type="presOf" srcId="{50C6B6ED-4E01-4588-8A42-5FD4D893F94E}" destId="{08C08903-A1B0-4EE6-86BB-2EB5C338BC5A}" srcOrd="0" destOrd="0" presId="urn:microsoft.com/office/officeart/2005/8/layout/radial6"/>
    <dgm:cxn modelId="{EAF3017B-ECFC-49B0-9A77-48471293FAA3}" type="presOf" srcId="{A8BF1C44-4700-46D7-942E-C4B841D55035}" destId="{4958007F-E144-4B33-A299-4321F3B80ADB}" srcOrd="0" destOrd="0" presId="urn:microsoft.com/office/officeart/2005/8/layout/radial6"/>
    <dgm:cxn modelId="{31D5C683-98BC-4058-A8AE-D70DC033E463}" type="presOf" srcId="{A86CB9B8-021F-414D-849F-71DBE8A96A71}" destId="{A2BBE096-906A-4C95-85DA-AC40FD4974F3}" srcOrd="0" destOrd="0" presId="urn:microsoft.com/office/officeart/2005/8/layout/radial6"/>
    <dgm:cxn modelId="{4F301788-0F67-416E-8A8C-6CD3247DBCF2}" type="presOf" srcId="{7DF045EB-B067-4EC8-ACA1-8BC84CBE612C}" destId="{0924D3AD-48BC-4976-AF6F-5E4FFC6F3E13}" srcOrd="0" destOrd="0" presId="urn:microsoft.com/office/officeart/2005/8/layout/radial6"/>
    <dgm:cxn modelId="{2732538E-B71C-4100-BA5E-7987362CD84B}" srcId="{7DF045EB-B067-4EC8-ACA1-8BC84CBE612C}" destId="{149784EB-3AB9-4DF8-9D01-63A1005CF774}" srcOrd="3" destOrd="0" parTransId="{C11EFFF1-5421-412C-80A5-83E42E575603}" sibTransId="{A86CB9B8-021F-414D-849F-71DBE8A96A71}"/>
    <dgm:cxn modelId="{A73AD49B-1B0B-46E6-8C48-E08353022F2E}" srcId="{7DF045EB-B067-4EC8-ACA1-8BC84CBE612C}" destId="{D5FCE5DE-D995-4A4F-ABBB-2399CB655A47}" srcOrd="0" destOrd="0" parTransId="{62BAD697-40A7-40A0-9871-C61A0C83BEBD}" sibTransId="{5FE098EB-79AA-48FB-89FE-8EE8F5E697C3}"/>
    <dgm:cxn modelId="{58E56DAE-8BD4-44A0-B3DD-F6D2665EB524}" type="presOf" srcId="{13D5AB7B-5C84-4421-85BE-0F89F168FB2B}" destId="{2787DEAF-9505-4A3E-A281-DA74F5E9135F}" srcOrd="0" destOrd="0" presId="urn:microsoft.com/office/officeart/2005/8/layout/radial6"/>
    <dgm:cxn modelId="{2D55EEB6-60FE-40B3-A4AB-3016F232AB10}" srcId="{07813AF0-3F7D-4235-BB51-B141198086FC}" destId="{7DF045EB-B067-4EC8-ACA1-8BC84CBE612C}" srcOrd="0" destOrd="0" parTransId="{B58E956E-46AC-43B3-8C64-EDA6ECDE9407}" sibTransId="{9AAFB893-3F22-4041-B0B7-D608EF08C05B}"/>
    <dgm:cxn modelId="{51C7E1EC-C220-4365-8E28-66BCAAFF09AC}" srcId="{7DF045EB-B067-4EC8-ACA1-8BC84CBE612C}" destId="{A8BF1C44-4700-46D7-942E-C4B841D55035}" srcOrd="1" destOrd="0" parTransId="{9A2AC008-DC71-46FC-9ADB-4B23E7ECD0DB}" sibTransId="{61ECF457-ED8F-43A5-8ADB-DBC4E0908C25}"/>
    <dgm:cxn modelId="{68127DEE-FB29-4C16-9E4C-60F59CBF8FB1}" type="presOf" srcId="{C1BB6003-AC12-4CE0-8DDC-0315C81554D1}" destId="{D2857F18-5C74-4A00-B178-E6A9A52297D5}" srcOrd="0" destOrd="0" presId="urn:microsoft.com/office/officeart/2005/8/layout/radial6"/>
    <dgm:cxn modelId="{B10BBD5F-7A38-4F56-BCBB-828C371D423F}" type="presParOf" srcId="{B609FFB5-D11A-42C6-B095-A1FEBE6FDD45}" destId="{0924D3AD-48BC-4976-AF6F-5E4FFC6F3E13}" srcOrd="0" destOrd="0" presId="urn:microsoft.com/office/officeart/2005/8/layout/radial6"/>
    <dgm:cxn modelId="{687A24F7-DF56-4F69-8613-7455F9A3EE5E}" type="presParOf" srcId="{B609FFB5-D11A-42C6-B095-A1FEBE6FDD45}" destId="{99F51E16-D0DC-4F56-BD1F-E36F77B7BD6E}" srcOrd="1" destOrd="0" presId="urn:microsoft.com/office/officeart/2005/8/layout/radial6"/>
    <dgm:cxn modelId="{062B184B-C2D7-4743-A4AF-D9C5F7D603AC}" type="presParOf" srcId="{B609FFB5-D11A-42C6-B095-A1FEBE6FDD45}" destId="{5490DEE9-B30C-4EB0-BD59-9D584D4EAE1C}" srcOrd="2" destOrd="0" presId="urn:microsoft.com/office/officeart/2005/8/layout/radial6"/>
    <dgm:cxn modelId="{32E7249B-4181-4095-9A28-76A533F941CF}" type="presParOf" srcId="{B609FFB5-D11A-42C6-B095-A1FEBE6FDD45}" destId="{92364194-C13C-4CB5-BAAD-307F7EFF4197}" srcOrd="3" destOrd="0" presId="urn:microsoft.com/office/officeart/2005/8/layout/radial6"/>
    <dgm:cxn modelId="{2E8D7EA1-FD43-4605-836B-FC2E9DD36C5F}" type="presParOf" srcId="{B609FFB5-D11A-42C6-B095-A1FEBE6FDD45}" destId="{4958007F-E144-4B33-A299-4321F3B80ADB}" srcOrd="4" destOrd="0" presId="urn:microsoft.com/office/officeart/2005/8/layout/radial6"/>
    <dgm:cxn modelId="{5335A12C-BF0F-47F7-AC90-85FE61D9560D}" type="presParOf" srcId="{B609FFB5-D11A-42C6-B095-A1FEBE6FDD45}" destId="{14C4DCED-E638-4F39-8811-59BF0972A174}" srcOrd="5" destOrd="0" presId="urn:microsoft.com/office/officeart/2005/8/layout/radial6"/>
    <dgm:cxn modelId="{CF916D95-1600-49AF-95A9-D2DE5B6CA553}" type="presParOf" srcId="{B609FFB5-D11A-42C6-B095-A1FEBE6FDD45}" destId="{18994204-2115-48FE-8852-215CAAD2D3AD}" srcOrd="6" destOrd="0" presId="urn:microsoft.com/office/officeart/2005/8/layout/radial6"/>
    <dgm:cxn modelId="{43C956C0-7432-4E8E-B0D7-8E36E0D92FD0}" type="presParOf" srcId="{B609FFB5-D11A-42C6-B095-A1FEBE6FDD45}" destId="{D2857F18-5C74-4A00-B178-E6A9A52297D5}" srcOrd="7" destOrd="0" presId="urn:microsoft.com/office/officeart/2005/8/layout/radial6"/>
    <dgm:cxn modelId="{F1B8510C-8A31-4852-8CC8-53623383E47D}" type="presParOf" srcId="{B609FFB5-D11A-42C6-B095-A1FEBE6FDD45}" destId="{61C7C9AE-2AB4-47A6-881E-A4A2F307DDB2}" srcOrd="8" destOrd="0" presId="urn:microsoft.com/office/officeart/2005/8/layout/radial6"/>
    <dgm:cxn modelId="{2511A8F5-3CF8-47C7-94B1-DCFCE3031482}" type="presParOf" srcId="{B609FFB5-D11A-42C6-B095-A1FEBE6FDD45}" destId="{2787DEAF-9505-4A3E-A281-DA74F5E9135F}" srcOrd="9" destOrd="0" presId="urn:microsoft.com/office/officeart/2005/8/layout/radial6"/>
    <dgm:cxn modelId="{09F4E3D5-01D8-4067-92B5-931EF5F8C1BF}" type="presParOf" srcId="{B609FFB5-D11A-42C6-B095-A1FEBE6FDD45}" destId="{540F07E3-5DAF-4811-9938-839FFFBFBDA9}" srcOrd="10" destOrd="0" presId="urn:microsoft.com/office/officeart/2005/8/layout/radial6"/>
    <dgm:cxn modelId="{F09F4C58-C9EA-42A9-80B3-A7C9514575D0}" type="presParOf" srcId="{B609FFB5-D11A-42C6-B095-A1FEBE6FDD45}" destId="{B62C65CA-733C-4E9D-B7FD-32F5EA6D095E}" srcOrd="11" destOrd="0" presId="urn:microsoft.com/office/officeart/2005/8/layout/radial6"/>
    <dgm:cxn modelId="{9CF76137-F5FA-48FF-B246-11B3B097DB9E}" type="presParOf" srcId="{B609FFB5-D11A-42C6-B095-A1FEBE6FDD45}" destId="{A2BBE096-906A-4C95-85DA-AC40FD4974F3}" srcOrd="12" destOrd="0" presId="urn:microsoft.com/office/officeart/2005/8/layout/radial6"/>
    <dgm:cxn modelId="{39D916B9-BDFD-471F-9512-FBDDAC357E0B}" type="presParOf" srcId="{B609FFB5-D11A-42C6-B095-A1FEBE6FDD45}" destId="{08C08903-A1B0-4EE6-86BB-2EB5C338BC5A}" srcOrd="13" destOrd="0" presId="urn:microsoft.com/office/officeart/2005/8/layout/radial6"/>
    <dgm:cxn modelId="{66133710-D51D-40A1-B0E8-DD15D1E6815E}" type="presParOf" srcId="{B609FFB5-D11A-42C6-B095-A1FEBE6FDD45}" destId="{FB3DC1DE-6CAA-4533-82DD-B3A245758EE9}" srcOrd="14" destOrd="0" presId="urn:microsoft.com/office/officeart/2005/8/layout/radial6"/>
    <dgm:cxn modelId="{9480DE7F-C383-457C-8F6E-1C47AA5624DA}" type="presParOf" srcId="{B609FFB5-D11A-42C6-B095-A1FEBE6FDD45}" destId="{06AF1633-1FA9-43A9-A6D0-D74C1F490EA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399089-8D40-4FC1-A8F5-1647A71E2EF6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A8E1501-D9B5-49B1-9C43-63A02B3F10B3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勇闖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EQ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神秘島</a:t>
          </a:r>
        </a:p>
      </dgm:t>
    </dgm:pt>
    <dgm:pt modelId="{96CBFF9D-CA14-40E3-8DD6-778427B371D5}" type="parTrans" cxnId="{78CF8CEA-52F1-47C0-B6C6-B5836CCE8762}">
      <dgm:prSet/>
      <dgm:spPr/>
      <dgm:t>
        <a:bodyPr/>
        <a:lstStyle/>
        <a:p>
          <a:endParaRPr lang="zh-TW" altLang="en-US"/>
        </a:p>
      </dgm:t>
    </dgm:pt>
    <dgm:pt modelId="{A7E46661-B695-4F79-8CF5-06FD67D6AB1B}" type="sibTrans" cxnId="{78CF8CEA-52F1-47C0-B6C6-B5836CCE8762}">
      <dgm:prSet/>
      <dgm:spPr>
        <a:blipFill>
          <a:blip xmlns:r="http://schemas.openxmlformats.org/officeDocument/2006/relationships" r:embed="rId1"/>
          <a:srcRect/>
          <a:stretch>
            <a:fillRect t="-5000" b="-5000"/>
          </a:stretch>
        </a:blipFill>
      </dgm:spPr>
      <dgm:t>
        <a:bodyPr/>
        <a:lstStyle/>
        <a:p>
          <a:endParaRPr lang="zh-TW" altLang="en-US"/>
        </a:p>
      </dgm:t>
    </dgm:pt>
    <dgm:pt modelId="{03CA20C6-38A8-41C8-AB77-DA763F098D1A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人際特質覺知卡</a:t>
          </a:r>
        </a:p>
      </dgm:t>
    </dgm:pt>
    <dgm:pt modelId="{9D114BAE-43B4-45FA-9E2E-8D607822D945}" type="parTrans" cxnId="{2E0C06AA-E0F4-4E3A-BA91-BB314A4FAB3A}">
      <dgm:prSet/>
      <dgm:spPr/>
      <dgm:t>
        <a:bodyPr/>
        <a:lstStyle/>
        <a:p>
          <a:endParaRPr lang="zh-TW" altLang="en-US"/>
        </a:p>
      </dgm:t>
    </dgm:pt>
    <dgm:pt modelId="{A6C311E2-CC4E-4300-B6F1-8B46E1E80F5F}" type="sibTrans" cxnId="{2E0C06AA-E0F4-4E3A-BA91-BB314A4FAB3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zh-TW" altLang="en-US"/>
        </a:p>
      </dgm:t>
    </dgm:pt>
    <dgm:pt modelId="{A2501B33-9733-4026-8D08-4F0C29345BD5}">
      <dgm:prSet phldrT="[文字]"/>
      <dgm:spPr/>
      <dgm:t>
        <a:bodyPr/>
        <a:lstStyle/>
        <a:p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情緒</a:t>
          </a:r>
          <a:r>
            <a:rPr lang="en-US" dirty="0" err="1">
              <a:latin typeface="標楷體" panose="03000509000000000000" pitchFamily="65" charset="-120"/>
              <a:ea typeface="標楷體" panose="03000509000000000000" pitchFamily="65" charset="-120"/>
            </a:rPr>
            <a:t>mix&amp;match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3FBE49C-25DF-43D2-9BA2-79D59781C67B}" type="parTrans" cxnId="{9D526AA0-C7D8-4E5A-B3C2-C08C35CA4F05}">
      <dgm:prSet/>
      <dgm:spPr/>
      <dgm:t>
        <a:bodyPr/>
        <a:lstStyle/>
        <a:p>
          <a:endParaRPr lang="zh-TW" altLang="en-US"/>
        </a:p>
      </dgm:t>
    </dgm:pt>
    <dgm:pt modelId="{19CE918D-D52F-499F-B5B5-D4A6FD7D0889}" type="sibTrans" cxnId="{9D526AA0-C7D8-4E5A-B3C2-C08C35CA4F05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zh-TW" altLang="en-US"/>
        </a:p>
      </dgm:t>
    </dgm:pt>
    <dgm:pt modelId="{4F5C420C-5A8D-45EA-AD50-D8F64AC60D89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漣漪卡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兩套</a:t>
          </a:r>
        </a:p>
      </dgm:t>
    </dgm:pt>
    <dgm:pt modelId="{D6D1E7B5-4827-4BE6-B7F0-788709E6445C}" type="parTrans" cxnId="{ED9F7091-C4B1-4CB1-8A63-66406AFF5A72}">
      <dgm:prSet/>
      <dgm:spPr/>
      <dgm:t>
        <a:bodyPr/>
        <a:lstStyle/>
        <a:p>
          <a:endParaRPr lang="zh-TW" altLang="en-US"/>
        </a:p>
      </dgm:t>
    </dgm:pt>
    <dgm:pt modelId="{0C5DE222-D13B-44A3-85E1-159996164D9C}" type="sibTrans" cxnId="{ED9F7091-C4B1-4CB1-8A63-66406AFF5A72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zh-TW" altLang="en-US"/>
        </a:p>
      </dgm:t>
    </dgm:pt>
    <dgm:pt modelId="{1BCDAD3D-4F2C-4AD0-AE2C-00502C7D7542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臉臉看</a:t>
          </a:r>
          <a:r>
            <a:rPr lang="en-US" altLang="en-US" dirty="0" err="1">
              <a:latin typeface="標楷體" panose="03000509000000000000" pitchFamily="65" charset="-120"/>
              <a:ea typeface="標楷體" panose="03000509000000000000" pitchFamily="65" charset="-120"/>
            </a:rPr>
            <a:t>Facelook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64FA89-3CD2-4B3A-AF6B-C6F28945A713}" type="parTrans" cxnId="{5E46455C-3C84-484A-91A1-26968C961F3F}">
      <dgm:prSet/>
      <dgm:spPr/>
      <dgm:t>
        <a:bodyPr/>
        <a:lstStyle/>
        <a:p>
          <a:endParaRPr lang="zh-TW" altLang="en-US"/>
        </a:p>
      </dgm:t>
    </dgm:pt>
    <dgm:pt modelId="{B2A9362F-FEE6-4697-B68A-C692FCA7D4DD}" type="sibTrans" cxnId="{5E46455C-3C84-484A-91A1-26968C961F3F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zh-TW" altLang="en-US"/>
        </a:p>
      </dgm:t>
    </dgm:pt>
    <dgm:pt modelId="{ED60E578-1989-42A1-B57E-408444418297}">
      <dgm:prSet/>
      <dgm:spPr/>
      <dgm:t>
        <a:bodyPr/>
        <a:lstStyle/>
        <a:p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療心卡</a:t>
          </a:r>
          <a:r>
            <a:rPr lang="en-US" dirty="0"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聊心話大冒險</a:t>
          </a:r>
          <a:endParaRPr lang="zh-TW" altLang="en-US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84104CA-8EE0-49A4-9C15-CB62383B5563}" type="parTrans" cxnId="{3258241E-CD44-4D70-BDBD-D26031F8EBA0}">
      <dgm:prSet/>
      <dgm:spPr/>
      <dgm:t>
        <a:bodyPr/>
        <a:lstStyle/>
        <a:p>
          <a:endParaRPr lang="zh-TW" altLang="en-US"/>
        </a:p>
      </dgm:t>
    </dgm:pt>
    <dgm:pt modelId="{B6FC0AF5-B899-4B51-B4F0-150C1DE31172}" type="sibTrans" cxnId="{3258241E-CD44-4D70-BDBD-D26031F8EBA0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zh-TW" altLang="en-US"/>
        </a:p>
      </dgm:t>
    </dgm:pt>
    <dgm:pt modelId="{44920D7E-4086-43AC-AC47-C4952EEDE563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傻笑鱷魚正向語言卡</a:t>
          </a:r>
        </a:p>
      </dgm:t>
    </dgm:pt>
    <dgm:pt modelId="{28CDB1D9-B309-4C81-A43F-129E2A089D50}" type="parTrans" cxnId="{1ACF0B2A-12C0-49C0-A1C0-EE4AF0598C79}">
      <dgm:prSet/>
      <dgm:spPr/>
      <dgm:t>
        <a:bodyPr/>
        <a:lstStyle/>
        <a:p>
          <a:endParaRPr lang="zh-TW" altLang="en-US"/>
        </a:p>
      </dgm:t>
    </dgm:pt>
    <dgm:pt modelId="{7ACDC5F2-096C-4837-BA4F-68B8F509D291}" type="sibTrans" cxnId="{1ACF0B2A-12C0-49C0-A1C0-EE4AF0598C79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zh-TW" altLang="en-US"/>
        </a:p>
      </dgm:t>
    </dgm:pt>
    <dgm:pt modelId="{65297575-E488-4A07-99A4-6415E700664D}" type="pres">
      <dgm:prSet presAssocID="{75399089-8D40-4FC1-A8F5-1647A71E2EF6}" presName="Name0" presStyleCnt="0">
        <dgm:presLayoutVars>
          <dgm:chMax val="21"/>
          <dgm:chPref val="21"/>
        </dgm:presLayoutVars>
      </dgm:prSet>
      <dgm:spPr/>
    </dgm:pt>
    <dgm:pt modelId="{5899E08B-F6AD-4F96-96E7-FB5453F25FB6}" type="pres">
      <dgm:prSet presAssocID="{1A8E1501-D9B5-49B1-9C43-63A02B3F10B3}" presName="text1" presStyleCnt="0"/>
      <dgm:spPr/>
    </dgm:pt>
    <dgm:pt modelId="{55223D47-64BD-4E5F-8A1D-BFDB239F8C5B}" type="pres">
      <dgm:prSet presAssocID="{1A8E1501-D9B5-49B1-9C43-63A02B3F10B3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976CBE53-FA68-4D11-8777-FEE8824F3D56}" type="pres">
      <dgm:prSet presAssocID="{1A8E1501-D9B5-49B1-9C43-63A02B3F10B3}" presName="textaccent1" presStyleCnt="0"/>
      <dgm:spPr/>
    </dgm:pt>
    <dgm:pt modelId="{B7AB9CF2-C53D-4104-ACBE-A8D6196B3915}" type="pres">
      <dgm:prSet presAssocID="{1A8E1501-D9B5-49B1-9C43-63A02B3F10B3}" presName="accentRepeatNode" presStyleLbl="solidAlignAcc1" presStyleIdx="0" presStyleCnt="14"/>
      <dgm:spPr/>
    </dgm:pt>
    <dgm:pt modelId="{6EAF147F-2461-4C9B-8685-54E28031DEA2}" type="pres">
      <dgm:prSet presAssocID="{A7E46661-B695-4F79-8CF5-06FD67D6AB1B}" presName="image1" presStyleCnt="0"/>
      <dgm:spPr/>
    </dgm:pt>
    <dgm:pt modelId="{7F3DC2D5-E7AF-456A-99C3-E868E125B509}" type="pres">
      <dgm:prSet presAssocID="{A7E46661-B695-4F79-8CF5-06FD67D6AB1B}" presName="imageRepeatNode" presStyleLbl="alignAcc1" presStyleIdx="0" presStyleCnt="7"/>
      <dgm:spPr/>
    </dgm:pt>
    <dgm:pt modelId="{82143818-53FB-45C2-8E15-5678296B2F6C}" type="pres">
      <dgm:prSet presAssocID="{A7E46661-B695-4F79-8CF5-06FD67D6AB1B}" presName="imageaccent1" presStyleCnt="0"/>
      <dgm:spPr/>
    </dgm:pt>
    <dgm:pt modelId="{53906A3F-662D-4D07-8D66-73BFAA2B90D9}" type="pres">
      <dgm:prSet presAssocID="{A7E46661-B695-4F79-8CF5-06FD67D6AB1B}" presName="accentRepeatNode" presStyleLbl="solidAlignAcc1" presStyleIdx="1" presStyleCnt="14"/>
      <dgm:spPr/>
    </dgm:pt>
    <dgm:pt modelId="{B57F4C97-DFF2-4524-A4F2-753B176B923E}" type="pres">
      <dgm:prSet presAssocID="{03CA20C6-38A8-41C8-AB77-DA763F098D1A}" presName="text2" presStyleCnt="0"/>
      <dgm:spPr/>
    </dgm:pt>
    <dgm:pt modelId="{1D67E9C4-D1DC-45D7-BA4D-773C0FC5A8F9}" type="pres">
      <dgm:prSet presAssocID="{03CA20C6-38A8-41C8-AB77-DA763F098D1A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81A1CCF0-7B67-40C3-8D9E-071A21A43FA8}" type="pres">
      <dgm:prSet presAssocID="{03CA20C6-38A8-41C8-AB77-DA763F098D1A}" presName="textaccent2" presStyleCnt="0"/>
      <dgm:spPr/>
    </dgm:pt>
    <dgm:pt modelId="{A4A1B334-FA85-4F8F-8B9D-A9DA784E69F7}" type="pres">
      <dgm:prSet presAssocID="{03CA20C6-38A8-41C8-AB77-DA763F098D1A}" presName="accentRepeatNode" presStyleLbl="solidAlignAcc1" presStyleIdx="2" presStyleCnt="14"/>
      <dgm:spPr/>
    </dgm:pt>
    <dgm:pt modelId="{00E6896D-BFED-414A-86C5-D28BE723ED33}" type="pres">
      <dgm:prSet presAssocID="{A6C311E2-CC4E-4300-B6F1-8B46E1E80F5F}" presName="image2" presStyleCnt="0"/>
      <dgm:spPr/>
    </dgm:pt>
    <dgm:pt modelId="{95EF4AF4-756E-4F1A-86BE-072F6B6052B0}" type="pres">
      <dgm:prSet presAssocID="{A6C311E2-CC4E-4300-B6F1-8B46E1E80F5F}" presName="imageRepeatNode" presStyleLbl="alignAcc1" presStyleIdx="1" presStyleCnt="7"/>
      <dgm:spPr/>
    </dgm:pt>
    <dgm:pt modelId="{EF3D4A3D-EDC8-47B3-B8B0-5865FA1E33D4}" type="pres">
      <dgm:prSet presAssocID="{A6C311E2-CC4E-4300-B6F1-8B46E1E80F5F}" presName="imageaccent2" presStyleCnt="0"/>
      <dgm:spPr/>
    </dgm:pt>
    <dgm:pt modelId="{3521EFE1-4BB1-46EA-B612-CE4C38F7F18F}" type="pres">
      <dgm:prSet presAssocID="{A6C311E2-CC4E-4300-B6F1-8B46E1E80F5F}" presName="accentRepeatNode" presStyleLbl="solidAlignAcc1" presStyleIdx="3" presStyleCnt="14"/>
      <dgm:spPr/>
    </dgm:pt>
    <dgm:pt modelId="{EED34C70-7AA9-4345-A2D4-004A907C1E2C}" type="pres">
      <dgm:prSet presAssocID="{A2501B33-9733-4026-8D08-4F0C29345BD5}" presName="text3" presStyleCnt="0"/>
      <dgm:spPr/>
    </dgm:pt>
    <dgm:pt modelId="{FE5057CB-20E7-4B34-A24D-E8FC00491E76}" type="pres">
      <dgm:prSet presAssocID="{A2501B33-9733-4026-8D08-4F0C29345BD5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7779E292-065B-44DE-A4D4-9B58C86AF8E0}" type="pres">
      <dgm:prSet presAssocID="{A2501B33-9733-4026-8D08-4F0C29345BD5}" presName="textaccent3" presStyleCnt="0"/>
      <dgm:spPr/>
    </dgm:pt>
    <dgm:pt modelId="{5EA1B9C8-2C2B-43F4-98A5-B5E932165765}" type="pres">
      <dgm:prSet presAssocID="{A2501B33-9733-4026-8D08-4F0C29345BD5}" presName="accentRepeatNode" presStyleLbl="solidAlignAcc1" presStyleIdx="4" presStyleCnt="14"/>
      <dgm:spPr/>
    </dgm:pt>
    <dgm:pt modelId="{71230D03-DED2-41FB-820A-11CA292F4E13}" type="pres">
      <dgm:prSet presAssocID="{19CE918D-D52F-499F-B5B5-D4A6FD7D0889}" presName="image3" presStyleCnt="0"/>
      <dgm:spPr/>
    </dgm:pt>
    <dgm:pt modelId="{AD45AACA-0172-4466-A645-3957E239A0DE}" type="pres">
      <dgm:prSet presAssocID="{19CE918D-D52F-499F-B5B5-D4A6FD7D0889}" presName="imageRepeatNode" presStyleLbl="alignAcc1" presStyleIdx="2" presStyleCnt="7"/>
      <dgm:spPr/>
    </dgm:pt>
    <dgm:pt modelId="{187EB2BA-B6E2-4F79-948F-FCFCC38D911D}" type="pres">
      <dgm:prSet presAssocID="{19CE918D-D52F-499F-B5B5-D4A6FD7D0889}" presName="imageaccent3" presStyleCnt="0"/>
      <dgm:spPr/>
    </dgm:pt>
    <dgm:pt modelId="{E1334304-15AC-4894-9325-D6F3A777FD19}" type="pres">
      <dgm:prSet presAssocID="{19CE918D-D52F-499F-B5B5-D4A6FD7D0889}" presName="accentRepeatNode" presStyleLbl="solidAlignAcc1" presStyleIdx="5" presStyleCnt="14"/>
      <dgm:spPr/>
    </dgm:pt>
    <dgm:pt modelId="{C04747EA-82C7-461C-A673-15B937359D5C}" type="pres">
      <dgm:prSet presAssocID="{ED60E578-1989-42A1-B57E-408444418297}" presName="text4" presStyleCnt="0"/>
      <dgm:spPr/>
    </dgm:pt>
    <dgm:pt modelId="{D81D50A3-BE71-4706-AB4D-D81E6CF432F0}" type="pres">
      <dgm:prSet presAssocID="{ED60E578-1989-42A1-B57E-408444418297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38F6FDBC-2F62-4228-897A-DB4C64D71E28}" type="pres">
      <dgm:prSet presAssocID="{ED60E578-1989-42A1-B57E-408444418297}" presName="textaccent4" presStyleCnt="0"/>
      <dgm:spPr/>
    </dgm:pt>
    <dgm:pt modelId="{A73B5302-45C9-40B6-80BA-1B9AFAF1B534}" type="pres">
      <dgm:prSet presAssocID="{ED60E578-1989-42A1-B57E-408444418297}" presName="accentRepeatNode" presStyleLbl="solidAlignAcc1" presStyleIdx="6" presStyleCnt="14"/>
      <dgm:spPr/>
    </dgm:pt>
    <dgm:pt modelId="{69DC7066-F603-49A6-93AC-DE0BD598C9C4}" type="pres">
      <dgm:prSet presAssocID="{B6FC0AF5-B899-4B51-B4F0-150C1DE31172}" presName="image4" presStyleCnt="0"/>
      <dgm:spPr/>
    </dgm:pt>
    <dgm:pt modelId="{6C77AD23-B015-4E89-A4D0-96D62ED6B127}" type="pres">
      <dgm:prSet presAssocID="{B6FC0AF5-B899-4B51-B4F0-150C1DE31172}" presName="imageRepeatNode" presStyleLbl="alignAcc1" presStyleIdx="3" presStyleCnt="7"/>
      <dgm:spPr/>
    </dgm:pt>
    <dgm:pt modelId="{523B4B01-7F38-4E12-9A25-5C0EC55668DB}" type="pres">
      <dgm:prSet presAssocID="{B6FC0AF5-B899-4B51-B4F0-150C1DE31172}" presName="imageaccent4" presStyleCnt="0"/>
      <dgm:spPr/>
    </dgm:pt>
    <dgm:pt modelId="{5D336389-8D5E-4240-A70C-CF2DE8848CA2}" type="pres">
      <dgm:prSet presAssocID="{B6FC0AF5-B899-4B51-B4F0-150C1DE31172}" presName="accentRepeatNode" presStyleLbl="solidAlignAcc1" presStyleIdx="7" presStyleCnt="14"/>
      <dgm:spPr/>
    </dgm:pt>
    <dgm:pt modelId="{862C66D7-90AD-4184-B878-D9A384609731}" type="pres">
      <dgm:prSet presAssocID="{4F5C420C-5A8D-45EA-AD50-D8F64AC60D89}" presName="text5" presStyleCnt="0"/>
      <dgm:spPr/>
    </dgm:pt>
    <dgm:pt modelId="{6EE9B90F-F5D7-4852-922B-99924BAEDB57}" type="pres">
      <dgm:prSet presAssocID="{4F5C420C-5A8D-45EA-AD50-D8F64AC60D8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916CFD27-A015-40ED-92EC-3C59326F7B1C}" type="pres">
      <dgm:prSet presAssocID="{4F5C420C-5A8D-45EA-AD50-D8F64AC60D89}" presName="textaccent5" presStyleCnt="0"/>
      <dgm:spPr/>
    </dgm:pt>
    <dgm:pt modelId="{E60E205A-07EE-4479-82C7-038D04FBAE37}" type="pres">
      <dgm:prSet presAssocID="{4F5C420C-5A8D-45EA-AD50-D8F64AC60D89}" presName="accentRepeatNode" presStyleLbl="solidAlignAcc1" presStyleIdx="8" presStyleCnt="14"/>
      <dgm:spPr/>
    </dgm:pt>
    <dgm:pt modelId="{3C8AF90E-031A-4DE4-A8E2-4E77FE480372}" type="pres">
      <dgm:prSet presAssocID="{0C5DE222-D13B-44A3-85E1-159996164D9C}" presName="image5" presStyleCnt="0"/>
      <dgm:spPr/>
    </dgm:pt>
    <dgm:pt modelId="{DD4242CA-2640-4010-A666-1C6A9D8AE4FA}" type="pres">
      <dgm:prSet presAssocID="{0C5DE222-D13B-44A3-85E1-159996164D9C}" presName="imageRepeatNode" presStyleLbl="alignAcc1" presStyleIdx="4" presStyleCnt="7"/>
      <dgm:spPr/>
    </dgm:pt>
    <dgm:pt modelId="{D2874AE4-5292-4562-8C60-323158E05739}" type="pres">
      <dgm:prSet presAssocID="{0C5DE222-D13B-44A3-85E1-159996164D9C}" presName="imageaccent5" presStyleCnt="0"/>
      <dgm:spPr/>
    </dgm:pt>
    <dgm:pt modelId="{57056BA7-62DB-4B7B-AA36-278FB940ABFF}" type="pres">
      <dgm:prSet presAssocID="{0C5DE222-D13B-44A3-85E1-159996164D9C}" presName="accentRepeatNode" presStyleLbl="solidAlignAcc1" presStyleIdx="9" presStyleCnt="14"/>
      <dgm:spPr/>
    </dgm:pt>
    <dgm:pt modelId="{644674A4-B8E8-495B-A392-2B49A3C72F13}" type="pres">
      <dgm:prSet presAssocID="{1BCDAD3D-4F2C-4AD0-AE2C-00502C7D7542}" presName="text6" presStyleCnt="0"/>
      <dgm:spPr/>
    </dgm:pt>
    <dgm:pt modelId="{517794E1-5C78-4A4B-9106-5517A3632938}" type="pres">
      <dgm:prSet presAssocID="{1BCDAD3D-4F2C-4AD0-AE2C-00502C7D7542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2E1810F3-57E4-476F-B655-AB0AE932C580}" type="pres">
      <dgm:prSet presAssocID="{1BCDAD3D-4F2C-4AD0-AE2C-00502C7D7542}" presName="textaccent6" presStyleCnt="0"/>
      <dgm:spPr/>
    </dgm:pt>
    <dgm:pt modelId="{685DAFFD-1333-42B1-A3DA-554FD7EE67DB}" type="pres">
      <dgm:prSet presAssocID="{1BCDAD3D-4F2C-4AD0-AE2C-00502C7D7542}" presName="accentRepeatNode" presStyleLbl="solidAlignAcc1" presStyleIdx="10" presStyleCnt="14"/>
      <dgm:spPr/>
    </dgm:pt>
    <dgm:pt modelId="{D302AEBA-8A93-422E-A482-3A0701963C9E}" type="pres">
      <dgm:prSet presAssocID="{B2A9362F-FEE6-4697-B68A-C692FCA7D4DD}" presName="image6" presStyleCnt="0"/>
      <dgm:spPr/>
    </dgm:pt>
    <dgm:pt modelId="{BB2B7CA1-686C-4387-8567-5AF4200C800D}" type="pres">
      <dgm:prSet presAssocID="{B2A9362F-FEE6-4697-B68A-C692FCA7D4DD}" presName="imageRepeatNode" presStyleLbl="alignAcc1" presStyleIdx="5" presStyleCnt="7"/>
      <dgm:spPr/>
    </dgm:pt>
    <dgm:pt modelId="{DF00F9B7-E785-4BB8-A49C-274ABE72966B}" type="pres">
      <dgm:prSet presAssocID="{B2A9362F-FEE6-4697-B68A-C692FCA7D4DD}" presName="imageaccent6" presStyleCnt="0"/>
      <dgm:spPr/>
    </dgm:pt>
    <dgm:pt modelId="{4C706F52-7E3F-4C6D-BF06-37E2A8A62EC4}" type="pres">
      <dgm:prSet presAssocID="{B2A9362F-FEE6-4697-B68A-C692FCA7D4DD}" presName="accentRepeatNode" presStyleLbl="solidAlignAcc1" presStyleIdx="11" presStyleCnt="14"/>
      <dgm:spPr/>
    </dgm:pt>
    <dgm:pt modelId="{B7B69516-61E0-41DA-9FE6-7C6C77677A11}" type="pres">
      <dgm:prSet presAssocID="{44920D7E-4086-43AC-AC47-C4952EEDE563}" presName="text7" presStyleCnt="0"/>
      <dgm:spPr/>
    </dgm:pt>
    <dgm:pt modelId="{0BA2B7A5-06F8-4312-BD8A-6BF86E46AF25}" type="pres">
      <dgm:prSet presAssocID="{44920D7E-4086-43AC-AC47-C4952EEDE563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1B734109-F9F2-494D-B2FB-7E8511F1C001}" type="pres">
      <dgm:prSet presAssocID="{44920D7E-4086-43AC-AC47-C4952EEDE563}" presName="textaccent7" presStyleCnt="0"/>
      <dgm:spPr/>
    </dgm:pt>
    <dgm:pt modelId="{0268DDDB-DE6E-4207-AA57-AE3BA6F0332F}" type="pres">
      <dgm:prSet presAssocID="{44920D7E-4086-43AC-AC47-C4952EEDE563}" presName="accentRepeatNode" presStyleLbl="solidAlignAcc1" presStyleIdx="12" presStyleCnt="14"/>
      <dgm:spPr/>
    </dgm:pt>
    <dgm:pt modelId="{8B48A32C-8030-4DB2-9257-B633A95BFD26}" type="pres">
      <dgm:prSet presAssocID="{7ACDC5F2-096C-4837-BA4F-68B8F509D291}" presName="image7" presStyleCnt="0"/>
      <dgm:spPr/>
    </dgm:pt>
    <dgm:pt modelId="{150AD3CB-D03F-4992-AFC3-06D9B18EB9B1}" type="pres">
      <dgm:prSet presAssocID="{7ACDC5F2-096C-4837-BA4F-68B8F509D291}" presName="imageRepeatNode" presStyleLbl="alignAcc1" presStyleIdx="6" presStyleCnt="7"/>
      <dgm:spPr/>
    </dgm:pt>
    <dgm:pt modelId="{4511950D-7604-4F63-8294-09AD684C5B26}" type="pres">
      <dgm:prSet presAssocID="{7ACDC5F2-096C-4837-BA4F-68B8F509D291}" presName="imageaccent7" presStyleCnt="0"/>
      <dgm:spPr/>
    </dgm:pt>
    <dgm:pt modelId="{72D74641-2E81-4C7D-8F2C-45C389F39632}" type="pres">
      <dgm:prSet presAssocID="{7ACDC5F2-096C-4837-BA4F-68B8F509D291}" presName="accentRepeatNode" presStyleLbl="solidAlignAcc1" presStyleIdx="13" presStyleCnt="14"/>
      <dgm:spPr/>
    </dgm:pt>
  </dgm:ptLst>
  <dgm:cxnLst>
    <dgm:cxn modelId="{9D7F8900-DB5A-4051-9613-9261BE71D0FF}" type="presOf" srcId="{4F5C420C-5A8D-45EA-AD50-D8F64AC60D89}" destId="{6EE9B90F-F5D7-4852-922B-99924BAEDB57}" srcOrd="0" destOrd="0" presId="urn:microsoft.com/office/officeart/2008/layout/HexagonCluster"/>
    <dgm:cxn modelId="{3258241E-CD44-4D70-BDBD-D26031F8EBA0}" srcId="{75399089-8D40-4FC1-A8F5-1647A71E2EF6}" destId="{ED60E578-1989-42A1-B57E-408444418297}" srcOrd="3" destOrd="0" parTransId="{184104CA-8EE0-49A4-9C15-CB62383B5563}" sibTransId="{B6FC0AF5-B899-4B51-B4F0-150C1DE31172}"/>
    <dgm:cxn modelId="{1ACF0B2A-12C0-49C0-A1C0-EE4AF0598C79}" srcId="{75399089-8D40-4FC1-A8F5-1647A71E2EF6}" destId="{44920D7E-4086-43AC-AC47-C4952EEDE563}" srcOrd="6" destOrd="0" parTransId="{28CDB1D9-B309-4C81-A43F-129E2A089D50}" sibTransId="{7ACDC5F2-096C-4837-BA4F-68B8F509D291}"/>
    <dgm:cxn modelId="{907D1031-3D7F-40F0-BB1B-EB21764E1B8D}" type="presOf" srcId="{0C5DE222-D13B-44A3-85E1-159996164D9C}" destId="{DD4242CA-2640-4010-A666-1C6A9D8AE4FA}" srcOrd="0" destOrd="0" presId="urn:microsoft.com/office/officeart/2008/layout/HexagonCluster"/>
    <dgm:cxn modelId="{9008A83B-4175-4F57-9C90-691C0D76FB67}" type="presOf" srcId="{B2A9362F-FEE6-4697-B68A-C692FCA7D4DD}" destId="{BB2B7CA1-686C-4387-8567-5AF4200C800D}" srcOrd="0" destOrd="0" presId="urn:microsoft.com/office/officeart/2008/layout/HexagonCluster"/>
    <dgm:cxn modelId="{2949D73D-C463-4945-AEFA-9262C6EFDCA9}" type="presOf" srcId="{A7E46661-B695-4F79-8CF5-06FD67D6AB1B}" destId="{7F3DC2D5-E7AF-456A-99C3-E868E125B509}" srcOrd="0" destOrd="0" presId="urn:microsoft.com/office/officeart/2008/layout/HexagonCluster"/>
    <dgm:cxn modelId="{5E46455C-3C84-484A-91A1-26968C961F3F}" srcId="{75399089-8D40-4FC1-A8F5-1647A71E2EF6}" destId="{1BCDAD3D-4F2C-4AD0-AE2C-00502C7D7542}" srcOrd="5" destOrd="0" parTransId="{0E64FA89-3CD2-4B3A-AF6B-C6F28945A713}" sibTransId="{B2A9362F-FEE6-4697-B68A-C692FCA7D4DD}"/>
    <dgm:cxn modelId="{720C924F-3968-4F8B-8FEE-E80381CA3381}" type="presOf" srcId="{7ACDC5F2-096C-4837-BA4F-68B8F509D291}" destId="{150AD3CB-D03F-4992-AFC3-06D9B18EB9B1}" srcOrd="0" destOrd="0" presId="urn:microsoft.com/office/officeart/2008/layout/HexagonCluster"/>
    <dgm:cxn modelId="{90C0FD53-7AA3-472B-83EE-A5649A00775C}" type="presOf" srcId="{1BCDAD3D-4F2C-4AD0-AE2C-00502C7D7542}" destId="{517794E1-5C78-4A4B-9106-5517A3632938}" srcOrd="0" destOrd="0" presId="urn:microsoft.com/office/officeart/2008/layout/HexagonCluster"/>
    <dgm:cxn modelId="{60566774-D7C9-486E-93B0-02E3009622D7}" type="presOf" srcId="{44920D7E-4086-43AC-AC47-C4952EEDE563}" destId="{0BA2B7A5-06F8-4312-BD8A-6BF86E46AF25}" srcOrd="0" destOrd="0" presId="urn:microsoft.com/office/officeart/2008/layout/HexagonCluster"/>
    <dgm:cxn modelId="{E267FD56-CEE2-43C6-87F4-C4D35FEA75AD}" type="presOf" srcId="{19CE918D-D52F-499F-B5B5-D4A6FD7D0889}" destId="{AD45AACA-0172-4466-A645-3957E239A0DE}" srcOrd="0" destOrd="0" presId="urn:microsoft.com/office/officeart/2008/layout/HexagonCluster"/>
    <dgm:cxn modelId="{0B9BB17C-D623-47E7-A7D5-00754153183D}" type="presOf" srcId="{1A8E1501-D9B5-49B1-9C43-63A02B3F10B3}" destId="{55223D47-64BD-4E5F-8A1D-BFDB239F8C5B}" srcOrd="0" destOrd="0" presId="urn:microsoft.com/office/officeart/2008/layout/HexagonCluster"/>
    <dgm:cxn modelId="{ED9F7091-C4B1-4CB1-8A63-66406AFF5A72}" srcId="{75399089-8D40-4FC1-A8F5-1647A71E2EF6}" destId="{4F5C420C-5A8D-45EA-AD50-D8F64AC60D89}" srcOrd="4" destOrd="0" parTransId="{D6D1E7B5-4827-4BE6-B7F0-788709E6445C}" sibTransId="{0C5DE222-D13B-44A3-85E1-159996164D9C}"/>
    <dgm:cxn modelId="{9C8DDB97-845C-44E1-B9F2-2B9DEF00EFDD}" type="presOf" srcId="{A2501B33-9733-4026-8D08-4F0C29345BD5}" destId="{FE5057CB-20E7-4B34-A24D-E8FC00491E76}" srcOrd="0" destOrd="0" presId="urn:microsoft.com/office/officeart/2008/layout/HexagonCluster"/>
    <dgm:cxn modelId="{00EAA79D-4E68-4E46-A176-1AB72FA2F77C}" type="presOf" srcId="{03CA20C6-38A8-41C8-AB77-DA763F098D1A}" destId="{1D67E9C4-D1DC-45D7-BA4D-773C0FC5A8F9}" srcOrd="0" destOrd="0" presId="urn:microsoft.com/office/officeart/2008/layout/HexagonCluster"/>
    <dgm:cxn modelId="{9D526AA0-C7D8-4E5A-B3C2-C08C35CA4F05}" srcId="{75399089-8D40-4FC1-A8F5-1647A71E2EF6}" destId="{A2501B33-9733-4026-8D08-4F0C29345BD5}" srcOrd="2" destOrd="0" parTransId="{C3FBE49C-25DF-43D2-9BA2-79D59781C67B}" sibTransId="{19CE918D-D52F-499F-B5B5-D4A6FD7D0889}"/>
    <dgm:cxn modelId="{2E0C06AA-E0F4-4E3A-BA91-BB314A4FAB3A}" srcId="{75399089-8D40-4FC1-A8F5-1647A71E2EF6}" destId="{03CA20C6-38A8-41C8-AB77-DA763F098D1A}" srcOrd="1" destOrd="0" parTransId="{9D114BAE-43B4-45FA-9E2E-8D607822D945}" sibTransId="{A6C311E2-CC4E-4300-B6F1-8B46E1E80F5F}"/>
    <dgm:cxn modelId="{11BB63B9-8F18-45E1-998B-B14F60FEDC4B}" type="presOf" srcId="{B6FC0AF5-B899-4B51-B4F0-150C1DE31172}" destId="{6C77AD23-B015-4E89-A4D0-96D62ED6B127}" srcOrd="0" destOrd="0" presId="urn:microsoft.com/office/officeart/2008/layout/HexagonCluster"/>
    <dgm:cxn modelId="{5BA889D2-9441-47D3-9DE6-B7858A966C26}" type="presOf" srcId="{ED60E578-1989-42A1-B57E-408444418297}" destId="{D81D50A3-BE71-4706-AB4D-D81E6CF432F0}" srcOrd="0" destOrd="0" presId="urn:microsoft.com/office/officeart/2008/layout/HexagonCluster"/>
    <dgm:cxn modelId="{348646DB-1107-4ADA-B529-37C70B1F42BA}" type="presOf" srcId="{75399089-8D40-4FC1-A8F5-1647A71E2EF6}" destId="{65297575-E488-4A07-99A4-6415E700664D}" srcOrd="0" destOrd="0" presId="urn:microsoft.com/office/officeart/2008/layout/HexagonCluster"/>
    <dgm:cxn modelId="{78CF8CEA-52F1-47C0-B6C6-B5836CCE8762}" srcId="{75399089-8D40-4FC1-A8F5-1647A71E2EF6}" destId="{1A8E1501-D9B5-49B1-9C43-63A02B3F10B3}" srcOrd="0" destOrd="0" parTransId="{96CBFF9D-CA14-40E3-8DD6-778427B371D5}" sibTransId="{A7E46661-B695-4F79-8CF5-06FD67D6AB1B}"/>
    <dgm:cxn modelId="{1FE28DEA-A4D2-4560-B6D9-9830D2A7B93D}" type="presOf" srcId="{A6C311E2-CC4E-4300-B6F1-8B46E1E80F5F}" destId="{95EF4AF4-756E-4F1A-86BE-072F6B6052B0}" srcOrd="0" destOrd="0" presId="urn:microsoft.com/office/officeart/2008/layout/HexagonCluster"/>
    <dgm:cxn modelId="{706FCE92-6D3D-4122-AE53-43CACF2B4F1C}" type="presParOf" srcId="{65297575-E488-4A07-99A4-6415E700664D}" destId="{5899E08B-F6AD-4F96-96E7-FB5453F25FB6}" srcOrd="0" destOrd="0" presId="urn:microsoft.com/office/officeart/2008/layout/HexagonCluster"/>
    <dgm:cxn modelId="{0F3F1335-03CF-48D4-BC23-4505CF361A05}" type="presParOf" srcId="{5899E08B-F6AD-4F96-96E7-FB5453F25FB6}" destId="{55223D47-64BD-4E5F-8A1D-BFDB239F8C5B}" srcOrd="0" destOrd="0" presId="urn:microsoft.com/office/officeart/2008/layout/HexagonCluster"/>
    <dgm:cxn modelId="{F244009D-58FE-46AC-929D-DBC2568D7475}" type="presParOf" srcId="{65297575-E488-4A07-99A4-6415E700664D}" destId="{976CBE53-FA68-4D11-8777-FEE8824F3D56}" srcOrd="1" destOrd="0" presId="urn:microsoft.com/office/officeart/2008/layout/HexagonCluster"/>
    <dgm:cxn modelId="{F260DB82-1841-4CE2-BBA0-F025F9640C21}" type="presParOf" srcId="{976CBE53-FA68-4D11-8777-FEE8824F3D56}" destId="{B7AB9CF2-C53D-4104-ACBE-A8D6196B3915}" srcOrd="0" destOrd="0" presId="urn:microsoft.com/office/officeart/2008/layout/HexagonCluster"/>
    <dgm:cxn modelId="{9EB74410-FAC8-4F52-85C9-389A8EC48EAF}" type="presParOf" srcId="{65297575-E488-4A07-99A4-6415E700664D}" destId="{6EAF147F-2461-4C9B-8685-54E28031DEA2}" srcOrd="2" destOrd="0" presId="urn:microsoft.com/office/officeart/2008/layout/HexagonCluster"/>
    <dgm:cxn modelId="{D265D71D-B65D-4444-BC26-D91ACA423D2E}" type="presParOf" srcId="{6EAF147F-2461-4C9B-8685-54E28031DEA2}" destId="{7F3DC2D5-E7AF-456A-99C3-E868E125B509}" srcOrd="0" destOrd="0" presId="urn:microsoft.com/office/officeart/2008/layout/HexagonCluster"/>
    <dgm:cxn modelId="{9E5E6283-1D5B-4D04-BEBD-9A40618C2B87}" type="presParOf" srcId="{65297575-E488-4A07-99A4-6415E700664D}" destId="{82143818-53FB-45C2-8E15-5678296B2F6C}" srcOrd="3" destOrd="0" presId="urn:microsoft.com/office/officeart/2008/layout/HexagonCluster"/>
    <dgm:cxn modelId="{01BDCA6E-81B0-4EA0-90A1-15CDE1774D8D}" type="presParOf" srcId="{82143818-53FB-45C2-8E15-5678296B2F6C}" destId="{53906A3F-662D-4D07-8D66-73BFAA2B90D9}" srcOrd="0" destOrd="0" presId="urn:microsoft.com/office/officeart/2008/layout/HexagonCluster"/>
    <dgm:cxn modelId="{841B2BDA-DFBF-4B7C-B7B7-B4C03AB77F73}" type="presParOf" srcId="{65297575-E488-4A07-99A4-6415E700664D}" destId="{B57F4C97-DFF2-4524-A4F2-753B176B923E}" srcOrd="4" destOrd="0" presId="urn:microsoft.com/office/officeart/2008/layout/HexagonCluster"/>
    <dgm:cxn modelId="{C99CE638-CDC2-4DC6-B2AC-0081D9DB20C0}" type="presParOf" srcId="{B57F4C97-DFF2-4524-A4F2-753B176B923E}" destId="{1D67E9C4-D1DC-45D7-BA4D-773C0FC5A8F9}" srcOrd="0" destOrd="0" presId="urn:microsoft.com/office/officeart/2008/layout/HexagonCluster"/>
    <dgm:cxn modelId="{758660EC-C558-46BC-AB89-D1CB80FA5FE6}" type="presParOf" srcId="{65297575-E488-4A07-99A4-6415E700664D}" destId="{81A1CCF0-7B67-40C3-8D9E-071A21A43FA8}" srcOrd="5" destOrd="0" presId="urn:microsoft.com/office/officeart/2008/layout/HexagonCluster"/>
    <dgm:cxn modelId="{9F2422CC-CB33-46D2-8D96-A5FF636EC3CB}" type="presParOf" srcId="{81A1CCF0-7B67-40C3-8D9E-071A21A43FA8}" destId="{A4A1B334-FA85-4F8F-8B9D-A9DA784E69F7}" srcOrd="0" destOrd="0" presId="urn:microsoft.com/office/officeart/2008/layout/HexagonCluster"/>
    <dgm:cxn modelId="{7FC09E09-DC52-445F-A3A9-8A80187B411D}" type="presParOf" srcId="{65297575-E488-4A07-99A4-6415E700664D}" destId="{00E6896D-BFED-414A-86C5-D28BE723ED33}" srcOrd="6" destOrd="0" presId="urn:microsoft.com/office/officeart/2008/layout/HexagonCluster"/>
    <dgm:cxn modelId="{E2B19A8C-30BF-4369-AB23-257C4A8B421F}" type="presParOf" srcId="{00E6896D-BFED-414A-86C5-D28BE723ED33}" destId="{95EF4AF4-756E-4F1A-86BE-072F6B6052B0}" srcOrd="0" destOrd="0" presId="urn:microsoft.com/office/officeart/2008/layout/HexagonCluster"/>
    <dgm:cxn modelId="{4BBA26EE-2036-41B6-A4A6-40C2DF45B206}" type="presParOf" srcId="{65297575-E488-4A07-99A4-6415E700664D}" destId="{EF3D4A3D-EDC8-47B3-B8B0-5865FA1E33D4}" srcOrd="7" destOrd="0" presId="urn:microsoft.com/office/officeart/2008/layout/HexagonCluster"/>
    <dgm:cxn modelId="{3F14137F-372C-4479-A79C-D985D8A26CB6}" type="presParOf" srcId="{EF3D4A3D-EDC8-47B3-B8B0-5865FA1E33D4}" destId="{3521EFE1-4BB1-46EA-B612-CE4C38F7F18F}" srcOrd="0" destOrd="0" presId="urn:microsoft.com/office/officeart/2008/layout/HexagonCluster"/>
    <dgm:cxn modelId="{E2931685-8F97-4E9A-B235-D5BA7CE1B1F5}" type="presParOf" srcId="{65297575-E488-4A07-99A4-6415E700664D}" destId="{EED34C70-7AA9-4345-A2D4-004A907C1E2C}" srcOrd="8" destOrd="0" presId="urn:microsoft.com/office/officeart/2008/layout/HexagonCluster"/>
    <dgm:cxn modelId="{EE5BBB14-720B-4D79-BCFB-E21873D69450}" type="presParOf" srcId="{EED34C70-7AA9-4345-A2D4-004A907C1E2C}" destId="{FE5057CB-20E7-4B34-A24D-E8FC00491E76}" srcOrd="0" destOrd="0" presId="urn:microsoft.com/office/officeart/2008/layout/HexagonCluster"/>
    <dgm:cxn modelId="{1ECC86B5-E653-4E80-9911-E7E737734D16}" type="presParOf" srcId="{65297575-E488-4A07-99A4-6415E700664D}" destId="{7779E292-065B-44DE-A4D4-9B58C86AF8E0}" srcOrd="9" destOrd="0" presId="urn:microsoft.com/office/officeart/2008/layout/HexagonCluster"/>
    <dgm:cxn modelId="{A1E9D3B7-283A-471A-9601-7744F0BAC0A5}" type="presParOf" srcId="{7779E292-065B-44DE-A4D4-9B58C86AF8E0}" destId="{5EA1B9C8-2C2B-43F4-98A5-B5E932165765}" srcOrd="0" destOrd="0" presId="urn:microsoft.com/office/officeart/2008/layout/HexagonCluster"/>
    <dgm:cxn modelId="{6BCFC30B-C15D-417D-B04B-56BEC62BFA3E}" type="presParOf" srcId="{65297575-E488-4A07-99A4-6415E700664D}" destId="{71230D03-DED2-41FB-820A-11CA292F4E13}" srcOrd="10" destOrd="0" presId="urn:microsoft.com/office/officeart/2008/layout/HexagonCluster"/>
    <dgm:cxn modelId="{21807DD7-E677-4381-8C67-87AED06E7A31}" type="presParOf" srcId="{71230D03-DED2-41FB-820A-11CA292F4E13}" destId="{AD45AACA-0172-4466-A645-3957E239A0DE}" srcOrd="0" destOrd="0" presId="urn:microsoft.com/office/officeart/2008/layout/HexagonCluster"/>
    <dgm:cxn modelId="{B343616F-449D-4A32-B32B-6A75D3400C8E}" type="presParOf" srcId="{65297575-E488-4A07-99A4-6415E700664D}" destId="{187EB2BA-B6E2-4F79-948F-FCFCC38D911D}" srcOrd="11" destOrd="0" presId="urn:microsoft.com/office/officeart/2008/layout/HexagonCluster"/>
    <dgm:cxn modelId="{090F76F8-AC75-41AB-AFE0-4433946F5ECA}" type="presParOf" srcId="{187EB2BA-B6E2-4F79-948F-FCFCC38D911D}" destId="{E1334304-15AC-4894-9325-D6F3A777FD19}" srcOrd="0" destOrd="0" presId="urn:microsoft.com/office/officeart/2008/layout/HexagonCluster"/>
    <dgm:cxn modelId="{55FBA974-DB07-4995-90CE-C8827DFFF9F4}" type="presParOf" srcId="{65297575-E488-4A07-99A4-6415E700664D}" destId="{C04747EA-82C7-461C-A673-15B937359D5C}" srcOrd="12" destOrd="0" presId="urn:microsoft.com/office/officeart/2008/layout/HexagonCluster"/>
    <dgm:cxn modelId="{8E9456ED-362D-4E9B-AF57-6083559893D5}" type="presParOf" srcId="{C04747EA-82C7-461C-A673-15B937359D5C}" destId="{D81D50A3-BE71-4706-AB4D-D81E6CF432F0}" srcOrd="0" destOrd="0" presId="urn:microsoft.com/office/officeart/2008/layout/HexagonCluster"/>
    <dgm:cxn modelId="{302D66B4-041A-4C7E-9970-A82D52C1CA2B}" type="presParOf" srcId="{65297575-E488-4A07-99A4-6415E700664D}" destId="{38F6FDBC-2F62-4228-897A-DB4C64D71E28}" srcOrd="13" destOrd="0" presId="urn:microsoft.com/office/officeart/2008/layout/HexagonCluster"/>
    <dgm:cxn modelId="{6976B318-7F39-4527-A82F-C4C6893CA6C7}" type="presParOf" srcId="{38F6FDBC-2F62-4228-897A-DB4C64D71E28}" destId="{A73B5302-45C9-40B6-80BA-1B9AFAF1B534}" srcOrd="0" destOrd="0" presId="urn:microsoft.com/office/officeart/2008/layout/HexagonCluster"/>
    <dgm:cxn modelId="{4D878DC8-E2BA-47D4-9695-C742016E1DAF}" type="presParOf" srcId="{65297575-E488-4A07-99A4-6415E700664D}" destId="{69DC7066-F603-49A6-93AC-DE0BD598C9C4}" srcOrd="14" destOrd="0" presId="urn:microsoft.com/office/officeart/2008/layout/HexagonCluster"/>
    <dgm:cxn modelId="{7E1AB7B2-63AC-4C29-BAB8-AD879C567A36}" type="presParOf" srcId="{69DC7066-F603-49A6-93AC-DE0BD598C9C4}" destId="{6C77AD23-B015-4E89-A4D0-96D62ED6B127}" srcOrd="0" destOrd="0" presId="urn:microsoft.com/office/officeart/2008/layout/HexagonCluster"/>
    <dgm:cxn modelId="{205D8342-3BA4-4391-B41F-24E8ED2C6958}" type="presParOf" srcId="{65297575-E488-4A07-99A4-6415E700664D}" destId="{523B4B01-7F38-4E12-9A25-5C0EC55668DB}" srcOrd="15" destOrd="0" presId="urn:microsoft.com/office/officeart/2008/layout/HexagonCluster"/>
    <dgm:cxn modelId="{8116D4E5-3A1B-40C2-AF1F-9883FA3FC7D8}" type="presParOf" srcId="{523B4B01-7F38-4E12-9A25-5C0EC55668DB}" destId="{5D336389-8D5E-4240-A70C-CF2DE8848CA2}" srcOrd="0" destOrd="0" presId="urn:microsoft.com/office/officeart/2008/layout/HexagonCluster"/>
    <dgm:cxn modelId="{8E53A81C-12D7-442C-A6B1-262D04AE853C}" type="presParOf" srcId="{65297575-E488-4A07-99A4-6415E700664D}" destId="{862C66D7-90AD-4184-B878-D9A384609731}" srcOrd="16" destOrd="0" presId="urn:microsoft.com/office/officeart/2008/layout/HexagonCluster"/>
    <dgm:cxn modelId="{28AE9C6F-71A1-46C6-B851-2E559981D1A6}" type="presParOf" srcId="{862C66D7-90AD-4184-B878-D9A384609731}" destId="{6EE9B90F-F5D7-4852-922B-99924BAEDB57}" srcOrd="0" destOrd="0" presId="urn:microsoft.com/office/officeart/2008/layout/HexagonCluster"/>
    <dgm:cxn modelId="{57199E9F-5CE3-4725-97A5-AE41C998DCD7}" type="presParOf" srcId="{65297575-E488-4A07-99A4-6415E700664D}" destId="{916CFD27-A015-40ED-92EC-3C59326F7B1C}" srcOrd="17" destOrd="0" presId="urn:microsoft.com/office/officeart/2008/layout/HexagonCluster"/>
    <dgm:cxn modelId="{F37ADA99-F40D-4144-8617-DA3F72C9A0EB}" type="presParOf" srcId="{916CFD27-A015-40ED-92EC-3C59326F7B1C}" destId="{E60E205A-07EE-4479-82C7-038D04FBAE37}" srcOrd="0" destOrd="0" presId="urn:microsoft.com/office/officeart/2008/layout/HexagonCluster"/>
    <dgm:cxn modelId="{027D6336-66E1-4281-91B1-FC0955509D4F}" type="presParOf" srcId="{65297575-E488-4A07-99A4-6415E700664D}" destId="{3C8AF90E-031A-4DE4-A8E2-4E77FE480372}" srcOrd="18" destOrd="0" presId="urn:microsoft.com/office/officeart/2008/layout/HexagonCluster"/>
    <dgm:cxn modelId="{45B19F56-6F51-45D7-9467-31E8D97AB48A}" type="presParOf" srcId="{3C8AF90E-031A-4DE4-A8E2-4E77FE480372}" destId="{DD4242CA-2640-4010-A666-1C6A9D8AE4FA}" srcOrd="0" destOrd="0" presId="urn:microsoft.com/office/officeart/2008/layout/HexagonCluster"/>
    <dgm:cxn modelId="{D021C2CE-96FD-42EE-B1CD-09B9DDF83CF5}" type="presParOf" srcId="{65297575-E488-4A07-99A4-6415E700664D}" destId="{D2874AE4-5292-4562-8C60-323158E05739}" srcOrd="19" destOrd="0" presId="urn:microsoft.com/office/officeart/2008/layout/HexagonCluster"/>
    <dgm:cxn modelId="{6BE4AA46-FD5D-41C0-B59B-0782CBF95A96}" type="presParOf" srcId="{D2874AE4-5292-4562-8C60-323158E05739}" destId="{57056BA7-62DB-4B7B-AA36-278FB940ABFF}" srcOrd="0" destOrd="0" presId="urn:microsoft.com/office/officeart/2008/layout/HexagonCluster"/>
    <dgm:cxn modelId="{94A02B06-6AA4-4759-A314-297A31DA9D11}" type="presParOf" srcId="{65297575-E488-4A07-99A4-6415E700664D}" destId="{644674A4-B8E8-495B-A392-2B49A3C72F13}" srcOrd="20" destOrd="0" presId="urn:microsoft.com/office/officeart/2008/layout/HexagonCluster"/>
    <dgm:cxn modelId="{AC2EADCE-C3D6-4821-8090-E0A1A704A604}" type="presParOf" srcId="{644674A4-B8E8-495B-A392-2B49A3C72F13}" destId="{517794E1-5C78-4A4B-9106-5517A3632938}" srcOrd="0" destOrd="0" presId="urn:microsoft.com/office/officeart/2008/layout/HexagonCluster"/>
    <dgm:cxn modelId="{A0392158-C0D4-4212-B2DD-3FDA603A1B87}" type="presParOf" srcId="{65297575-E488-4A07-99A4-6415E700664D}" destId="{2E1810F3-57E4-476F-B655-AB0AE932C580}" srcOrd="21" destOrd="0" presId="urn:microsoft.com/office/officeart/2008/layout/HexagonCluster"/>
    <dgm:cxn modelId="{059248BA-20AC-45EE-920C-93A0342AA0A1}" type="presParOf" srcId="{2E1810F3-57E4-476F-B655-AB0AE932C580}" destId="{685DAFFD-1333-42B1-A3DA-554FD7EE67DB}" srcOrd="0" destOrd="0" presId="urn:microsoft.com/office/officeart/2008/layout/HexagonCluster"/>
    <dgm:cxn modelId="{C0DE09C3-F903-42CD-8956-73D5255195C0}" type="presParOf" srcId="{65297575-E488-4A07-99A4-6415E700664D}" destId="{D302AEBA-8A93-422E-A482-3A0701963C9E}" srcOrd="22" destOrd="0" presId="urn:microsoft.com/office/officeart/2008/layout/HexagonCluster"/>
    <dgm:cxn modelId="{D1E58E44-DA6D-46C1-A70D-D59FDCBDD85F}" type="presParOf" srcId="{D302AEBA-8A93-422E-A482-3A0701963C9E}" destId="{BB2B7CA1-686C-4387-8567-5AF4200C800D}" srcOrd="0" destOrd="0" presId="urn:microsoft.com/office/officeart/2008/layout/HexagonCluster"/>
    <dgm:cxn modelId="{EC98CBD7-A1D9-42F4-8F79-260B747FB852}" type="presParOf" srcId="{65297575-E488-4A07-99A4-6415E700664D}" destId="{DF00F9B7-E785-4BB8-A49C-274ABE72966B}" srcOrd="23" destOrd="0" presId="urn:microsoft.com/office/officeart/2008/layout/HexagonCluster"/>
    <dgm:cxn modelId="{298DC1C4-2E14-4E14-954B-84E7D654AB3D}" type="presParOf" srcId="{DF00F9B7-E785-4BB8-A49C-274ABE72966B}" destId="{4C706F52-7E3F-4C6D-BF06-37E2A8A62EC4}" srcOrd="0" destOrd="0" presId="urn:microsoft.com/office/officeart/2008/layout/HexagonCluster"/>
    <dgm:cxn modelId="{441A11D4-DD4B-46A8-AFC6-41EA672964CA}" type="presParOf" srcId="{65297575-E488-4A07-99A4-6415E700664D}" destId="{B7B69516-61E0-41DA-9FE6-7C6C77677A11}" srcOrd="24" destOrd="0" presId="urn:microsoft.com/office/officeart/2008/layout/HexagonCluster"/>
    <dgm:cxn modelId="{185C14B9-EF1F-4176-8ED6-B88ED6E50279}" type="presParOf" srcId="{B7B69516-61E0-41DA-9FE6-7C6C77677A11}" destId="{0BA2B7A5-06F8-4312-BD8A-6BF86E46AF25}" srcOrd="0" destOrd="0" presId="urn:microsoft.com/office/officeart/2008/layout/HexagonCluster"/>
    <dgm:cxn modelId="{0F444F93-261C-40CF-AC98-88984773A0DE}" type="presParOf" srcId="{65297575-E488-4A07-99A4-6415E700664D}" destId="{1B734109-F9F2-494D-B2FB-7E8511F1C001}" srcOrd="25" destOrd="0" presId="urn:microsoft.com/office/officeart/2008/layout/HexagonCluster"/>
    <dgm:cxn modelId="{C1E10CA5-25EA-4076-BCBB-4E67B2A3C9E9}" type="presParOf" srcId="{1B734109-F9F2-494D-B2FB-7E8511F1C001}" destId="{0268DDDB-DE6E-4207-AA57-AE3BA6F0332F}" srcOrd="0" destOrd="0" presId="urn:microsoft.com/office/officeart/2008/layout/HexagonCluster"/>
    <dgm:cxn modelId="{F1F50FC4-026D-4E74-9ADC-84948D562CB6}" type="presParOf" srcId="{65297575-E488-4A07-99A4-6415E700664D}" destId="{8B48A32C-8030-4DB2-9257-B633A95BFD26}" srcOrd="26" destOrd="0" presId="urn:microsoft.com/office/officeart/2008/layout/HexagonCluster"/>
    <dgm:cxn modelId="{7A39D996-D179-4F9B-88EF-7F7617BCF5EE}" type="presParOf" srcId="{8B48A32C-8030-4DB2-9257-B633A95BFD26}" destId="{150AD3CB-D03F-4992-AFC3-06D9B18EB9B1}" srcOrd="0" destOrd="0" presId="urn:microsoft.com/office/officeart/2008/layout/HexagonCluster"/>
    <dgm:cxn modelId="{21E34543-7118-443C-8CFB-B8B74F535F46}" type="presParOf" srcId="{65297575-E488-4A07-99A4-6415E700664D}" destId="{4511950D-7604-4F63-8294-09AD684C5B26}" srcOrd="27" destOrd="0" presId="urn:microsoft.com/office/officeart/2008/layout/HexagonCluster"/>
    <dgm:cxn modelId="{D2259D48-318E-42D6-BE5F-7B0C7BE1FAFC}" type="presParOf" srcId="{4511950D-7604-4F63-8294-09AD684C5B26}" destId="{72D74641-2E81-4C7D-8F2C-45C389F3963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399089-8D40-4FC1-A8F5-1647A71E2EF6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A8E1501-D9B5-49B1-9C43-63A02B3F10B3}">
      <dgm:prSet phldrT="[文字]"/>
      <dgm:spPr>
        <a:xfrm>
          <a:off x="1444203" y="1989048"/>
          <a:ext cx="1404995" cy="1211351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情緒魔法</a:t>
          </a:r>
        </a:p>
      </dgm:t>
    </dgm:pt>
    <dgm:pt modelId="{96CBFF9D-CA14-40E3-8DD6-778427B371D5}" type="parTrans" cxnId="{78CF8CEA-52F1-47C0-B6C6-B5836CCE8762}">
      <dgm:prSet/>
      <dgm:spPr/>
      <dgm:t>
        <a:bodyPr/>
        <a:lstStyle/>
        <a:p>
          <a:endParaRPr lang="zh-TW" altLang="en-US"/>
        </a:p>
      </dgm:t>
    </dgm:pt>
    <dgm:pt modelId="{A7E46661-B695-4F79-8CF5-06FD67D6AB1B}" type="sibTrans" cxnId="{78CF8CEA-52F1-47C0-B6C6-B5836CCE8762}">
      <dgm:prSet/>
      <dgm:spPr>
        <a:xfrm>
          <a:off x="243207" y="1338407"/>
          <a:ext cx="1404995" cy="1211351"/>
        </a:xfr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/>
        </a:p>
      </dgm:t>
    </dgm:pt>
    <dgm:pt modelId="{03CA20C6-38A8-41C8-AB77-DA763F098D1A}">
      <dgm:prSet phldrT="[文字]"/>
      <dgm:spPr>
        <a:xfrm>
          <a:off x="2641200" y="1324005"/>
          <a:ext cx="1404995" cy="1211351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吃什麼卡</a:t>
          </a:r>
          <a:endParaRPr lang="zh-TW" altLang="en-US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9D114BAE-43B4-45FA-9E2E-8D607822D945}" type="parTrans" cxnId="{2E0C06AA-E0F4-4E3A-BA91-BB314A4FAB3A}">
      <dgm:prSet/>
      <dgm:spPr/>
      <dgm:t>
        <a:bodyPr/>
        <a:lstStyle/>
        <a:p>
          <a:endParaRPr lang="zh-TW" altLang="en-US"/>
        </a:p>
      </dgm:t>
    </dgm:pt>
    <dgm:pt modelId="{A6C311E2-CC4E-4300-B6F1-8B46E1E80F5F}" type="sibTrans" cxnId="{2E0C06AA-E0F4-4E3A-BA91-BB314A4FAB3A}">
      <dgm:prSet/>
      <dgm:spPr>
        <a:xfrm>
          <a:off x="3838196" y="1989048"/>
          <a:ext cx="1404995" cy="1211351"/>
        </a:xfr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/>
        </a:p>
      </dgm:t>
    </dgm:pt>
    <dgm:pt modelId="{FF5640D5-0829-4236-9BC6-1C3E4C453566}">
      <dgm:prSet phldrT="[文字]"/>
      <dgm:spPr>
        <a:xfrm>
          <a:off x="1444203" y="661842"/>
          <a:ext cx="1404995" cy="1211351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今天</a:t>
          </a:r>
          <a:r>
            <a:rPr lang="en-US" dirty="0"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r>
            <a:rPr lang="zh-TW" dirty="0">
              <a:latin typeface="標楷體" panose="03000509000000000000" pitchFamily="65" charset="-120"/>
              <a:ea typeface="標楷體" panose="03000509000000000000" pitchFamily="65" charset="-120"/>
            </a:rPr>
            <a:t>了沒</a:t>
          </a:r>
          <a:endParaRPr lang="zh-TW" altLang="en-US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59C8BFDD-0A99-4263-AEC5-42E940682FB9}" type="parTrans" cxnId="{F3F5401D-463F-4492-92E4-2227879D1AA6}">
      <dgm:prSet/>
      <dgm:spPr/>
      <dgm:t>
        <a:bodyPr/>
        <a:lstStyle/>
        <a:p>
          <a:endParaRPr lang="zh-TW" altLang="en-US"/>
        </a:p>
      </dgm:t>
    </dgm:pt>
    <dgm:pt modelId="{017F0AE7-7D89-427B-9F3E-CC40F5FB2350}" type="sibTrans" cxnId="{F3F5401D-463F-4492-92E4-2227879D1AA6}">
      <dgm:prSet/>
      <dgm:spPr>
        <a:xfrm>
          <a:off x="2641200" y="7619"/>
          <a:ext cx="1404995" cy="1211351"/>
        </a:xfr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/>
        </a:p>
      </dgm:t>
    </dgm:pt>
    <dgm:pt modelId="{AD81E9A9-27E3-420C-B0E1-2B8632B95562}">
      <dgm:prSet phldrT="[文字]"/>
      <dgm:spPr>
        <a:xfrm>
          <a:off x="1444203" y="661842"/>
          <a:ext cx="1404995" cy="1211351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心情特攻隊</a:t>
          </a:r>
        </a:p>
      </dgm:t>
    </dgm:pt>
    <dgm:pt modelId="{E10821E1-DA9E-449A-B3C6-E27BCB0BB6CF}" type="parTrans" cxnId="{079D2130-B08C-4F80-9CD3-36C0302D33E3}">
      <dgm:prSet/>
      <dgm:spPr/>
      <dgm:t>
        <a:bodyPr/>
        <a:lstStyle/>
        <a:p>
          <a:endParaRPr lang="zh-TW" altLang="en-US"/>
        </a:p>
      </dgm:t>
    </dgm:pt>
    <dgm:pt modelId="{3D53342E-3243-4C76-B0F8-3209C76035B3}" type="sibTrans" cxnId="{079D2130-B08C-4F80-9CD3-36C0302D33E3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zh-TW" altLang="en-US"/>
        </a:p>
      </dgm:t>
    </dgm:pt>
    <dgm:pt modelId="{DD4A496E-2833-4BBB-B9A9-1229D5744FCD}">
      <dgm:prSet phldrT="[文字]"/>
      <dgm:spPr>
        <a:xfrm>
          <a:off x="1444203" y="661842"/>
          <a:ext cx="1404995" cy="1211351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陪著你玩</a:t>
          </a:r>
        </a:p>
      </dgm:t>
    </dgm:pt>
    <dgm:pt modelId="{EC4B4E63-0D96-4D19-80B6-626405E73A14}" type="parTrans" cxnId="{CF0CA2E6-EFC9-4D6C-B8B3-0F46555B4216}">
      <dgm:prSet/>
      <dgm:spPr/>
      <dgm:t>
        <a:bodyPr/>
        <a:lstStyle/>
        <a:p>
          <a:endParaRPr lang="zh-TW" altLang="en-US"/>
        </a:p>
      </dgm:t>
    </dgm:pt>
    <dgm:pt modelId="{1C4B0D11-1892-4319-AB30-80957166BFD5}" type="sibTrans" cxnId="{CF0CA2E6-EFC9-4D6C-B8B3-0F46555B4216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zh-TW" altLang="en-US"/>
        </a:p>
      </dgm:t>
    </dgm:pt>
    <dgm:pt modelId="{568167CE-10B1-4DF8-9C62-C6F1B8BD3069}">
      <dgm:prSet phldrT="[文字]"/>
      <dgm:spPr>
        <a:xfrm>
          <a:off x="1444203" y="661842"/>
          <a:ext cx="1404995" cy="1211351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天生絕配</a:t>
          </a:r>
        </a:p>
      </dgm:t>
    </dgm:pt>
    <dgm:pt modelId="{93BBBD3E-BDCD-4D28-A2FB-C268E18B935E}" type="parTrans" cxnId="{3C42509F-0538-41BC-81B0-FBE236F1F2B6}">
      <dgm:prSet/>
      <dgm:spPr/>
      <dgm:t>
        <a:bodyPr/>
        <a:lstStyle/>
        <a:p>
          <a:endParaRPr lang="zh-TW" altLang="en-US"/>
        </a:p>
      </dgm:t>
    </dgm:pt>
    <dgm:pt modelId="{16811EC8-C7A9-46E0-82B7-7358B2262626}" type="sibTrans" cxnId="{3C42509F-0538-41BC-81B0-FBE236F1F2B6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zh-TW" altLang="en-US"/>
        </a:p>
      </dgm:t>
    </dgm:pt>
    <dgm:pt modelId="{DC884844-60C7-44B9-BF23-C34213593216}">
      <dgm:prSet phldrT="[文字]"/>
      <dgm:spPr>
        <a:xfrm>
          <a:off x="1444203" y="661842"/>
          <a:ext cx="1404995" cy="1211351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善意溝通卡</a:t>
          </a:r>
        </a:p>
      </dgm:t>
    </dgm:pt>
    <dgm:pt modelId="{C19B4C92-A3B0-4276-922C-37CFFF7F4FA1}" type="parTrans" cxnId="{3513F407-5EA8-430D-A9BE-D2B75108882C}">
      <dgm:prSet/>
      <dgm:spPr/>
      <dgm:t>
        <a:bodyPr/>
        <a:lstStyle/>
        <a:p>
          <a:endParaRPr lang="zh-TW" altLang="en-US"/>
        </a:p>
      </dgm:t>
    </dgm:pt>
    <dgm:pt modelId="{8313D4CA-59A5-44CC-B933-71BA3F18EA7A}" type="sibTrans" cxnId="{3513F407-5EA8-430D-A9BE-D2B75108882C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zh-TW" altLang="en-US"/>
        </a:p>
      </dgm:t>
    </dgm:pt>
    <dgm:pt modelId="{65297575-E488-4A07-99A4-6415E700664D}" type="pres">
      <dgm:prSet presAssocID="{75399089-8D40-4FC1-A8F5-1647A71E2EF6}" presName="Name0" presStyleCnt="0">
        <dgm:presLayoutVars>
          <dgm:chMax val="21"/>
          <dgm:chPref val="21"/>
        </dgm:presLayoutVars>
      </dgm:prSet>
      <dgm:spPr/>
    </dgm:pt>
    <dgm:pt modelId="{5899E08B-F6AD-4F96-96E7-FB5453F25FB6}" type="pres">
      <dgm:prSet presAssocID="{1A8E1501-D9B5-49B1-9C43-63A02B3F10B3}" presName="text1" presStyleCnt="0"/>
      <dgm:spPr/>
    </dgm:pt>
    <dgm:pt modelId="{55223D47-64BD-4E5F-8A1D-BFDB239F8C5B}" type="pres">
      <dgm:prSet presAssocID="{1A8E1501-D9B5-49B1-9C43-63A02B3F10B3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976CBE53-FA68-4D11-8777-FEE8824F3D56}" type="pres">
      <dgm:prSet presAssocID="{1A8E1501-D9B5-49B1-9C43-63A02B3F10B3}" presName="textaccent1" presStyleCnt="0"/>
      <dgm:spPr/>
    </dgm:pt>
    <dgm:pt modelId="{B7AB9CF2-C53D-4104-ACBE-A8D6196B3915}" type="pres">
      <dgm:prSet presAssocID="{1A8E1501-D9B5-49B1-9C43-63A02B3F10B3}" presName="accentRepeatNode" presStyleLbl="solidAlignAcc1" presStyleIdx="0" presStyleCnt="14"/>
      <dgm:spPr>
        <a:xfrm>
          <a:off x="1480703" y="2523835"/>
          <a:ext cx="164499" cy="14177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EAF147F-2461-4C9B-8685-54E28031DEA2}" type="pres">
      <dgm:prSet presAssocID="{A7E46661-B695-4F79-8CF5-06FD67D6AB1B}" presName="image1" presStyleCnt="0"/>
      <dgm:spPr/>
    </dgm:pt>
    <dgm:pt modelId="{7F3DC2D5-E7AF-456A-99C3-E868E125B509}" type="pres">
      <dgm:prSet presAssocID="{A7E46661-B695-4F79-8CF5-06FD67D6AB1B}" presName="imageRepeatNode" presStyleLbl="alignAcc1" presStyleIdx="0" presStyleCnt="7"/>
      <dgm:spPr>
        <a:prstGeom prst="hexagon">
          <a:avLst>
            <a:gd name="adj" fmla="val 25000"/>
            <a:gd name="vf" fmla="val 115470"/>
          </a:avLst>
        </a:prstGeom>
      </dgm:spPr>
    </dgm:pt>
    <dgm:pt modelId="{82143818-53FB-45C2-8E15-5678296B2F6C}" type="pres">
      <dgm:prSet presAssocID="{A7E46661-B695-4F79-8CF5-06FD67D6AB1B}" presName="imageaccent1" presStyleCnt="0"/>
      <dgm:spPr/>
    </dgm:pt>
    <dgm:pt modelId="{53906A3F-662D-4D07-8D66-73BFAA2B90D9}" type="pres">
      <dgm:prSet presAssocID="{A7E46661-B695-4F79-8CF5-06FD67D6AB1B}" presName="accentRepeatNode" presStyleLbl="solidAlignAcc1" presStyleIdx="1" presStyleCnt="14"/>
      <dgm:spPr>
        <a:xfrm>
          <a:off x="1199704" y="2389738"/>
          <a:ext cx="164499" cy="14177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57F4C97-DFF2-4524-A4F2-753B176B923E}" type="pres">
      <dgm:prSet presAssocID="{03CA20C6-38A8-41C8-AB77-DA763F098D1A}" presName="text2" presStyleCnt="0"/>
      <dgm:spPr/>
    </dgm:pt>
    <dgm:pt modelId="{1D67E9C4-D1DC-45D7-BA4D-773C0FC5A8F9}" type="pres">
      <dgm:prSet presAssocID="{03CA20C6-38A8-41C8-AB77-DA763F098D1A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81A1CCF0-7B67-40C3-8D9E-071A21A43FA8}" type="pres">
      <dgm:prSet presAssocID="{03CA20C6-38A8-41C8-AB77-DA763F098D1A}" presName="textaccent2" presStyleCnt="0"/>
      <dgm:spPr/>
    </dgm:pt>
    <dgm:pt modelId="{A4A1B334-FA85-4F8F-8B9D-A9DA784E69F7}" type="pres">
      <dgm:prSet presAssocID="{03CA20C6-38A8-41C8-AB77-DA763F098D1A}" presName="accentRepeatNode" presStyleLbl="solidAlignAcc1" presStyleIdx="2" presStyleCnt="14"/>
      <dgm:spPr>
        <a:xfrm>
          <a:off x="3601697" y="2374056"/>
          <a:ext cx="164499" cy="14177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0E6896D-BFED-414A-86C5-D28BE723ED33}" type="pres">
      <dgm:prSet presAssocID="{A6C311E2-CC4E-4300-B6F1-8B46E1E80F5F}" presName="image2" presStyleCnt="0"/>
      <dgm:spPr/>
    </dgm:pt>
    <dgm:pt modelId="{95EF4AF4-756E-4F1A-86BE-072F6B6052B0}" type="pres">
      <dgm:prSet presAssocID="{A6C311E2-CC4E-4300-B6F1-8B46E1E80F5F}" presName="imageRepeatNode" presStyleLbl="alignAcc1" presStyleIdx="1" presStyleCnt="7"/>
      <dgm:spPr>
        <a:prstGeom prst="hexagon">
          <a:avLst>
            <a:gd name="adj" fmla="val 25000"/>
            <a:gd name="vf" fmla="val 115470"/>
          </a:avLst>
        </a:prstGeom>
      </dgm:spPr>
    </dgm:pt>
    <dgm:pt modelId="{EF3D4A3D-EDC8-47B3-B8B0-5865FA1E33D4}" type="pres">
      <dgm:prSet presAssocID="{A6C311E2-CC4E-4300-B6F1-8B46E1E80F5F}" presName="imageaccent2" presStyleCnt="0"/>
      <dgm:spPr/>
    </dgm:pt>
    <dgm:pt modelId="{3521EFE1-4BB1-46EA-B612-CE4C38F7F18F}" type="pres">
      <dgm:prSet presAssocID="{A6C311E2-CC4E-4300-B6F1-8B46E1E80F5F}" presName="accentRepeatNode" presStyleLbl="solidAlignAcc1" presStyleIdx="3" presStyleCnt="14"/>
      <dgm:spPr>
        <a:xfrm>
          <a:off x="3874696" y="2523835"/>
          <a:ext cx="164499" cy="14177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0673861-FDAA-4782-99BB-6DAC18C5F724}" type="pres">
      <dgm:prSet presAssocID="{FF5640D5-0829-4236-9BC6-1C3E4C453566}" presName="text3" presStyleCnt="0"/>
      <dgm:spPr/>
    </dgm:pt>
    <dgm:pt modelId="{B35B69C5-D81E-4620-9700-E6F39D76D41B}" type="pres">
      <dgm:prSet presAssocID="{FF5640D5-0829-4236-9BC6-1C3E4C453566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9D30F667-5C2E-4B24-8DBD-E5E1754DC065}" type="pres">
      <dgm:prSet presAssocID="{FF5640D5-0829-4236-9BC6-1C3E4C453566}" presName="textaccent3" presStyleCnt="0"/>
      <dgm:spPr/>
    </dgm:pt>
    <dgm:pt modelId="{972B17CA-B8C1-4C2E-9563-6BF26EA38454}" type="pres">
      <dgm:prSet presAssocID="{FF5640D5-0829-4236-9BC6-1C3E4C453566}" presName="accentRepeatNode" presStyleLbl="solidAlignAcc1" presStyleIdx="4" presStyleCnt="14"/>
      <dgm:spPr>
        <a:xfrm>
          <a:off x="2396701" y="688085"/>
          <a:ext cx="164499" cy="14177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61DF014-9538-4E05-9D82-60944BE1AB45}" type="pres">
      <dgm:prSet presAssocID="{017F0AE7-7D89-427B-9F3E-CC40F5FB2350}" presName="image3" presStyleCnt="0"/>
      <dgm:spPr/>
    </dgm:pt>
    <dgm:pt modelId="{5AC4F537-7F64-4578-B3AB-3FBD333D5D0F}" type="pres">
      <dgm:prSet presAssocID="{017F0AE7-7D89-427B-9F3E-CC40F5FB2350}" presName="imageRepeatNode" presStyleLbl="alignAcc1" presStyleIdx="2" presStyleCnt="7" custLinFactNeighborY="629"/>
      <dgm:spPr>
        <a:prstGeom prst="hexagon">
          <a:avLst>
            <a:gd name="adj" fmla="val 25000"/>
            <a:gd name="vf" fmla="val 115470"/>
          </a:avLst>
        </a:prstGeom>
      </dgm:spPr>
    </dgm:pt>
    <dgm:pt modelId="{4C39755A-1481-408D-862A-0833F2339C53}" type="pres">
      <dgm:prSet presAssocID="{017F0AE7-7D89-427B-9F3E-CC40F5FB2350}" presName="imageaccent3" presStyleCnt="0"/>
      <dgm:spPr/>
    </dgm:pt>
    <dgm:pt modelId="{23B69DAD-41B1-465C-BE7E-DF26F628A4DA}" type="pres">
      <dgm:prSet presAssocID="{017F0AE7-7D89-427B-9F3E-CC40F5FB2350}" presName="accentRepeatNode" presStyleLbl="solidAlignAcc1" presStyleIdx="5" presStyleCnt="14"/>
      <dgm:spPr>
        <a:xfrm>
          <a:off x="2682700" y="531906"/>
          <a:ext cx="164499" cy="141777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CCDA0FA-4FA3-4C21-8D9B-20C1FFB5C900}" type="pres">
      <dgm:prSet presAssocID="{DD4A496E-2833-4BBB-B9A9-1229D5744FCD}" presName="text4" presStyleCnt="0"/>
      <dgm:spPr/>
    </dgm:pt>
    <dgm:pt modelId="{0708F7AA-6813-4973-A45F-3779DC08B8FE}" type="pres">
      <dgm:prSet presAssocID="{DD4A496E-2833-4BBB-B9A9-1229D5744FCD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03176B0B-C564-4E69-976E-D05585660464}" type="pres">
      <dgm:prSet presAssocID="{DD4A496E-2833-4BBB-B9A9-1229D5744FCD}" presName="textaccent4" presStyleCnt="0"/>
      <dgm:spPr/>
    </dgm:pt>
    <dgm:pt modelId="{5678907D-988A-48F1-A1F6-72363AFC0283}" type="pres">
      <dgm:prSet presAssocID="{DD4A496E-2833-4BBB-B9A9-1229D5744FCD}" presName="accentRepeatNode" presStyleLbl="solidAlignAcc1" presStyleIdx="6" presStyleCnt="14"/>
      <dgm:spPr/>
    </dgm:pt>
    <dgm:pt modelId="{E3C544BE-5955-4204-95AA-67F9A2C986B7}" type="pres">
      <dgm:prSet presAssocID="{1C4B0D11-1892-4319-AB30-80957166BFD5}" presName="image4" presStyleCnt="0"/>
      <dgm:spPr/>
    </dgm:pt>
    <dgm:pt modelId="{93952894-3AB3-45A7-B61E-B34BD2B266E9}" type="pres">
      <dgm:prSet presAssocID="{1C4B0D11-1892-4319-AB30-80957166BFD5}" presName="imageRepeatNode" presStyleLbl="alignAcc1" presStyleIdx="3" presStyleCnt="7"/>
      <dgm:spPr/>
    </dgm:pt>
    <dgm:pt modelId="{4F75395F-D273-41A8-A6B9-1E36FB998D0A}" type="pres">
      <dgm:prSet presAssocID="{1C4B0D11-1892-4319-AB30-80957166BFD5}" presName="imageaccent4" presStyleCnt="0"/>
      <dgm:spPr/>
    </dgm:pt>
    <dgm:pt modelId="{F61706C0-97ED-4093-B5CE-36FF261F6545}" type="pres">
      <dgm:prSet presAssocID="{1C4B0D11-1892-4319-AB30-80957166BFD5}" presName="accentRepeatNode" presStyleLbl="solidAlignAcc1" presStyleIdx="7" presStyleCnt="14"/>
      <dgm:spPr/>
    </dgm:pt>
    <dgm:pt modelId="{8F4C2DAD-10C8-4C49-AB21-A4AB084DBD62}" type="pres">
      <dgm:prSet presAssocID="{568167CE-10B1-4DF8-9C62-C6F1B8BD3069}" presName="text5" presStyleCnt="0"/>
      <dgm:spPr/>
    </dgm:pt>
    <dgm:pt modelId="{F27643E8-DEAF-4031-8DAA-0C70D1C1E7CA}" type="pres">
      <dgm:prSet presAssocID="{568167CE-10B1-4DF8-9C62-C6F1B8BD306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151593A7-FE1F-4E82-8C86-2852A9540707}" type="pres">
      <dgm:prSet presAssocID="{568167CE-10B1-4DF8-9C62-C6F1B8BD3069}" presName="textaccent5" presStyleCnt="0"/>
      <dgm:spPr/>
    </dgm:pt>
    <dgm:pt modelId="{A2B2A62A-7096-4D78-8BA4-3B0178F330F4}" type="pres">
      <dgm:prSet presAssocID="{568167CE-10B1-4DF8-9C62-C6F1B8BD3069}" presName="accentRepeatNode" presStyleLbl="solidAlignAcc1" presStyleIdx="8" presStyleCnt="14"/>
      <dgm:spPr/>
    </dgm:pt>
    <dgm:pt modelId="{634E63D2-E02F-4AC4-BB6B-D05E6186BD3D}" type="pres">
      <dgm:prSet presAssocID="{16811EC8-C7A9-46E0-82B7-7358B2262626}" presName="image5" presStyleCnt="0"/>
      <dgm:spPr/>
    </dgm:pt>
    <dgm:pt modelId="{E3ABF75C-B5D7-4676-A101-67C5FE4786FE}" type="pres">
      <dgm:prSet presAssocID="{16811EC8-C7A9-46E0-82B7-7358B2262626}" presName="imageRepeatNode" presStyleLbl="alignAcc1" presStyleIdx="4" presStyleCnt="7"/>
      <dgm:spPr/>
    </dgm:pt>
    <dgm:pt modelId="{5341A2F7-E1C5-4667-888F-1A842FB1084E}" type="pres">
      <dgm:prSet presAssocID="{16811EC8-C7A9-46E0-82B7-7358B2262626}" presName="imageaccent5" presStyleCnt="0"/>
      <dgm:spPr/>
    </dgm:pt>
    <dgm:pt modelId="{F4508288-524C-4200-A330-80D484D9BCFA}" type="pres">
      <dgm:prSet presAssocID="{16811EC8-C7A9-46E0-82B7-7358B2262626}" presName="accentRepeatNode" presStyleLbl="solidAlignAcc1" presStyleIdx="9" presStyleCnt="14"/>
      <dgm:spPr/>
    </dgm:pt>
    <dgm:pt modelId="{728D0EC1-494C-4AA4-8142-E209AC344CE2}" type="pres">
      <dgm:prSet presAssocID="{DC884844-60C7-44B9-BF23-C34213593216}" presName="text6" presStyleCnt="0"/>
      <dgm:spPr/>
    </dgm:pt>
    <dgm:pt modelId="{293ED3D6-EE3A-418E-B7DC-053C0974EF3E}" type="pres">
      <dgm:prSet presAssocID="{DC884844-60C7-44B9-BF23-C34213593216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9EFFF271-22EF-41D6-88E3-3E29136C9C05}" type="pres">
      <dgm:prSet presAssocID="{DC884844-60C7-44B9-BF23-C34213593216}" presName="textaccent6" presStyleCnt="0"/>
      <dgm:spPr/>
    </dgm:pt>
    <dgm:pt modelId="{2812964E-AF51-42BD-8EFB-95FA9F8892F5}" type="pres">
      <dgm:prSet presAssocID="{DC884844-60C7-44B9-BF23-C34213593216}" presName="accentRepeatNode" presStyleLbl="solidAlignAcc1" presStyleIdx="10" presStyleCnt="14"/>
      <dgm:spPr/>
    </dgm:pt>
    <dgm:pt modelId="{D4604FBC-143F-4379-A5EA-EF905C45EF32}" type="pres">
      <dgm:prSet presAssocID="{8313D4CA-59A5-44CC-B933-71BA3F18EA7A}" presName="image6" presStyleCnt="0"/>
      <dgm:spPr/>
    </dgm:pt>
    <dgm:pt modelId="{534A39FD-12BF-4F44-9C12-67905AF0F940}" type="pres">
      <dgm:prSet presAssocID="{8313D4CA-59A5-44CC-B933-71BA3F18EA7A}" presName="imageRepeatNode" presStyleLbl="alignAcc1" presStyleIdx="5" presStyleCnt="7"/>
      <dgm:spPr/>
    </dgm:pt>
    <dgm:pt modelId="{16B74C54-7D7C-4143-84B5-D1076CE8774E}" type="pres">
      <dgm:prSet presAssocID="{8313D4CA-59A5-44CC-B933-71BA3F18EA7A}" presName="imageaccent6" presStyleCnt="0"/>
      <dgm:spPr/>
    </dgm:pt>
    <dgm:pt modelId="{EEF8D42E-7941-44AE-AD86-0F83E4C0CC46}" type="pres">
      <dgm:prSet presAssocID="{8313D4CA-59A5-44CC-B933-71BA3F18EA7A}" presName="accentRepeatNode" presStyleLbl="solidAlignAcc1" presStyleIdx="11" presStyleCnt="14"/>
      <dgm:spPr/>
    </dgm:pt>
    <dgm:pt modelId="{67B67E90-AC6E-49E0-9B9F-14333053DCDF}" type="pres">
      <dgm:prSet presAssocID="{AD81E9A9-27E3-420C-B0E1-2B8632B95562}" presName="text7" presStyleCnt="0"/>
      <dgm:spPr/>
    </dgm:pt>
    <dgm:pt modelId="{6BF30873-71E1-4C65-A253-762C61991267}" type="pres">
      <dgm:prSet presAssocID="{AD81E9A9-27E3-420C-B0E1-2B8632B95562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</dgm:pt>
    <dgm:pt modelId="{078AA1D3-EBFA-4302-8774-0B119BA4BFCF}" type="pres">
      <dgm:prSet presAssocID="{AD81E9A9-27E3-420C-B0E1-2B8632B95562}" presName="textaccent7" presStyleCnt="0"/>
      <dgm:spPr/>
    </dgm:pt>
    <dgm:pt modelId="{8CE44D9F-5B46-42CB-836C-CEDEC78AE1E2}" type="pres">
      <dgm:prSet presAssocID="{AD81E9A9-27E3-420C-B0E1-2B8632B95562}" presName="accentRepeatNode" presStyleLbl="solidAlignAcc1" presStyleIdx="12" presStyleCnt="14"/>
      <dgm:spPr/>
    </dgm:pt>
    <dgm:pt modelId="{1301EF70-2A9D-43C3-B67D-45B046DE66F2}" type="pres">
      <dgm:prSet presAssocID="{3D53342E-3243-4C76-B0F8-3209C76035B3}" presName="image7" presStyleCnt="0"/>
      <dgm:spPr/>
    </dgm:pt>
    <dgm:pt modelId="{F55C1243-9114-4D67-86C4-9F59888FC1ED}" type="pres">
      <dgm:prSet presAssocID="{3D53342E-3243-4C76-B0F8-3209C76035B3}" presName="imageRepeatNode" presStyleLbl="alignAcc1" presStyleIdx="6" presStyleCnt="7"/>
      <dgm:spPr/>
    </dgm:pt>
    <dgm:pt modelId="{3EBFC278-BB81-4C0F-86BC-FAF1B63A9A2D}" type="pres">
      <dgm:prSet presAssocID="{3D53342E-3243-4C76-B0F8-3209C76035B3}" presName="imageaccent7" presStyleCnt="0"/>
      <dgm:spPr/>
    </dgm:pt>
    <dgm:pt modelId="{1081AA17-FB3E-4A49-BD6F-D048AA082A6A}" type="pres">
      <dgm:prSet presAssocID="{3D53342E-3243-4C76-B0F8-3209C76035B3}" presName="accentRepeatNode" presStyleLbl="solidAlignAcc1" presStyleIdx="13" presStyleCnt="14"/>
      <dgm:spPr/>
    </dgm:pt>
  </dgm:ptLst>
  <dgm:cxnLst>
    <dgm:cxn modelId="{3513F407-5EA8-430D-A9BE-D2B75108882C}" srcId="{75399089-8D40-4FC1-A8F5-1647A71E2EF6}" destId="{DC884844-60C7-44B9-BF23-C34213593216}" srcOrd="5" destOrd="0" parTransId="{C19B4C92-A3B0-4276-922C-37CFFF7F4FA1}" sibTransId="{8313D4CA-59A5-44CC-B933-71BA3F18EA7A}"/>
    <dgm:cxn modelId="{3E33FB16-F5C4-4E08-B411-BE3764B4BDC2}" type="presOf" srcId="{8313D4CA-59A5-44CC-B933-71BA3F18EA7A}" destId="{534A39FD-12BF-4F44-9C12-67905AF0F940}" srcOrd="0" destOrd="0" presId="urn:microsoft.com/office/officeart/2008/layout/HexagonCluster"/>
    <dgm:cxn modelId="{E2E70317-C923-4559-9A7A-C760953D2603}" type="presOf" srcId="{16811EC8-C7A9-46E0-82B7-7358B2262626}" destId="{E3ABF75C-B5D7-4676-A101-67C5FE4786FE}" srcOrd="0" destOrd="0" presId="urn:microsoft.com/office/officeart/2008/layout/HexagonCluster"/>
    <dgm:cxn modelId="{F3F5401D-463F-4492-92E4-2227879D1AA6}" srcId="{75399089-8D40-4FC1-A8F5-1647A71E2EF6}" destId="{FF5640D5-0829-4236-9BC6-1C3E4C453566}" srcOrd="2" destOrd="0" parTransId="{59C8BFDD-0A99-4263-AEC5-42E940682FB9}" sibTransId="{017F0AE7-7D89-427B-9F3E-CC40F5FB2350}"/>
    <dgm:cxn modelId="{079D2130-B08C-4F80-9CD3-36C0302D33E3}" srcId="{75399089-8D40-4FC1-A8F5-1647A71E2EF6}" destId="{AD81E9A9-27E3-420C-B0E1-2B8632B95562}" srcOrd="6" destOrd="0" parTransId="{E10821E1-DA9E-449A-B3C6-E27BCB0BB6CF}" sibTransId="{3D53342E-3243-4C76-B0F8-3209C76035B3}"/>
    <dgm:cxn modelId="{D0C05337-F8D2-48AE-B889-422AD507BED2}" type="presOf" srcId="{568167CE-10B1-4DF8-9C62-C6F1B8BD3069}" destId="{F27643E8-DEAF-4031-8DAA-0C70D1C1E7CA}" srcOrd="0" destOrd="0" presId="urn:microsoft.com/office/officeart/2008/layout/HexagonCluster"/>
    <dgm:cxn modelId="{1C99E65B-C291-497B-81C5-7C9ED2F59322}" type="presOf" srcId="{1A8E1501-D9B5-49B1-9C43-63A02B3F10B3}" destId="{55223D47-64BD-4E5F-8A1D-BFDB239F8C5B}" srcOrd="0" destOrd="0" presId="urn:microsoft.com/office/officeart/2008/layout/HexagonCluster"/>
    <dgm:cxn modelId="{ED1FFB5D-0E64-4B28-A60E-FAA09539596A}" type="presOf" srcId="{03CA20C6-38A8-41C8-AB77-DA763F098D1A}" destId="{1D67E9C4-D1DC-45D7-BA4D-773C0FC5A8F9}" srcOrd="0" destOrd="0" presId="urn:microsoft.com/office/officeart/2008/layout/HexagonCluster"/>
    <dgm:cxn modelId="{4736BD60-673E-4881-AED2-B02D658BBCE1}" type="presOf" srcId="{FF5640D5-0829-4236-9BC6-1C3E4C453566}" destId="{B35B69C5-D81E-4620-9700-E6F39D76D41B}" srcOrd="0" destOrd="0" presId="urn:microsoft.com/office/officeart/2008/layout/HexagonCluster"/>
    <dgm:cxn modelId="{AB15636C-8B01-44F9-A131-35B48F8DEB38}" type="presOf" srcId="{017F0AE7-7D89-427B-9F3E-CC40F5FB2350}" destId="{5AC4F537-7F64-4578-B3AB-3FBD333D5D0F}" srcOrd="0" destOrd="0" presId="urn:microsoft.com/office/officeart/2008/layout/HexagonCluster"/>
    <dgm:cxn modelId="{EC415184-A115-46DC-B2CB-B63FBAE877F9}" type="presOf" srcId="{DC884844-60C7-44B9-BF23-C34213593216}" destId="{293ED3D6-EE3A-418E-B7DC-053C0974EF3E}" srcOrd="0" destOrd="0" presId="urn:microsoft.com/office/officeart/2008/layout/HexagonCluster"/>
    <dgm:cxn modelId="{3C42509F-0538-41BC-81B0-FBE236F1F2B6}" srcId="{75399089-8D40-4FC1-A8F5-1647A71E2EF6}" destId="{568167CE-10B1-4DF8-9C62-C6F1B8BD3069}" srcOrd="4" destOrd="0" parTransId="{93BBBD3E-BDCD-4D28-A2FB-C268E18B935E}" sibTransId="{16811EC8-C7A9-46E0-82B7-7358B2262626}"/>
    <dgm:cxn modelId="{2E0C06AA-E0F4-4E3A-BA91-BB314A4FAB3A}" srcId="{75399089-8D40-4FC1-A8F5-1647A71E2EF6}" destId="{03CA20C6-38A8-41C8-AB77-DA763F098D1A}" srcOrd="1" destOrd="0" parTransId="{9D114BAE-43B4-45FA-9E2E-8D607822D945}" sibTransId="{A6C311E2-CC4E-4300-B6F1-8B46E1E80F5F}"/>
    <dgm:cxn modelId="{B8AB92B7-DDA4-48F2-A7B7-53B3635D4CC8}" type="presOf" srcId="{1C4B0D11-1892-4319-AB30-80957166BFD5}" destId="{93952894-3AB3-45A7-B61E-B34BD2B266E9}" srcOrd="0" destOrd="0" presId="urn:microsoft.com/office/officeart/2008/layout/HexagonCluster"/>
    <dgm:cxn modelId="{34A31BC2-A41B-4F7C-A4A9-0200EC2CD3FF}" type="presOf" srcId="{A7E46661-B695-4F79-8CF5-06FD67D6AB1B}" destId="{7F3DC2D5-E7AF-456A-99C3-E868E125B509}" srcOrd="0" destOrd="0" presId="urn:microsoft.com/office/officeart/2008/layout/HexagonCluster"/>
    <dgm:cxn modelId="{64C100C6-FD42-44EC-8E49-A719216000F8}" type="presOf" srcId="{AD81E9A9-27E3-420C-B0E1-2B8632B95562}" destId="{6BF30873-71E1-4C65-A253-762C61991267}" srcOrd="0" destOrd="0" presId="urn:microsoft.com/office/officeart/2008/layout/HexagonCluster"/>
    <dgm:cxn modelId="{DAB15FD4-6C39-4EE9-BC14-579ECC956667}" type="presOf" srcId="{DD4A496E-2833-4BBB-B9A9-1229D5744FCD}" destId="{0708F7AA-6813-4973-A45F-3779DC08B8FE}" srcOrd="0" destOrd="0" presId="urn:microsoft.com/office/officeart/2008/layout/HexagonCluster"/>
    <dgm:cxn modelId="{E607B9D7-6811-4409-95CD-2633140AEE5D}" type="presOf" srcId="{3D53342E-3243-4C76-B0F8-3209C76035B3}" destId="{F55C1243-9114-4D67-86C4-9F59888FC1ED}" srcOrd="0" destOrd="0" presId="urn:microsoft.com/office/officeart/2008/layout/HexagonCluster"/>
    <dgm:cxn modelId="{8DB2FBDC-A253-4308-A2EA-6839D60A550D}" type="presOf" srcId="{A6C311E2-CC4E-4300-B6F1-8B46E1E80F5F}" destId="{95EF4AF4-756E-4F1A-86BE-072F6B6052B0}" srcOrd="0" destOrd="0" presId="urn:microsoft.com/office/officeart/2008/layout/HexagonCluster"/>
    <dgm:cxn modelId="{72064FDF-D8EB-48D8-959A-20EE2C2AA586}" type="presOf" srcId="{75399089-8D40-4FC1-A8F5-1647A71E2EF6}" destId="{65297575-E488-4A07-99A4-6415E700664D}" srcOrd="0" destOrd="0" presId="urn:microsoft.com/office/officeart/2008/layout/HexagonCluster"/>
    <dgm:cxn modelId="{CF0CA2E6-EFC9-4D6C-B8B3-0F46555B4216}" srcId="{75399089-8D40-4FC1-A8F5-1647A71E2EF6}" destId="{DD4A496E-2833-4BBB-B9A9-1229D5744FCD}" srcOrd="3" destOrd="0" parTransId="{EC4B4E63-0D96-4D19-80B6-626405E73A14}" sibTransId="{1C4B0D11-1892-4319-AB30-80957166BFD5}"/>
    <dgm:cxn modelId="{78CF8CEA-52F1-47C0-B6C6-B5836CCE8762}" srcId="{75399089-8D40-4FC1-A8F5-1647A71E2EF6}" destId="{1A8E1501-D9B5-49B1-9C43-63A02B3F10B3}" srcOrd="0" destOrd="0" parTransId="{96CBFF9D-CA14-40E3-8DD6-778427B371D5}" sibTransId="{A7E46661-B695-4F79-8CF5-06FD67D6AB1B}"/>
    <dgm:cxn modelId="{D0868382-797F-4DC9-A7EA-93417419F0CC}" type="presParOf" srcId="{65297575-E488-4A07-99A4-6415E700664D}" destId="{5899E08B-F6AD-4F96-96E7-FB5453F25FB6}" srcOrd="0" destOrd="0" presId="urn:microsoft.com/office/officeart/2008/layout/HexagonCluster"/>
    <dgm:cxn modelId="{DE8BC77C-F2A7-46F4-8EA8-D93A5B4DF075}" type="presParOf" srcId="{5899E08B-F6AD-4F96-96E7-FB5453F25FB6}" destId="{55223D47-64BD-4E5F-8A1D-BFDB239F8C5B}" srcOrd="0" destOrd="0" presId="urn:microsoft.com/office/officeart/2008/layout/HexagonCluster"/>
    <dgm:cxn modelId="{CCF77EBC-8875-400A-999F-E58B1FA315CB}" type="presParOf" srcId="{65297575-E488-4A07-99A4-6415E700664D}" destId="{976CBE53-FA68-4D11-8777-FEE8824F3D56}" srcOrd="1" destOrd="0" presId="urn:microsoft.com/office/officeart/2008/layout/HexagonCluster"/>
    <dgm:cxn modelId="{F406D6E6-D213-4A20-B846-E47CCE4181A4}" type="presParOf" srcId="{976CBE53-FA68-4D11-8777-FEE8824F3D56}" destId="{B7AB9CF2-C53D-4104-ACBE-A8D6196B3915}" srcOrd="0" destOrd="0" presId="urn:microsoft.com/office/officeart/2008/layout/HexagonCluster"/>
    <dgm:cxn modelId="{D92E2366-A7F9-4FD1-9AF4-3138FAB117AD}" type="presParOf" srcId="{65297575-E488-4A07-99A4-6415E700664D}" destId="{6EAF147F-2461-4C9B-8685-54E28031DEA2}" srcOrd="2" destOrd="0" presId="urn:microsoft.com/office/officeart/2008/layout/HexagonCluster"/>
    <dgm:cxn modelId="{07A400FC-09CF-48F3-AF2D-51F603C454BB}" type="presParOf" srcId="{6EAF147F-2461-4C9B-8685-54E28031DEA2}" destId="{7F3DC2D5-E7AF-456A-99C3-E868E125B509}" srcOrd="0" destOrd="0" presId="urn:microsoft.com/office/officeart/2008/layout/HexagonCluster"/>
    <dgm:cxn modelId="{2F7179E2-9B3B-4CA3-881A-676EFCC522E4}" type="presParOf" srcId="{65297575-E488-4A07-99A4-6415E700664D}" destId="{82143818-53FB-45C2-8E15-5678296B2F6C}" srcOrd="3" destOrd="0" presId="urn:microsoft.com/office/officeart/2008/layout/HexagonCluster"/>
    <dgm:cxn modelId="{EB0D5A42-2025-4CE6-B3A1-FBC602108445}" type="presParOf" srcId="{82143818-53FB-45C2-8E15-5678296B2F6C}" destId="{53906A3F-662D-4D07-8D66-73BFAA2B90D9}" srcOrd="0" destOrd="0" presId="urn:microsoft.com/office/officeart/2008/layout/HexagonCluster"/>
    <dgm:cxn modelId="{B1670ECB-2606-4CAC-A107-EDA610C22E2A}" type="presParOf" srcId="{65297575-E488-4A07-99A4-6415E700664D}" destId="{B57F4C97-DFF2-4524-A4F2-753B176B923E}" srcOrd="4" destOrd="0" presId="urn:microsoft.com/office/officeart/2008/layout/HexagonCluster"/>
    <dgm:cxn modelId="{BE93B0FA-F0BC-451A-95BD-6EF39AC911E5}" type="presParOf" srcId="{B57F4C97-DFF2-4524-A4F2-753B176B923E}" destId="{1D67E9C4-D1DC-45D7-BA4D-773C0FC5A8F9}" srcOrd="0" destOrd="0" presId="urn:microsoft.com/office/officeart/2008/layout/HexagonCluster"/>
    <dgm:cxn modelId="{F432B3E0-7228-4DB4-9968-88AA62DB9F49}" type="presParOf" srcId="{65297575-E488-4A07-99A4-6415E700664D}" destId="{81A1CCF0-7B67-40C3-8D9E-071A21A43FA8}" srcOrd="5" destOrd="0" presId="urn:microsoft.com/office/officeart/2008/layout/HexagonCluster"/>
    <dgm:cxn modelId="{75F0C18E-1E38-40BF-840A-A1F479E756F5}" type="presParOf" srcId="{81A1CCF0-7B67-40C3-8D9E-071A21A43FA8}" destId="{A4A1B334-FA85-4F8F-8B9D-A9DA784E69F7}" srcOrd="0" destOrd="0" presId="urn:microsoft.com/office/officeart/2008/layout/HexagonCluster"/>
    <dgm:cxn modelId="{61F57FC0-E549-4F35-A2C8-8CAD75C403B5}" type="presParOf" srcId="{65297575-E488-4A07-99A4-6415E700664D}" destId="{00E6896D-BFED-414A-86C5-D28BE723ED33}" srcOrd="6" destOrd="0" presId="urn:microsoft.com/office/officeart/2008/layout/HexagonCluster"/>
    <dgm:cxn modelId="{C7DC3632-25A7-49A0-9717-03AB538B01AA}" type="presParOf" srcId="{00E6896D-BFED-414A-86C5-D28BE723ED33}" destId="{95EF4AF4-756E-4F1A-86BE-072F6B6052B0}" srcOrd="0" destOrd="0" presId="urn:microsoft.com/office/officeart/2008/layout/HexagonCluster"/>
    <dgm:cxn modelId="{02971114-67FA-43F0-AA95-A20BEE4410D9}" type="presParOf" srcId="{65297575-E488-4A07-99A4-6415E700664D}" destId="{EF3D4A3D-EDC8-47B3-B8B0-5865FA1E33D4}" srcOrd="7" destOrd="0" presId="urn:microsoft.com/office/officeart/2008/layout/HexagonCluster"/>
    <dgm:cxn modelId="{88639F89-0BFF-4692-A3DA-BC62970FE899}" type="presParOf" srcId="{EF3D4A3D-EDC8-47B3-B8B0-5865FA1E33D4}" destId="{3521EFE1-4BB1-46EA-B612-CE4C38F7F18F}" srcOrd="0" destOrd="0" presId="urn:microsoft.com/office/officeart/2008/layout/HexagonCluster"/>
    <dgm:cxn modelId="{8FC314DC-A942-4973-8979-1F1319495576}" type="presParOf" srcId="{65297575-E488-4A07-99A4-6415E700664D}" destId="{F0673861-FDAA-4782-99BB-6DAC18C5F724}" srcOrd="8" destOrd="0" presId="urn:microsoft.com/office/officeart/2008/layout/HexagonCluster"/>
    <dgm:cxn modelId="{CDB97E93-DED1-4B15-98C4-DBD9AD56B628}" type="presParOf" srcId="{F0673861-FDAA-4782-99BB-6DAC18C5F724}" destId="{B35B69C5-D81E-4620-9700-E6F39D76D41B}" srcOrd="0" destOrd="0" presId="urn:microsoft.com/office/officeart/2008/layout/HexagonCluster"/>
    <dgm:cxn modelId="{B321839F-2E70-43F6-9DD2-4FFE1C06D306}" type="presParOf" srcId="{65297575-E488-4A07-99A4-6415E700664D}" destId="{9D30F667-5C2E-4B24-8DBD-E5E1754DC065}" srcOrd="9" destOrd="0" presId="urn:microsoft.com/office/officeart/2008/layout/HexagonCluster"/>
    <dgm:cxn modelId="{B8D4F7C3-21A4-4BBD-8A71-749D10671307}" type="presParOf" srcId="{9D30F667-5C2E-4B24-8DBD-E5E1754DC065}" destId="{972B17CA-B8C1-4C2E-9563-6BF26EA38454}" srcOrd="0" destOrd="0" presId="urn:microsoft.com/office/officeart/2008/layout/HexagonCluster"/>
    <dgm:cxn modelId="{5C849ABD-42B4-469D-B648-E320B52362E0}" type="presParOf" srcId="{65297575-E488-4A07-99A4-6415E700664D}" destId="{861DF014-9538-4E05-9D82-60944BE1AB45}" srcOrd="10" destOrd="0" presId="urn:microsoft.com/office/officeart/2008/layout/HexagonCluster"/>
    <dgm:cxn modelId="{1480CC3D-FD25-435C-AE66-19A1D90650B4}" type="presParOf" srcId="{861DF014-9538-4E05-9D82-60944BE1AB45}" destId="{5AC4F537-7F64-4578-B3AB-3FBD333D5D0F}" srcOrd="0" destOrd="0" presId="urn:microsoft.com/office/officeart/2008/layout/HexagonCluster"/>
    <dgm:cxn modelId="{9FF21C33-207B-450F-9019-1C670ABAE0E7}" type="presParOf" srcId="{65297575-E488-4A07-99A4-6415E700664D}" destId="{4C39755A-1481-408D-862A-0833F2339C53}" srcOrd="11" destOrd="0" presId="urn:microsoft.com/office/officeart/2008/layout/HexagonCluster"/>
    <dgm:cxn modelId="{C0D36B9E-391C-4148-BD2A-A2353FBB2021}" type="presParOf" srcId="{4C39755A-1481-408D-862A-0833F2339C53}" destId="{23B69DAD-41B1-465C-BE7E-DF26F628A4DA}" srcOrd="0" destOrd="0" presId="urn:microsoft.com/office/officeart/2008/layout/HexagonCluster"/>
    <dgm:cxn modelId="{426BF974-898B-4618-B3D6-26AA730D8F21}" type="presParOf" srcId="{65297575-E488-4A07-99A4-6415E700664D}" destId="{BCCDA0FA-4FA3-4C21-8D9B-20C1FFB5C900}" srcOrd="12" destOrd="0" presId="urn:microsoft.com/office/officeart/2008/layout/HexagonCluster"/>
    <dgm:cxn modelId="{8482DA9A-12E1-4908-BB33-01E202891E6C}" type="presParOf" srcId="{BCCDA0FA-4FA3-4C21-8D9B-20C1FFB5C900}" destId="{0708F7AA-6813-4973-A45F-3779DC08B8FE}" srcOrd="0" destOrd="0" presId="urn:microsoft.com/office/officeart/2008/layout/HexagonCluster"/>
    <dgm:cxn modelId="{9613F3FB-47DF-4889-A16F-1CA2D4D1BC82}" type="presParOf" srcId="{65297575-E488-4A07-99A4-6415E700664D}" destId="{03176B0B-C564-4E69-976E-D05585660464}" srcOrd="13" destOrd="0" presId="urn:microsoft.com/office/officeart/2008/layout/HexagonCluster"/>
    <dgm:cxn modelId="{34CDC7C1-2694-4B9D-A145-C3FDED51A6D5}" type="presParOf" srcId="{03176B0B-C564-4E69-976E-D05585660464}" destId="{5678907D-988A-48F1-A1F6-72363AFC0283}" srcOrd="0" destOrd="0" presId="urn:microsoft.com/office/officeart/2008/layout/HexagonCluster"/>
    <dgm:cxn modelId="{7E07709F-5343-4209-A71A-585DB1A05826}" type="presParOf" srcId="{65297575-E488-4A07-99A4-6415E700664D}" destId="{E3C544BE-5955-4204-95AA-67F9A2C986B7}" srcOrd="14" destOrd="0" presId="urn:microsoft.com/office/officeart/2008/layout/HexagonCluster"/>
    <dgm:cxn modelId="{0628A306-96EF-4BEB-9043-44FDC7283E2F}" type="presParOf" srcId="{E3C544BE-5955-4204-95AA-67F9A2C986B7}" destId="{93952894-3AB3-45A7-B61E-B34BD2B266E9}" srcOrd="0" destOrd="0" presId="urn:microsoft.com/office/officeart/2008/layout/HexagonCluster"/>
    <dgm:cxn modelId="{64E4AEF1-FD1B-4812-97F6-039E14473A53}" type="presParOf" srcId="{65297575-E488-4A07-99A4-6415E700664D}" destId="{4F75395F-D273-41A8-A6B9-1E36FB998D0A}" srcOrd="15" destOrd="0" presId="urn:microsoft.com/office/officeart/2008/layout/HexagonCluster"/>
    <dgm:cxn modelId="{9DD6FA77-AE17-4836-800D-9FD89E1FCB96}" type="presParOf" srcId="{4F75395F-D273-41A8-A6B9-1E36FB998D0A}" destId="{F61706C0-97ED-4093-B5CE-36FF261F6545}" srcOrd="0" destOrd="0" presId="urn:microsoft.com/office/officeart/2008/layout/HexagonCluster"/>
    <dgm:cxn modelId="{B49C39C2-67C4-4E61-BD8E-4765DEFDF8AF}" type="presParOf" srcId="{65297575-E488-4A07-99A4-6415E700664D}" destId="{8F4C2DAD-10C8-4C49-AB21-A4AB084DBD62}" srcOrd="16" destOrd="0" presId="urn:microsoft.com/office/officeart/2008/layout/HexagonCluster"/>
    <dgm:cxn modelId="{D8828F88-6E60-4ABC-83CA-8C494ABA96EB}" type="presParOf" srcId="{8F4C2DAD-10C8-4C49-AB21-A4AB084DBD62}" destId="{F27643E8-DEAF-4031-8DAA-0C70D1C1E7CA}" srcOrd="0" destOrd="0" presId="urn:microsoft.com/office/officeart/2008/layout/HexagonCluster"/>
    <dgm:cxn modelId="{5C6175CC-FDC0-4D2E-A956-9305AE229713}" type="presParOf" srcId="{65297575-E488-4A07-99A4-6415E700664D}" destId="{151593A7-FE1F-4E82-8C86-2852A9540707}" srcOrd="17" destOrd="0" presId="urn:microsoft.com/office/officeart/2008/layout/HexagonCluster"/>
    <dgm:cxn modelId="{93BDD10E-5B5F-4866-AADA-C1316751085B}" type="presParOf" srcId="{151593A7-FE1F-4E82-8C86-2852A9540707}" destId="{A2B2A62A-7096-4D78-8BA4-3B0178F330F4}" srcOrd="0" destOrd="0" presId="urn:microsoft.com/office/officeart/2008/layout/HexagonCluster"/>
    <dgm:cxn modelId="{29CA5085-CF9F-42D1-B37A-C8A57B4962D8}" type="presParOf" srcId="{65297575-E488-4A07-99A4-6415E700664D}" destId="{634E63D2-E02F-4AC4-BB6B-D05E6186BD3D}" srcOrd="18" destOrd="0" presId="urn:microsoft.com/office/officeart/2008/layout/HexagonCluster"/>
    <dgm:cxn modelId="{86261F10-876F-46F1-9DDF-AE5B2AA7EBC5}" type="presParOf" srcId="{634E63D2-E02F-4AC4-BB6B-D05E6186BD3D}" destId="{E3ABF75C-B5D7-4676-A101-67C5FE4786FE}" srcOrd="0" destOrd="0" presId="urn:microsoft.com/office/officeart/2008/layout/HexagonCluster"/>
    <dgm:cxn modelId="{2646290A-C664-4B67-BA29-C558722B2950}" type="presParOf" srcId="{65297575-E488-4A07-99A4-6415E700664D}" destId="{5341A2F7-E1C5-4667-888F-1A842FB1084E}" srcOrd="19" destOrd="0" presId="urn:microsoft.com/office/officeart/2008/layout/HexagonCluster"/>
    <dgm:cxn modelId="{01AC34F2-D38E-430F-8983-93ADC842E70F}" type="presParOf" srcId="{5341A2F7-E1C5-4667-888F-1A842FB1084E}" destId="{F4508288-524C-4200-A330-80D484D9BCFA}" srcOrd="0" destOrd="0" presId="urn:microsoft.com/office/officeart/2008/layout/HexagonCluster"/>
    <dgm:cxn modelId="{E880B09B-FBB0-44E9-B4FE-8E3368BA0B7B}" type="presParOf" srcId="{65297575-E488-4A07-99A4-6415E700664D}" destId="{728D0EC1-494C-4AA4-8142-E209AC344CE2}" srcOrd="20" destOrd="0" presId="urn:microsoft.com/office/officeart/2008/layout/HexagonCluster"/>
    <dgm:cxn modelId="{E354044B-5C6D-4677-B504-E5C69D0C02C8}" type="presParOf" srcId="{728D0EC1-494C-4AA4-8142-E209AC344CE2}" destId="{293ED3D6-EE3A-418E-B7DC-053C0974EF3E}" srcOrd="0" destOrd="0" presId="urn:microsoft.com/office/officeart/2008/layout/HexagonCluster"/>
    <dgm:cxn modelId="{7E473FCE-EE5D-435F-A3A6-58CDA2309983}" type="presParOf" srcId="{65297575-E488-4A07-99A4-6415E700664D}" destId="{9EFFF271-22EF-41D6-88E3-3E29136C9C05}" srcOrd="21" destOrd="0" presId="urn:microsoft.com/office/officeart/2008/layout/HexagonCluster"/>
    <dgm:cxn modelId="{CCA4936E-0F3B-4EC2-AE5A-45E017254763}" type="presParOf" srcId="{9EFFF271-22EF-41D6-88E3-3E29136C9C05}" destId="{2812964E-AF51-42BD-8EFB-95FA9F8892F5}" srcOrd="0" destOrd="0" presId="urn:microsoft.com/office/officeart/2008/layout/HexagonCluster"/>
    <dgm:cxn modelId="{58BBD14D-500F-49DD-B5D1-D104DE704A75}" type="presParOf" srcId="{65297575-E488-4A07-99A4-6415E700664D}" destId="{D4604FBC-143F-4379-A5EA-EF905C45EF32}" srcOrd="22" destOrd="0" presId="urn:microsoft.com/office/officeart/2008/layout/HexagonCluster"/>
    <dgm:cxn modelId="{8CF5694C-D88D-4FC0-A9A5-8F207F4A1CDB}" type="presParOf" srcId="{D4604FBC-143F-4379-A5EA-EF905C45EF32}" destId="{534A39FD-12BF-4F44-9C12-67905AF0F940}" srcOrd="0" destOrd="0" presId="urn:microsoft.com/office/officeart/2008/layout/HexagonCluster"/>
    <dgm:cxn modelId="{AA282A15-E2BD-4696-BD8C-4ED461A7362F}" type="presParOf" srcId="{65297575-E488-4A07-99A4-6415E700664D}" destId="{16B74C54-7D7C-4143-84B5-D1076CE8774E}" srcOrd="23" destOrd="0" presId="urn:microsoft.com/office/officeart/2008/layout/HexagonCluster"/>
    <dgm:cxn modelId="{9398C925-1D2D-49A1-894F-25167313AD3B}" type="presParOf" srcId="{16B74C54-7D7C-4143-84B5-D1076CE8774E}" destId="{EEF8D42E-7941-44AE-AD86-0F83E4C0CC46}" srcOrd="0" destOrd="0" presId="urn:microsoft.com/office/officeart/2008/layout/HexagonCluster"/>
    <dgm:cxn modelId="{0CB00120-4F7D-4E15-A51E-CC05434ED3FA}" type="presParOf" srcId="{65297575-E488-4A07-99A4-6415E700664D}" destId="{67B67E90-AC6E-49E0-9B9F-14333053DCDF}" srcOrd="24" destOrd="0" presId="urn:microsoft.com/office/officeart/2008/layout/HexagonCluster"/>
    <dgm:cxn modelId="{11AD91B4-A799-4592-A28F-13EC7DE7196B}" type="presParOf" srcId="{67B67E90-AC6E-49E0-9B9F-14333053DCDF}" destId="{6BF30873-71E1-4C65-A253-762C61991267}" srcOrd="0" destOrd="0" presId="urn:microsoft.com/office/officeart/2008/layout/HexagonCluster"/>
    <dgm:cxn modelId="{51740817-6500-498B-B64E-6A11F408D025}" type="presParOf" srcId="{65297575-E488-4A07-99A4-6415E700664D}" destId="{078AA1D3-EBFA-4302-8774-0B119BA4BFCF}" srcOrd="25" destOrd="0" presId="urn:microsoft.com/office/officeart/2008/layout/HexagonCluster"/>
    <dgm:cxn modelId="{27BF6B95-9ADF-4C50-B526-D4A3A32FFE1C}" type="presParOf" srcId="{078AA1D3-EBFA-4302-8774-0B119BA4BFCF}" destId="{8CE44D9F-5B46-42CB-836C-CEDEC78AE1E2}" srcOrd="0" destOrd="0" presId="urn:microsoft.com/office/officeart/2008/layout/HexagonCluster"/>
    <dgm:cxn modelId="{E6F9DD29-407E-4BDB-A17F-5433A0621C38}" type="presParOf" srcId="{65297575-E488-4A07-99A4-6415E700664D}" destId="{1301EF70-2A9D-43C3-B67D-45B046DE66F2}" srcOrd="26" destOrd="0" presId="urn:microsoft.com/office/officeart/2008/layout/HexagonCluster"/>
    <dgm:cxn modelId="{E610B614-2473-41CF-8E48-64344922A54D}" type="presParOf" srcId="{1301EF70-2A9D-43C3-B67D-45B046DE66F2}" destId="{F55C1243-9114-4D67-86C4-9F59888FC1ED}" srcOrd="0" destOrd="0" presId="urn:microsoft.com/office/officeart/2008/layout/HexagonCluster"/>
    <dgm:cxn modelId="{7C8421DB-A19E-453F-BF72-C7B8BBA10718}" type="presParOf" srcId="{65297575-E488-4A07-99A4-6415E700664D}" destId="{3EBFC278-BB81-4C0F-86BC-FAF1B63A9A2D}" srcOrd="27" destOrd="0" presId="urn:microsoft.com/office/officeart/2008/layout/HexagonCluster"/>
    <dgm:cxn modelId="{A98A99D0-E8E2-4D82-AD59-9C8F7044556B}" type="presParOf" srcId="{3EBFC278-BB81-4C0F-86BC-FAF1B63A9A2D}" destId="{1081AA17-FB3E-4A49-BD6F-D048AA082A6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F1633-1FA9-43A9-A6D0-D74C1F490EA9}">
      <dsp:nvSpPr>
        <dsp:cNvPr id="0" name=""/>
        <dsp:cNvSpPr/>
      </dsp:nvSpPr>
      <dsp:spPr>
        <a:xfrm>
          <a:off x="979043" y="500964"/>
          <a:ext cx="3347350" cy="3347350"/>
        </a:xfrm>
        <a:prstGeom prst="blockArc">
          <a:avLst>
            <a:gd name="adj1" fmla="val 11880000"/>
            <a:gd name="adj2" fmla="val 162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BE096-906A-4C95-85DA-AC40FD4974F3}">
      <dsp:nvSpPr>
        <dsp:cNvPr id="0" name=""/>
        <dsp:cNvSpPr/>
      </dsp:nvSpPr>
      <dsp:spPr>
        <a:xfrm>
          <a:off x="979043" y="500964"/>
          <a:ext cx="3347350" cy="3347350"/>
        </a:xfrm>
        <a:prstGeom prst="blockArc">
          <a:avLst>
            <a:gd name="adj1" fmla="val 7560000"/>
            <a:gd name="adj2" fmla="val 1188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7DEAF-9505-4A3E-A281-DA74F5E9135F}">
      <dsp:nvSpPr>
        <dsp:cNvPr id="0" name=""/>
        <dsp:cNvSpPr/>
      </dsp:nvSpPr>
      <dsp:spPr>
        <a:xfrm>
          <a:off x="979043" y="500964"/>
          <a:ext cx="3347350" cy="3347350"/>
        </a:xfrm>
        <a:prstGeom prst="blockArc">
          <a:avLst>
            <a:gd name="adj1" fmla="val 3240000"/>
            <a:gd name="adj2" fmla="val 756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94204-2115-48FE-8852-215CAAD2D3AD}">
      <dsp:nvSpPr>
        <dsp:cNvPr id="0" name=""/>
        <dsp:cNvSpPr/>
      </dsp:nvSpPr>
      <dsp:spPr>
        <a:xfrm>
          <a:off x="979043" y="500964"/>
          <a:ext cx="3347350" cy="3347350"/>
        </a:xfrm>
        <a:prstGeom prst="blockArc">
          <a:avLst>
            <a:gd name="adj1" fmla="val 20520000"/>
            <a:gd name="adj2" fmla="val 324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64194-C13C-4CB5-BAAD-307F7EFF4197}">
      <dsp:nvSpPr>
        <dsp:cNvPr id="0" name=""/>
        <dsp:cNvSpPr/>
      </dsp:nvSpPr>
      <dsp:spPr>
        <a:xfrm>
          <a:off x="979043" y="500964"/>
          <a:ext cx="3347350" cy="3347350"/>
        </a:xfrm>
        <a:prstGeom prst="blockArc">
          <a:avLst>
            <a:gd name="adj1" fmla="val 16200000"/>
            <a:gd name="adj2" fmla="val 2052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4D3AD-48BC-4976-AF6F-5E4FFC6F3E13}">
      <dsp:nvSpPr>
        <dsp:cNvPr id="0" name=""/>
        <dsp:cNvSpPr/>
      </dsp:nvSpPr>
      <dsp:spPr>
        <a:xfrm>
          <a:off x="1883326" y="1405247"/>
          <a:ext cx="1538783" cy="1538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正向</a:t>
          </a:r>
          <a:endParaRPr lang="en-US" altLang="zh-TW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鼓勵</a:t>
          </a:r>
        </a:p>
      </dsp:txBody>
      <dsp:txXfrm>
        <a:off x="2108676" y="1630597"/>
        <a:ext cx="1088083" cy="1088083"/>
      </dsp:txXfrm>
    </dsp:sp>
    <dsp:sp modelId="{99F51E16-D0DC-4F56-BD1F-E36F77B7BD6E}">
      <dsp:nvSpPr>
        <dsp:cNvPr id="0" name=""/>
        <dsp:cNvSpPr/>
      </dsp:nvSpPr>
      <dsp:spPr>
        <a:xfrm>
          <a:off x="2114144" y="1167"/>
          <a:ext cx="1077148" cy="1077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改變卡</a:t>
          </a:r>
        </a:p>
      </dsp:txBody>
      <dsp:txXfrm>
        <a:off x="2271889" y="158912"/>
        <a:ext cx="761658" cy="761658"/>
      </dsp:txXfrm>
    </dsp:sp>
    <dsp:sp modelId="{4958007F-E144-4B33-A299-4321F3B80ADB}">
      <dsp:nvSpPr>
        <dsp:cNvPr id="0" name=""/>
        <dsp:cNvSpPr/>
      </dsp:nvSpPr>
      <dsp:spPr>
        <a:xfrm>
          <a:off x="3669024" y="1130854"/>
          <a:ext cx="1077148" cy="1077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漣漪卡</a:t>
          </a:r>
        </a:p>
      </dsp:txBody>
      <dsp:txXfrm>
        <a:off x="3826769" y="1288599"/>
        <a:ext cx="761658" cy="761658"/>
      </dsp:txXfrm>
    </dsp:sp>
    <dsp:sp modelId="{D2857F18-5C74-4A00-B178-E6A9A52297D5}">
      <dsp:nvSpPr>
        <dsp:cNvPr id="0" name=""/>
        <dsp:cNvSpPr/>
      </dsp:nvSpPr>
      <dsp:spPr>
        <a:xfrm>
          <a:off x="3075112" y="2958725"/>
          <a:ext cx="1077148" cy="1077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傻笑</a:t>
          </a:r>
          <a:endParaRPr lang="en-US" alt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鱷魚</a:t>
          </a:r>
        </a:p>
      </dsp:txBody>
      <dsp:txXfrm>
        <a:off x="3232857" y="3116470"/>
        <a:ext cx="761658" cy="761658"/>
      </dsp:txXfrm>
    </dsp:sp>
    <dsp:sp modelId="{540F07E3-5DAF-4811-9938-839FFFBFBDA9}">
      <dsp:nvSpPr>
        <dsp:cNvPr id="0" name=""/>
        <dsp:cNvSpPr/>
      </dsp:nvSpPr>
      <dsp:spPr>
        <a:xfrm>
          <a:off x="1153175" y="2958725"/>
          <a:ext cx="1077148" cy="1077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陪著</a:t>
          </a:r>
          <a:endParaRPr lang="en-US" alt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你玩</a:t>
          </a:r>
        </a:p>
      </dsp:txBody>
      <dsp:txXfrm>
        <a:off x="1310920" y="3116470"/>
        <a:ext cx="761658" cy="761658"/>
      </dsp:txXfrm>
    </dsp:sp>
    <dsp:sp modelId="{08C08903-A1B0-4EE6-86BB-2EB5C338BC5A}">
      <dsp:nvSpPr>
        <dsp:cNvPr id="0" name=""/>
        <dsp:cNvSpPr/>
      </dsp:nvSpPr>
      <dsp:spPr>
        <a:xfrm>
          <a:off x="559263" y="1130854"/>
          <a:ext cx="1077148" cy="1077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療心卡</a:t>
          </a:r>
        </a:p>
      </dsp:txBody>
      <dsp:txXfrm>
        <a:off x="717008" y="1288599"/>
        <a:ext cx="761658" cy="761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23D47-64BD-4E5F-8A1D-BFDB239F8C5B}">
      <dsp:nvSpPr>
        <dsp:cNvPr id="0" name=""/>
        <dsp:cNvSpPr/>
      </dsp:nvSpPr>
      <dsp:spPr>
        <a:xfrm>
          <a:off x="738789" y="1375695"/>
          <a:ext cx="858506" cy="737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勇闖</a:t>
          </a:r>
          <a:r>
            <a:rPr lang="en-US" altLang="zh-TW" sz="1000" kern="1200" dirty="0">
              <a:latin typeface="標楷體" panose="03000509000000000000" pitchFamily="65" charset="-120"/>
              <a:ea typeface="標楷體" panose="03000509000000000000" pitchFamily="65" charset="-120"/>
            </a:rPr>
            <a:t>EQ</a:t>
          </a:r>
          <a:r>
            <a:rPr lang="zh-TW" altLang="en-US" sz="1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神秘島</a:t>
          </a:r>
        </a:p>
      </dsp:txBody>
      <dsp:txXfrm>
        <a:off x="871763" y="1489876"/>
        <a:ext cx="592558" cy="508816"/>
      </dsp:txXfrm>
    </dsp:sp>
    <dsp:sp modelId="{B7AB9CF2-C53D-4104-ACBE-A8D6196B3915}">
      <dsp:nvSpPr>
        <dsp:cNvPr id="0" name=""/>
        <dsp:cNvSpPr/>
      </dsp:nvSpPr>
      <dsp:spPr>
        <a:xfrm>
          <a:off x="759273" y="1705244"/>
          <a:ext cx="100143" cy="864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DC2D5-E7AF-456A-99C3-E868E125B509}">
      <dsp:nvSpPr>
        <dsp:cNvPr id="0" name=""/>
        <dsp:cNvSpPr/>
      </dsp:nvSpPr>
      <dsp:spPr>
        <a:xfrm>
          <a:off x="0" y="968066"/>
          <a:ext cx="858506" cy="7371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t="-5000" b="-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06A3F-662D-4D07-8D66-73BFAA2B90D9}">
      <dsp:nvSpPr>
        <dsp:cNvPr id="0" name=""/>
        <dsp:cNvSpPr/>
      </dsp:nvSpPr>
      <dsp:spPr>
        <a:xfrm>
          <a:off x="588118" y="1607436"/>
          <a:ext cx="100143" cy="864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7E9C4-D1DC-45D7-BA4D-773C0FC5A8F9}">
      <dsp:nvSpPr>
        <dsp:cNvPr id="0" name=""/>
        <dsp:cNvSpPr/>
      </dsp:nvSpPr>
      <dsp:spPr>
        <a:xfrm>
          <a:off x="1477578" y="965843"/>
          <a:ext cx="858506" cy="737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000" kern="1200" dirty="0">
              <a:latin typeface="標楷體" panose="03000509000000000000" pitchFamily="65" charset="-120"/>
              <a:ea typeface="標楷體" panose="03000509000000000000" pitchFamily="65" charset="-120"/>
            </a:rPr>
            <a:t>人際特質覺知卡</a:t>
          </a:r>
        </a:p>
      </dsp:txBody>
      <dsp:txXfrm>
        <a:off x="1610552" y="1080024"/>
        <a:ext cx="592558" cy="508816"/>
      </dsp:txXfrm>
    </dsp:sp>
    <dsp:sp modelId="{A4A1B334-FA85-4F8F-8B9D-A9DA784E69F7}">
      <dsp:nvSpPr>
        <dsp:cNvPr id="0" name=""/>
        <dsp:cNvSpPr/>
      </dsp:nvSpPr>
      <dsp:spPr>
        <a:xfrm>
          <a:off x="2068427" y="1603545"/>
          <a:ext cx="100143" cy="864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F4AF4-756E-4F1A-86BE-072F6B6052B0}">
      <dsp:nvSpPr>
        <dsp:cNvPr id="0" name=""/>
        <dsp:cNvSpPr/>
      </dsp:nvSpPr>
      <dsp:spPr>
        <a:xfrm>
          <a:off x="2215912" y="1374028"/>
          <a:ext cx="858506" cy="7371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1EFE1-4BB1-46EA-B612-CE4C38F7F18F}">
      <dsp:nvSpPr>
        <dsp:cNvPr id="0" name=""/>
        <dsp:cNvSpPr/>
      </dsp:nvSpPr>
      <dsp:spPr>
        <a:xfrm>
          <a:off x="2236851" y="1702188"/>
          <a:ext cx="100143" cy="864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057CB-20E7-4B34-A24D-E8FC00491E76}">
      <dsp:nvSpPr>
        <dsp:cNvPr id="0" name=""/>
        <dsp:cNvSpPr/>
      </dsp:nvSpPr>
      <dsp:spPr>
        <a:xfrm>
          <a:off x="738789" y="560715"/>
          <a:ext cx="858506" cy="737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000" kern="1200" dirty="0">
              <a:latin typeface="標楷體" panose="03000509000000000000" pitchFamily="65" charset="-120"/>
              <a:ea typeface="標楷體" panose="03000509000000000000" pitchFamily="65" charset="-120"/>
            </a:rPr>
            <a:t>情緒</a:t>
          </a:r>
          <a:r>
            <a:rPr lang="en-US" sz="1000" kern="1200" dirty="0" err="1">
              <a:latin typeface="標楷體" panose="03000509000000000000" pitchFamily="65" charset="-120"/>
              <a:ea typeface="標楷體" panose="03000509000000000000" pitchFamily="65" charset="-120"/>
            </a:rPr>
            <a:t>mix&amp;match</a:t>
          </a:r>
          <a:endParaRPr lang="zh-TW" altLang="en-US" sz="1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71763" y="674896"/>
        <a:ext cx="592558" cy="508816"/>
      </dsp:txXfrm>
    </dsp:sp>
    <dsp:sp modelId="{5EA1B9C8-2C2B-43F4-98A5-B5E932165765}">
      <dsp:nvSpPr>
        <dsp:cNvPr id="0" name=""/>
        <dsp:cNvSpPr/>
      </dsp:nvSpPr>
      <dsp:spPr>
        <a:xfrm>
          <a:off x="1323265" y="570718"/>
          <a:ext cx="100143" cy="864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5AACA-0172-4466-A645-3957E239A0DE}">
      <dsp:nvSpPr>
        <dsp:cNvPr id="0" name=""/>
        <dsp:cNvSpPr/>
      </dsp:nvSpPr>
      <dsp:spPr>
        <a:xfrm>
          <a:off x="1477578" y="150863"/>
          <a:ext cx="858506" cy="7371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34304-15AC-4894-9325-D6F3A777FD19}">
      <dsp:nvSpPr>
        <dsp:cNvPr id="0" name=""/>
        <dsp:cNvSpPr/>
      </dsp:nvSpPr>
      <dsp:spPr>
        <a:xfrm>
          <a:off x="1501704" y="477355"/>
          <a:ext cx="100143" cy="864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D50A3-BE71-4706-AB4D-D81E6CF432F0}">
      <dsp:nvSpPr>
        <dsp:cNvPr id="0" name=""/>
        <dsp:cNvSpPr/>
      </dsp:nvSpPr>
      <dsp:spPr>
        <a:xfrm>
          <a:off x="2215912" y="559048"/>
          <a:ext cx="858506" cy="737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療心卡</a:t>
          </a:r>
          <a:r>
            <a:rPr lang="en-US" sz="1000" kern="1200" dirty="0">
              <a:latin typeface="標楷體" panose="03000509000000000000" pitchFamily="65" charset="-120"/>
              <a:ea typeface="標楷體" panose="03000509000000000000" pitchFamily="65" charset="-120"/>
            </a:rPr>
            <a:t>+</a:t>
          </a:r>
          <a:r>
            <a:rPr lang="zh-TW" sz="1000" kern="1200" dirty="0">
              <a:latin typeface="標楷體" panose="03000509000000000000" pitchFamily="65" charset="-120"/>
              <a:ea typeface="標楷體" panose="03000509000000000000" pitchFamily="65" charset="-120"/>
            </a:rPr>
            <a:t>聊心話大冒險</a:t>
          </a:r>
          <a:endParaRPr lang="zh-TW" altLang="en-US" sz="1000" kern="1200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2348886" y="673229"/>
        <a:ext cx="592558" cy="508816"/>
      </dsp:txXfrm>
    </dsp:sp>
    <dsp:sp modelId="{A73B5302-45C9-40B6-80BA-1B9AFAF1B534}">
      <dsp:nvSpPr>
        <dsp:cNvPr id="0" name=""/>
        <dsp:cNvSpPr/>
      </dsp:nvSpPr>
      <dsp:spPr>
        <a:xfrm>
          <a:off x="2958798" y="885818"/>
          <a:ext cx="100143" cy="864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7AD23-B015-4E89-A4D0-96D62ED6B127}">
      <dsp:nvSpPr>
        <dsp:cNvPr id="0" name=""/>
        <dsp:cNvSpPr/>
      </dsp:nvSpPr>
      <dsp:spPr>
        <a:xfrm>
          <a:off x="2954701" y="973624"/>
          <a:ext cx="858506" cy="7371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36389-8D5E-4240-A70C-CF2DE8848CA2}">
      <dsp:nvSpPr>
        <dsp:cNvPr id="0" name=""/>
        <dsp:cNvSpPr/>
      </dsp:nvSpPr>
      <dsp:spPr>
        <a:xfrm>
          <a:off x="3122215" y="986683"/>
          <a:ext cx="100143" cy="864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9B90F-F5D7-4852-922B-99924BAEDB57}">
      <dsp:nvSpPr>
        <dsp:cNvPr id="0" name=""/>
        <dsp:cNvSpPr/>
      </dsp:nvSpPr>
      <dsp:spPr>
        <a:xfrm>
          <a:off x="2954701" y="158643"/>
          <a:ext cx="858506" cy="737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000" kern="1200" dirty="0">
              <a:latin typeface="標楷體" panose="03000509000000000000" pitchFamily="65" charset="-120"/>
              <a:ea typeface="標楷體" panose="03000509000000000000" pitchFamily="65" charset="-120"/>
            </a:rPr>
            <a:t>漣漪卡</a:t>
          </a:r>
          <a:r>
            <a:rPr lang="en-US" altLang="zh-TW" sz="1000" kern="120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兩套</a:t>
          </a:r>
        </a:p>
      </dsp:txBody>
      <dsp:txXfrm>
        <a:off x="3087675" y="272824"/>
        <a:ext cx="592558" cy="508816"/>
      </dsp:txXfrm>
    </dsp:sp>
    <dsp:sp modelId="{E60E205A-07EE-4479-82C7-038D04FBAE37}">
      <dsp:nvSpPr>
        <dsp:cNvPr id="0" name=""/>
        <dsp:cNvSpPr/>
      </dsp:nvSpPr>
      <dsp:spPr>
        <a:xfrm>
          <a:off x="3697587" y="489026"/>
          <a:ext cx="100143" cy="864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242CA-2640-4010-A666-1C6A9D8AE4FA}">
      <dsp:nvSpPr>
        <dsp:cNvPr id="0" name=""/>
        <dsp:cNvSpPr/>
      </dsp:nvSpPr>
      <dsp:spPr>
        <a:xfrm>
          <a:off x="3693491" y="569885"/>
          <a:ext cx="858506" cy="7371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56BA7-62DB-4B7B-AA36-278FB940ABFF}">
      <dsp:nvSpPr>
        <dsp:cNvPr id="0" name=""/>
        <dsp:cNvSpPr/>
      </dsp:nvSpPr>
      <dsp:spPr>
        <a:xfrm>
          <a:off x="3864646" y="586279"/>
          <a:ext cx="100143" cy="864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794E1-5C78-4A4B-9106-5517A3632938}">
      <dsp:nvSpPr>
        <dsp:cNvPr id="0" name=""/>
        <dsp:cNvSpPr/>
      </dsp:nvSpPr>
      <dsp:spPr>
        <a:xfrm>
          <a:off x="3693491" y="1383476"/>
          <a:ext cx="858506" cy="737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0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臉臉看</a:t>
          </a:r>
          <a:r>
            <a:rPr lang="en-US" altLang="en-US" sz="1000" kern="1200" dirty="0" err="1">
              <a:latin typeface="標楷體" panose="03000509000000000000" pitchFamily="65" charset="-120"/>
              <a:ea typeface="標楷體" panose="03000509000000000000" pitchFamily="65" charset="-120"/>
            </a:rPr>
            <a:t>Facelook</a:t>
          </a:r>
          <a:endParaRPr lang="zh-TW" altLang="en-US" sz="1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26465" y="1497657"/>
        <a:ext cx="592558" cy="508816"/>
      </dsp:txXfrm>
    </dsp:sp>
    <dsp:sp modelId="{685DAFFD-1333-42B1-A3DA-554FD7EE67DB}">
      <dsp:nvSpPr>
        <dsp:cNvPr id="0" name=""/>
        <dsp:cNvSpPr/>
      </dsp:nvSpPr>
      <dsp:spPr>
        <a:xfrm>
          <a:off x="3863735" y="2029236"/>
          <a:ext cx="100143" cy="864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B7CA1-686C-4387-8567-5AF4200C800D}">
      <dsp:nvSpPr>
        <dsp:cNvPr id="0" name=""/>
        <dsp:cNvSpPr/>
      </dsp:nvSpPr>
      <dsp:spPr>
        <a:xfrm>
          <a:off x="2954701" y="1787215"/>
          <a:ext cx="858506" cy="7371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06F52-7E3F-4C6D-BF06-37E2A8A62EC4}">
      <dsp:nvSpPr>
        <dsp:cNvPr id="0" name=""/>
        <dsp:cNvSpPr/>
      </dsp:nvSpPr>
      <dsp:spPr>
        <a:xfrm>
          <a:off x="3704415" y="2110651"/>
          <a:ext cx="100143" cy="864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2B7A5-06F8-4312-BD8A-6BF86E46AF25}">
      <dsp:nvSpPr>
        <dsp:cNvPr id="0" name=""/>
        <dsp:cNvSpPr/>
      </dsp:nvSpPr>
      <dsp:spPr>
        <a:xfrm>
          <a:off x="1476668" y="1782491"/>
          <a:ext cx="858506" cy="737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傻笑鱷魚正向語言卡</a:t>
          </a:r>
        </a:p>
      </dsp:txBody>
      <dsp:txXfrm>
        <a:off x="1609642" y="1896672"/>
        <a:ext cx="592558" cy="508816"/>
      </dsp:txXfrm>
    </dsp:sp>
    <dsp:sp modelId="{0268DDDB-DE6E-4207-AA57-AE3BA6F0332F}">
      <dsp:nvSpPr>
        <dsp:cNvPr id="0" name=""/>
        <dsp:cNvSpPr/>
      </dsp:nvSpPr>
      <dsp:spPr>
        <a:xfrm>
          <a:off x="1501248" y="2109261"/>
          <a:ext cx="100143" cy="864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AD3CB-D03F-4992-AFC3-06D9B18EB9B1}">
      <dsp:nvSpPr>
        <dsp:cNvPr id="0" name=""/>
        <dsp:cNvSpPr/>
      </dsp:nvSpPr>
      <dsp:spPr>
        <a:xfrm>
          <a:off x="738334" y="2192343"/>
          <a:ext cx="858506" cy="7371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74641-2E81-4C7D-8F2C-45C389F39632}">
      <dsp:nvSpPr>
        <dsp:cNvPr id="0" name=""/>
        <dsp:cNvSpPr/>
      </dsp:nvSpPr>
      <dsp:spPr>
        <a:xfrm>
          <a:off x="1322355" y="2202624"/>
          <a:ext cx="100143" cy="8641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23D47-64BD-4E5F-8A1D-BFDB239F8C5B}">
      <dsp:nvSpPr>
        <dsp:cNvPr id="0" name=""/>
        <dsp:cNvSpPr/>
      </dsp:nvSpPr>
      <dsp:spPr>
        <a:xfrm>
          <a:off x="740644" y="1246695"/>
          <a:ext cx="860662" cy="739029"/>
        </a:xfrm>
        <a:prstGeom prst="hexagon">
          <a:avLst>
            <a:gd name="adj" fmla="val 25000"/>
            <a:gd name="vf" fmla="val 1154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情緒魔法</a:t>
          </a:r>
        </a:p>
      </dsp:txBody>
      <dsp:txXfrm>
        <a:off x="873952" y="1361163"/>
        <a:ext cx="594046" cy="510093"/>
      </dsp:txXfrm>
    </dsp:sp>
    <dsp:sp modelId="{B7AB9CF2-C53D-4104-ACBE-A8D6196B3915}">
      <dsp:nvSpPr>
        <dsp:cNvPr id="0" name=""/>
        <dsp:cNvSpPr/>
      </dsp:nvSpPr>
      <dsp:spPr>
        <a:xfrm>
          <a:off x="761179" y="1577071"/>
          <a:ext cx="100395" cy="8663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DC2D5-E7AF-456A-99C3-E868E125B509}">
      <dsp:nvSpPr>
        <dsp:cNvPr id="0" name=""/>
        <dsp:cNvSpPr/>
      </dsp:nvSpPr>
      <dsp:spPr>
        <a:xfrm>
          <a:off x="0" y="838042"/>
          <a:ext cx="860662" cy="7390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06A3F-662D-4D07-8D66-73BFAA2B90D9}">
      <dsp:nvSpPr>
        <dsp:cNvPr id="0" name=""/>
        <dsp:cNvSpPr/>
      </dsp:nvSpPr>
      <dsp:spPr>
        <a:xfrm>
          <a:off x="589594" y="1479017"/>
          <a:ext cx="100395" cy="8663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7E9C4-D1DC-45D7-BA4D-773C0FC5A8F9}">
      <dsp:nvSpPr>
        <dsp:cNvPr id="0" name=""/>
        <dsp:cNvSpPr/>
      </dsp:nvSpPr>
      <dsp:spPr>
        <a:xfrm>
          <a:off x="1481288" y="835814"/>
          <a:ext cx="860662" cy="739029"/>
        </a:xfrm>
        <a:prstGeom prst="hexagon">
          <a:avLst>
            <a:gd name="adj" fmla="val 25000"/>
            <a:gd name="vf" fmla="val 1154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吃什麼卡</a:t>
          </a:r>
          <a:endParaRPr lang="zh-TW" altLang="en-US" sz="1500" kern="1200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614596" y="950282"/>
        <a:ext cx="594046" cy="510093"/>
      </dsp:txXfrm>
    </dsp:sp>
    <dsp:sp modelId="{A4A1B334-FA85-4F8F-8B9D-A9DA784E69F7}">
      <dsp:nvSpPr>
        <dsp:cNvPr id="0" name=""/>
        <dsp:cNvSpPr/>
      </dsp:nvSpPr>
      <dsp:spPr>
        <a:xfrm>
          <a:off x="2073621" y="1475117"/>
          <a:ext cx="100395" cy="8663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F4AF4-756E-4F1A-86BE-072F6B6052B0}">
      <dsp:nvSpPr>
        <dsp:cNvPr id="0" name=""/>
        <dsp:cNvSpPr/>
      </dsp:nvSpPr>
      <dsp:spPr>
        <a:xfrm>
          <a:off x="2221476" y="1245023"/>
          <a:ext cx="860662" cy="7390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1EFE1-4BB1-46EA-B612-CE4C38F7F18F}">
      <dsp:nvSpPr>
        <dsp:cNvPr id="0" name=""/>
        <dsp:cNvSpPr/>
      </dsp:nvSpPr>
      <dsp:spPr>
        <a:xfrm>
          <a:off x="2242468" y="1574007"/>
          <a:ext cx="100395" cy="8663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69C5-D81E-4620-9700-E6F39D76D41B}">
      <dsp:nvSpPr>
        <dsp:cNvPr id="0" name=""/>
        <dsp:cNvSpPr/>
      </dsp:nvSpPr>
      <dsp:spPr>
        <a:xfrm>
          <a:off x="740644" y="429668"/>
          <a:ext cx="860662" cy="739029"/>
        </a:xfrm>
        <a:prstGeom prst="hexagon">
          <a:avLst>
            <a:gd name="adj" fmla="val 25000"/>
            <a:gd name="vf" fmla="val 1154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今天</a:t>
          </a:r>
          <a:r>
            <a:rPr lang="en-US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r>
            <a:rPr lang="zh-TW" sz="1500" kern="1200" dirty="0">
              <a:latin typeface="標楷體" panose="03000509000000000000" pitchFamily="65" charset="-120"/>
              <a:ea typeface="標楷體" panose="03000509000000000000" pitchFamily="65" charset="-120"/>
            </a:rPr>
            <a:t>了沒</a:t>
          </a:r>
          <a:endParaRPr lang="zh-TW" altLang="en-US" sz="1500" kern="1200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873952" y="544136"/>
        <a:ext cx="594046" cy="510093"/>
      </dsp:txXfrm>
    </dsp:sp>
    <dsp:sp modelId="{972B17CA-B8C1-4C2E-9563-6BF26EA38454}">
      <dsp:nvSpPr>
        <dsp:cNvPr id="0" name=""/>
        <dsp:cNvSpPr/>
      </dsp:nvSpPr>
      <dsp:spPr>
        <a:xfrm>
          <a:off x="1326588" y="439696"/>
          <a:ext cx="100395" cy="8663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4F537-7F64-4578-B3AB-3FBD333D5D0F}">
      <dsp:nvSpPr>
        <dsp:cNvPr id="0" name=""/>
        <dsp:cNvSpPr/>
      </dsp:nvSpPr>
      <dsp:spPr>
        <a:xfrm>
          <a:off x="1481288" y="23435"/>
          <a:ext cx="860662" cy="7390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69DAD-41B1-465C-BE7E-DF26F628A4DA}">
      <dsp:nvSpPr>
        <dsp:cNvPr id="0" name=""/>
        <dsp:cNvSpPr/>
      </dsp:nvSpPr>
      <dsp:spPr>
        <a:xfrm>
          <a:off x="1505474" y="346099"/>
          <a:ext cx="100395" cy="8663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8F7AA-6813-4973-A45F-3779DC08B8FE}">
      <dsp:nvSpPr>
        <dsp:cNvPr id="0" name=""/>
        <dsp:cNvSpPr/>
      </dsp:nvSpPr>
      <dsp:spPr>
        <a:xfrm>
          <a:off x="2221476" y="427997"/>
          <a:ext cx="860662" cy="739029"/>
        </a:xfrm>
        <a:prstGeom prst="hexagon">
          <a:avLst>
            <a:gd name="adj" fmla="val 25000"/>
            <a:gd name="vf" fmla="val 1154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陪著你玩</a:t>
          </a:r>
        </a:p>
      </dsp:txBody>
      <dsp:txXfrm>
        <a:off x="2354784" y="542465"/>
        <a:ext cx="594046" cy="510093"/>
      </dsp:txXfrm>
    </dsp:sp>
    <dsp:sp modelId="{5678907D-988A-48F1-A1F6-72363AFC0283}">
      <dsp:nvSpPr>
        <dsp:cNvPr id="0" name=""/>
        <dsp:cNvSpPr/>
      </dsp:nvSpPr>
      <dsp:spPr>
        <a:xfrm>
          <a:off x="2966228" y="755587"/>
          <a:ext cx="100395" cy="866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52894-3AB3-45A7-B61E-B34BD2B266E9}">
      <dsp:nvSpPr>
        <dsp:cNvPr id="0" name=""/>
        <dsp:cNvSpPr/>
      </dsp:nvSpPr>
      <dsp:spPr>
        <a:xfrm>
          <a:off x="2962121" y="843613"/>
          <a:ext cx="860662" cy="7390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706C0-97ED-4093-B5CE-36FF261F6545}">
      <dsp:nvSpPr>
        <dsp:cNvPr id="0" name=""/>
        <dsp:cNvSpPr/>
      </dsp:nvSpPr>
      <dsp:spPr>
        <a:xfrm>
          <a:off x="3130055" y="856706"/>
          <a:ext cx="100395" cy="866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643E8-DEAF-4031-8DAA-0C70D1C1E7CA}">
      <dsp:nvSpPr>
        <dsp:cNvPr id="0" name=""/>
        <dsp:cNvSpPr/>
      </dsp:nvSpPr>
      <dsp:spPr>
        <a:xfrm>
          <a:off x="2962121" y="26587"/>
          <a:ext cx="860662" cy="739029"/>
        </a:xfrm>
        <a:prstGeom prst="hexagon">
          <a:avLst>
            <a:gd name="adj" fmla="val 25000"/>
            <a:gd name="vf" fmla="val 1154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天生絕配</a:t>
          </a:r>
        </a:p>
      </dsp:txBody>
      <dsp:txXfrm>
        <a:off x="3095429" y="141055"/>
        <a:ext cx="594046" cy="510093"/>
      </dsp:txXfrm>
    </dsp:sp>
    <dsp:sp modelId="{A2B2A62A-7096-4D78-8BA4-3B0178F330F4}">
      <dsp:nvSpPr>
        <dsp:cNvPr id="0" name=""/>
        <dsp:cNvSpPr/>
      </dsp:nvSpPr>
      <dsp:spPr>
        <a:xfrm>
          <a:off x="3706872" y="357799"/>
          <a:ext cx="100395" cy="866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BF75C-B5D7-4676-A101-67C5FE4786FE}">
      <dsp:nvSpPr>
        <dsp:cNvPr id="0" name=""/>
        <dsp:cNvSpPr/>
      </dsp:nvSpPr>
      <dsp:spPr>
        <a:xfrm>
          <a:off x="3702765" y="438861"/>
          <a:ext cx="860662" cy="7390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08288-524C-4200-A330-80D484D9BCFA}">
      <dsp:nvSpPr>
        <dsp:cNvPr id="0" name=""/>
        <dsp:cNvSpPr/>
      </dsp:nvSpPr>
      <dsp:spPr>
        <a:xfrm>
          <a:off x="3874350" y="455296"/>
          <a:ext cx="100395" cy="866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ED3D6-EE3A-418E-B7DC-053C0974EF3E}">
      <dsp:nvSpPr>
        <dsp:cNvPr id="0" name=""/>
        <dsp:cNvSpPr/>
      </dsp:nvSpPr>
      <dsp:spPr>
        <a:xfrm>
          <a:off x="3702765" y="1254495"/>
          <a:ext cx="860662" cy="739029"/>
        </a:xfrm>
        <a:prstGeom prst="hexagon">
          <a:avLst>
            <a:gd name="adj" fmla="val 25000"/>
            <a:gd name="vf" fmla="val 1154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善意溝通卡</a:t>
          </a:r>
        </a:p>
      </dsp:txBody>
      <dsp:txXfrm>
        <a:off x="3836073" y="1368963"/>
        <a:ext cx="594046" cy="510093"/>
      </dsp:txXfrm>
    </dsp:sp>
    <dsp:sp modelId="{2812964E-AF51-42BD-8EFB-95FA9F8892F5}">
      <dsp:nvSpPr>
        <dsp:cNvPr id="0" name=""/>
        <dsp:cNvSpPr/>
      </dsp:nvSpPr>
      <dsp:spPr>
        <a:xfrm>
          <a:off x="3873437" y="1901876"/>
          <a:ext cx="100395" cy="866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A39FD-12BF-4F44-9C12-67905AF0F940}">
      <dsp:nvSpPr>
        <dsp:cNvPr id="0" name=""/>
        <dsp:cNvSpPr/>
      </dsp:nvSpPr>
      <dsp:spPr>
        <a:xfrm>
          <a:off x="2962121" y="1659247"/>
          <a:ext cx="860662" cy="7390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8D42E-7941-44AE-AD86-0F83E4C0CC46}">
      <dsp:nvSpPr>
        <dsp:cNvPr id="0" name=""/>
        <dsp:cNvSpPr/>
      </dsp:nvSpPr>
      <dsp:spPr>
        <a:xfrm>
          <a:off x="3713717" y="1983495"/>
          <a:ext cx="100395" cy="866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30873-71E1-4C65-A253-762C61991267}">
      <dsp:nvSpPr>
        <dsp:cNvPr id="0" name=""/>
        <dsp:cNvSpPr/>
      </dsp:nvSpPr>
      <dsp:spPr>
        <a:xfrm>
          <a:off x="1480376" y="1654512"/>
          <a:ext cx="860662" cy="739029"/>
        </a:xfrm>
        <a:prstGeom prst="hexagon">
          <a:avLst>
            <a:gd name="adj" fmla="val 25000"/>
            <a:gd name="vf" fmla="val 11547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心情特攻隊</a:t>
          </a:r>
        </a:p>
      </dsp:txBody>
      <dsp:txXfrm>
        <a:off x="1613684" y="1768980"/>
        <a:ext cx="594046" cy="510093"/>
      </dsp:txXfrm>
    </dsp:sp>
    <dsp:sp modelId="{8CE44D9F-5B46-42CB-836C-CEDEC78AE1E2}">
      <dsp:nvSpPr>
        <dsp:cNvPr id="0" name=""/>
        <dsp:cNvSpPr/>
      </dsp:nvSpPr>
      <dsp:spPr>
        <a:xfrm>
          <a:off x="1505018" y="1982103"/>
          <a:ext cx="100395" cy="866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C1243-9114-4D67-86C4-9F59888FC1ED}">
      <dsp:nvSpPr>
        <dsp:cNvPr id="0" name=""/>
        <dsp:cNvSpPr/>
      </dsp:nvSpPr>
      <dsp:spPr>
        <a:xfrm>
          <a:off x="740188" y="2065393"/>
          <a:ext cx="860662" cy="73902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1AA17-FB3E-4A49-BD6F-D048AA082A6A}">
      <dsp:nvSpPr>
        <dsp:cNvPr id="0" name=""/>
        <dsp:cNvSpPr/>
      </dsp:nvSpPr>
      <dsp:spPr>
        <a:xfrm>
          <a:off x="1325675" y="2075700"/>
          <a:ext cx="100395" cy="866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6684F-F16C-432A-8CEF-A454393549EE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257F8-3ECA-4D3D-8965-D81C92DC9B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39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FE5D-58F8-4632-9DFF-B78068E3F7FE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037511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FE5D-58F8-4632-9DFF-B78068E3F7FE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4588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FE5D-58F8-4632-9DFF-B78068E3F7FE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83221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FE5D-58F8-4632-9DFF-B78068E3F7FE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13066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FE5D-58F8-4632-9DFF-B78068E3F7FE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3081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FE5D-58F8-4632-9DFF-B78068E3F7FE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03498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FE5D-58F8-4632-9DFF-B78068E3F7FE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53519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FE5D-58F8-4632-9DFF-B78068E3F7FE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00039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FE5D-58F8-4632-9DFF-B78068E3F7FE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923580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FE5D-58F8-4632-9DFF-B78068E3F7FE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58842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3478"/>
            <a:ext cx="36412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8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2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46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6E1525E-0D15-4E84-8BB4-A6C90420B721}" type="datetimeFigureOut">
              <a:rPr lang="zh-CN" altLang="en-US" smtClean="0">
                <a:solidFill>
                  <a:srgbClr val="000000"/>
                </a:solidFill>
              </a:rPr>
              <a:pPr/>
              <a:t>2020/8/3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C857F3B-258B-41F3-BC1D-820CE44BD9D3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69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04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2886" y="2018420"/>
            <a:ext cx="1165376" cy="1106662"/>
          </a:xfrm>
          <a:custGeom>
            <a:avLst/>
            <a:gdLst>
              <a:gd name="connsiteX0" fmla="*/ 1412216 w 1553835"/>
              <a:gd name="connsiteY0" fmla="*/ 727 h 1475549"/>
              <a:gd name="connsiteX1" fmla="*/ 1506036 w 1553835"/>
              <a:gd name="connsiteY1" fmla="*/ 38193 h 1475549"/>
              <a:gd name="connsiteX2" fmla="*/ 1529926 w 1553835"/>
              <a:gd name="connsiteY2" fmla="*/ 433296 h 1475549"/>
              <a:gd name="connsiteX3" fmla="*/ 1553816 w 1553835"/>
              <a:gd name="connsiteY3" fmla="*/ 671720 h 1475549"/>
              <a:gd name="connsiteX4" fmla="*/ 1525944 w 1553835"/>
              <a:gd name="connsiteY4" fmla="*/ 937392 h 1475549"/>
              <a:gd name="connsiteX5" fmla="*/ 1525944 w 1553835"/>
              <a:gd name="connsiteY5" fmla="*/ 1359744 h 1475549"/>
              <a:gd name="connsiteX6" fmla="*/ 1466218 w 1553835"/>
              <a:gd name="connsiteY6" fmla="*/ 1407428 h 1475549"/>
              <a:gd name="connsiteX7" fmla="*/ 1318894 w 1553835"/>
              <a:gd name="connsiteY7" fmla="*/ 1441488 h 1475549"/>
              <a:gd name="connsiteX8" fmla="*/ 1083972 w 1553835"/>
              <a:gd name="connsiteY8" fmla="*/ 1421053 h 1475549"/>
              <a:gd name="connsiteX9" fmla="*/ 777379 w 1553835"/>
              <a:gd name="connsiteY9" fmla="*/ 1475549 h 1475549"/>
              <a:gd name="connsiteX10" fmla="*/ 482731 w 1553835"/>
              <a:gd name="connsiteY10" fmla="*/ 1421053 h 1475549"/>
              <a:gd name="connsiteX11" fmla="*/ 148265 w 1553835"/>
              <a:gd name="connsiteY11" fmla="*/ 1441488 h 1475549"/>
              <a:gd name="connsiteX12" fmla="*/ 16868 w 1553835"/>
              <a:gd name="connsiteY12" fmla="*/ 1400616 h 1475549"/>
              <a:gd name="connsiteX13" fmla="*/ 12886 w 1553835"/>
              <a:gd name="connsiteY13" fmla="*/ 1134943 h 1475549"/>
              <a:gd name="connsiteX14" fmla="*/ 941 w 1553835"/>
              <a:gd name="connsiteY14" fmla="*/ 903332 h 1475549"/>
              <a:gd name="connsiteX15" fmla="*/ 40758 w 1553835"/>
              <a:gd name="connsiteY15" fmla="*/ 508229 h 1475549"/>
              <a:gd name="connsiteX16" fmla="*/ 28814 w 1553835"/>
              <a:gd name="connsiteY16" fmla="*/ 194872 h 1475549"/>
              <a:gd name="connsiteX17" fmla="*/ 68631 w 1553835"/>
              <a:gd name="connsiteY17" fmla="*/ 72254 h 1475549"/>
              <a:gd name="connsiteX18" fmla="*/ 303553 w 1553835"/>
              <a:gd name="connsiteY18" fmla="*/ 17757 h 1475549"/>
              <a:gd name="connsiteX19" fmla="*/ 514585 w 1553835"/>
              <a:gd name="connsiteY19" fmla="*/ 72254 h 1475549"/>
              <a:gd name="connsiteX20" fmla="*/ 729598 w 1553835"/>
              <a:gd name="connsiteY20" fmla="*/ 10945 h 1475549"/>
              <a:gd name="connsiteX21" fmla="*/ 1048136 w 1553835"/>
              <a:gd name="connsiteY21" fmla="*/ 58630 h 1475549"/>
              <a:gd name="connsiteX22" fmla="*/ 1291022 w 1553835"/>
              <a:gd name="connsiteY22" fmla="*/ 17757 h 1475549"/>
              <a:gd name="connsiteX23" fmla="*/ 1412216 w 1553835"/>
              <a:gd name="connsiteY23" fmla="*/ 727 h 147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3835" h="1475549">
                <a:moveTo>
                  <a:pt x="1412216" y="727"/>
                </a:moveTo>
                <a:cubicBezTo>
                  <a:pt x="1451453" y="-2396"/>
                  <a:pt x="1486127" y="3565"/>
                  <a:pt x="1506036" y="38193"/>
                </a:cubicBezTo>
                <a:cubicBezTo>
                  <a:pt x="1545853" y="107450"/>
                  <a:pt x="1521962" y="327708"/>
                  <a:pt x="1529926" y="433296"/>
                </a:cubicBezTo>
                <a:cubicBezTo>
                  <a:pt x="1537889" y="538884"/>
                  <a:pt x="1554480" y="587703"/>
                  <a:pt x="1553816" y="671720"/>
                </a:cubicBezTo>
                <a:cubicBezTo>
                  <a:pt x="1553153" y="755736"/>
                  <a:pt x="1530589" y="822722"/>
                  <a:pt x="1525944" y="937392"/>
                </a:cubicBezTo>
                <a:cubicBezTo>
                  <a:pt x="1521298" y="1052063"/>
                  <a:pt x="1535898" y="1281405"/>
                  <a:pt x="1525944" y="1359744"/>
                </a:cubicBezTo>
                <a:cubicBezTo>
                  <a:pt x="1515990" y="1438083"/>
                  <a:pt x="1500727" y="1393804"/>
                  <a:pt x="1466218" y="1407428"/>
                </a:cubicBezTo>
                <a:cubicBezTo>
                  <a:pt x="1431710" y="1421053"/>
                  <a:pt x="1382602" y="1439218"/>
                  <a:pt x="1318894" y="1441488"/>
                </a:cubicBezTo>
                <a:cubicBezTo>
                  <a:pt x="1255186" y="1443759"/>
                  <a:pt x="1174225" y="1415376"/>
                  <a:pt x="1083972" y="1421053"/>
                </a:cubicBezTo>
                <a:cubicBezTo>
                  <a:pt x="993720" y="1426729"/>
                  <a:pt x="877586" y="1475549"/>
                  <a:pt x="777379" y="1475549"/>
                </a:cubicBezTo>
                <a:cubicBezTo>
                  <a:pt x="677172" y="1475549"/>
                  <a:pt x="587583" y="1426729"/>
                  <a:pt x="482731" y="1421053"/>
                </a:cubicBezTo>
                <a:cubicBezTo>
                  <a:pt x="377878" y="1415376"/>
                  <a:pt x="225909" y="1444894"/>
                  <a:pt x="148265" y="1441488"/>
                </a:cubicBezTo>
                <a:cubicBezTo>
                  <a:pt x="70622" y="1438083"/>
                  <a:pt x="39431" y="1451707"/>
                  <a:pt x="16868" y="1400616"/>
                </a:cubicBezTo>
                <a:cubicBezTo>
                  <a:pt x="-5695" y="1349525"/>
                  <a:pt x="15541" y="1217824"/>
                  <a:pt x="12886" y="1134943"/>
                </a:cubicBezTo>
                <a:cubicBezTo>
                  <a:pt x="10232" y="1052063"/>
                  <a:pt x="-3704" y="1007784"/>
                  <a:pt x="941" y="903332"/>
                </a:cubicBezTo>
                <a:cubicBezTo>
                  <a:pt x="5587" y="798879"/>
                  <a:pt x="36113" y="626306"/>
                  <a:pt x="40758" y="508229"/>
                </a:cubicBezTo>
                <a:cubicBezTo>
                  <a:pt x="45404" y="390152"/>
                  <a:pt x="26159" y="264128"/>
                  <a:pt x="28814" y="194872"/>
                </a:cubicBezTo>
                <a:cubicBezTo>
                  <a:pt x="31468" y="125615"/>
                  <a:pt x="22841" y="101773"/>
                  <a:pt x="68631" y="72254"/>
                </a:cubicBezTo>
                <a:cubicBezTo>
                  <a:pt x="114420" y="42735"/>
                  <a:pt x="229227" y="17757"/>
                  <a:pt x="303553" y="17757"/>
                </a:cubicBezTo>
                <a:cubicBezTo>
                  <a:pt x="377878" y="17757"/>
                  <a:pt x="443577" y="73389"/>
                  <a:pt x="514585" y="72254"/>
                </a:cubicBezTo>
                <a:cubicBezTo>
                  <a:pt x="585592" y="71118"/>
                  <a:pt x="640673" y="13215"/>
                  <a:pt x="729598" y="10945"/>
                </a:cubicBezTo>
                <a:cubicBezTo>
                  <a:pt x="818523" y="8674"/>
                  <a:pt x="954566" y="57494"/>
                  <a:pt x="1048136" y="58630"/>
                </a:cubicBezTo>
                <a:cubicBezTo>
                  <a:pt x="1141707" y="59765"/>
                  <a:pt x="1214706" y="21163"/>
                  <a:pt x="1291022" y="17757"/>
                </a:cubicBezTo>
                <a:cubicBezTo>
                  <a:pt x="1329180" y="16054"/>
                  <a:pt x="1372980" y="3849"/>
                  <a:pt x="1412216" y="7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2917171" y="2018420"/>
            <a:ext cx="1165376" cy="1106662"/>
          </a:xfrm>
          <a:custGeom>
            <a:avLst/>
            <a:gdLst>
              <a:gd name="connsiteX0" fmla="*/ 1412216 w 1553835"/>
              <a:gd name="connsiteY0" fmla="*/ 727 h 1475549"/>
              <a:gd name="connsiteX1" fmla="*/ 1506036 w 1553835"/>
              <a:gd name="connsiteY1" fmla="*/ 38193 h 1475549"/>
              <a:gd name="connsiteX2" fmla="*/ 1529926 w 1553835"/>
              <a:gd name="connsiteY2" fmla="*/ 433296 h 1475549"/>
              <a:gd name="connsiteX3" fmla="*/ 1553816 w 1553835"/>
              <a:gd name="connsiteY3" fmla="*/ 671720 h 1475549"/>
              <a:gd name="connsiteX4" fmla="*/ 1525944 w 1553835"/>
              <a:gd name="connsiteY4" fmla="*/ 937392 h 1475549"/>
              <a:gd name="connsiteX5" fmla="*/ 1525944 w 1553835"/>
              <a:gd name="connsiteY5" fmla="*/ 1359744 h 1475549"/>
              <a:gd name="connsiteX6" fmla="*/ 1466218 w 1553835"/>
              <a:gd name="connsiteY6" fmla="*/ 1407428 h 1475549"/>
              <a:gd name="connsiteX7" fmla="*/ 1318894 w 1553835"/>
              <a:gd name="connsiteY7" fmla="*/ 1441488 h 1475549"/>
              <a:gd name="connsiteX8" fmla="*/ 1083972 w 1553835"/>
              <a:gd name="connsiteY8" fmla="*/ 1421053 h 1475549"/>
              <a:gd name="connsiteX9" fmla="*/ 777379 w 1553835"/>
              <a:gd name="connsiteY9" fmla="*/ 1475549 h 1475549"/>
              <a:gd name="connsiteX10" fmla="*/ 482731 w 1553835"/>
              <a:gd name="connsiteY10" fmla="*/ 1421053 h 1475549"/>
              <a:gd name="connsiteX11" fmla="*/ 148265 w 1553835"/>
              <a:gd name="connsiteY11" fmla="*/ 1441488 h 1475549"/>
              <a:gd name="connsiteX12" fmla="*/ 16868 w 1553835"/>
              <a:gd name="connsiteY12" fmla="*/ 1400616 h 1475549"/>
              <a:gd name="connsiteX13" fmla="*/ 12886 w 1553835"/>
              <a:gd name="connsiteY13" fmla="*/ 1134943 h 1475549"/>
              <a:gd name="connsiteX14" fmla="*/ 941 w 1553835"/>
              <a:gd name="connsiteY14" fmla="*/ 903332 h 1475549"/>
              <a:gd name="connsiteX15" fmla="*/ 40759 w 1553835"/>
              <a:gd name="connsiteY15" fmla="*/ 508229 h 1475549"/>
              <a:gd name="connsiteX16" fmla="*/ 28814 w 1553835"/>
              <a:gd name="connsiteY16" fmla="*/ 194872 h 1475549"/>
              <a:gd name="connsiteX17" fmla="*/ 68631 w 1553835"/>
              <a:gd name="connsiteY17" fmla="*/ 72254 h 1475549"/>
              <a:gd name="connsiteX18" fmla="*/ 303553 w 1553835"/>
              <a:gd name="connsiteY18" fmla="*/ 17757 h 1475549"/>
              <a:gd name="connsiteX19" fmla="*/ 514585 w 1553835"/>
              <a:gd name="connsiteY19" fmla="*/ 72254 h 1475549"/>
              <a:gd name="connsiteX20" fmla="*/ 729598 w 1553835"/>
              <a:gd name="connsiteY20" fmla="*/ 10945 h 1475549"/>
              <a:gd name="connsiteX21" fmla="*/ 1048136 w 1553835"/>
              <a:gd name="connsiteY21" fmla="*/ 58630 h 1475549"/>
              <a:gd name="connsiteX22" fmla="*/ 1291022 w 1553835"/>
              <a:gd name="connsiteY22" fmla="*/ 17757 h 1475549"/>
              <a:gd name="connsiteX23" fmla="*/ 1412216 w 1553835"/>
              <a:gd name="connsiteY23" fmla="*/ 727 h 147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3835" h="1475549">
                <a:moveTo>
                  <a:pt x="1412216" y="727"/>
                </a:moveTo>
                <a:cubicBezTo>
                  <a:pt x="1451453" y="-2396"/>
                  <a:pt x="1486127" y="3565"/>
                  <a:pt x="1506036" y="38193"/>
                </a:cubicBezTo>
                <a:cubicBezTo>
                  <a:pt x="1545853" y="107450"/>
                  <a:pt x="1521962" y="327708"/>
                  <a:pt x="1529926" y="433296"/>
                </a:cubicBezTo>
                <a:cubicBezTo>
                  <a:pt x="1537889" y="538884"/>
                  <a:pt x="1554480" y="587703"/>
                  <a:pt x="1553816" y="671720"/>
                </a:cubicBezTo>
                <a:cubicBezTo>
                  <a:pt x="1553153" y="755736"/>
                  <a:pt x="1530589" y="822722"/>
                  <a:pt x="1525944" y="937392"/>
                </a:cubicBezTo>
                <a:cubicBezTo>
                  <a:pt x="1521298" y="1052063"/>
                  <a:pt x="1535898" y="1281405"/>
                  <a:pt x="1525944" y="1359744"/>
                </a:cubicBezTo>
                <a:cubicBezTo>
                  <a:pt x="1515990" y="1438083"/>
                  <a:pt x="1500727" y="1393804"/>
                  <a:pt x="1466218" y="1407428"/>
                </a:cubicBezTo>
                <a:cubicBezTo>
                  <a:pt x="1431710" y="1421053"/>
                  <a:pt x="1382602" y="1439218"/>
                  <a:pt x="1318894" y="1441488"/>
                </a:cubicBezTo>
                <a:cubicBezTo>
                  <a:pt x="1255186" y="1443759"/>
                  <a:pt x="1174225" y="1415376"/>
                  <a:pt x="1083972" y="1421053"/>
                </a:cubicBezTo>
                <a:cubicBezTo>
                  <a:pt x="993720" y="1426729"/>
                  <a:pt x="877586" y="1475549"/>
                  <a:pt x="777379" y="1475549"/>
                </a:cubicBezTo>
                <a:cubicBezTo>
                  <a:pt x="677172" y="1475549"/>
                  <a:pt x="587583" y="1426729"/>
                  <a:pt x="482731" y="1421053"/>
                </a:cubicBezTo>
                <a:cubicBezTo>
                  <a:pt x="377878" y="1415376"/>
                  <a:pt x="225909" y="1444894"/>
                  <a:pt x="148265" y="1441488"/>
                </a:cubicBezTo>
                <a:cubicBezTo>
                  <a:pt x="70621" y="1438083"/>
                  <a:pt x="39431" y="1451707"/>
                  <a:pt x="16868" y="1400616"/>
                </a:cubicBezTo>
                <a:cubicBezTo>
                  <a:pt x="-5695" y="1349525"/>
                  <a:pt x="15541" y="1217824"/>
                  <a:pt x="12886" y="1134943"/>
                </a:cubicBezTo>
                <a:cubicBezTo>
                  <a:pt x="10232" y="1052063"/>
                  <a:pt x="-3704" y="1007784"/>
                  <a:pt x="941" y="903332"/>
                </a:cubicBezTo>
                <a:cubicBezTo>
                  <a:pt x="5587" y="798879"/>
                  <a:pt x="36113" y="626306"/>
                  <a:pt x="40759" y="508229"/>
                </a:cubicBezTo>
                <a:cubicBezTo>
                  <a:pt x="45404" y="390152"/>
                  <a:pt x="26159" y="264128"/>
                  <a:pt x="28814" y="194872"/>
                </a:cubicBezTo>
                <a:cubicBezTo>
                  <a:pt x="31468" y="125615"/>
                  <a:pt x="22841" y="101773"/>
                  <a:pt x="68631" y="72254"/>
                </a:cubicBezTo>
                <a:cubicBezTo>
                  <a:pt x="114420" y="42735"/>
                  <a:pt x="229227" y="17757"/>
                  <a:pt x="303553" y="17757"/>
                </a:cubicBezTo>
                <a:cubicBezTo>
                  <a:pt x="377878" y="17757"/>
                  <a:pt x="443577" y="73389"/>
                  <a:pt x="514585" y="72254"/>
                </a:cubicBezTo>
                <a:cubicBezTo>
                  <a:pt x="585592" y="71118"/>
                  <a:pt x="640673" y="13215"/>
                  <a:pt x="729598" y="10945"/>
                </a:cubicBezTo>
                <a:cubicBezTo>
                  <a:pt x="818523" y="8674"/>
                  <a:pt x="954566" y="57494"/>
                  <a:pt x="1048136" y="58630"/>
                </a:cubicBezTo>
                <a:cubicBezTo>
                  <a:pt x="1141707" y="59765"/>
                  <a:pt x="1214706" y="21163"/>
                  <a:pt x="1291022" y="17757"/>
                </a:cubicBezTo>
                <a:cubicBezTo>
                  <a:pt x="1329181" y="16054"/>
                  <a:pt x="1372980" y="3849"/>
                  <a:pt x="1412216" y="7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5061455" y="2018420"/>
            <a:ext cx="1165376" cy="1106662"/>
          </a:xfrm>
          <a:custGeom>
            <a:avLst/>
            <a:gdLst>
              <a:gd name="connsiteX0" fmla="*/ 1412215 w 1553834"/>
              <a:gd name="connsiteY0" fmla="*/ 727 h 1475549"/>
              <a:gd name="connsiteX1" fmla="*/ 1506035 w 1553834"/>
              <a:gd name="connsiteY1" fmla="*/ 38193 h 1475549"/>
              <a:gd name="connsiteX2" fmla="*/ 1529925 w 1553834"/>
              <a:gd name="connsiteY2" fmla="*/ 433296 h 1475549"/>
              <a:gd name="connsiteX3" fmla="*/ 1553815 w 1553834"/>
              <a:gd name="connsiteY3" fmla="*/ 671720 h 1475549"/>
              <a:gd name="connsiteX4" fmla="*/ 1525943 w 1553834"/>
              <a:gd name="connsiteY4" fmla="*/ 937392 h 1475549"/>
              <a:gd name="connsiteX5" fmla="*/ 1525943 w 1553834"/>
              <a:gd name="connsiteY5" fmla="*/ 1359744 h 1475549"/>
              <a:gd name="connsiteX6" fmla="*/ 1466217 w 1553834"/>
              <a:gd name="connsiteY6" fmla="*/ 1407428 h 1475549"/>
              <a:gd name="connsiteX7" fmla="*/ 1318893 w 1553834"/>
              <a:gd name="connsiteY7" fmla="*/ 1441488 h 1475549"/>
              <a:gd name="connsiteX8" fmla="*/ 1083971 w 1553834"/>
              <a:gd name="connsiteY8" fmla="*/ 1421053 h 1475549"/>
              <a:gd name="connsiteX9" fmla="*/ 777378 w 1553834"/>
              <a:gd name="connsiteY9" fmla="*/ 1475549 h 1475549"/>
              <a:gd name="connsiteX10" fmla="*/ 482730 w 1553834"/>
              <a:gd name="connsiteY10" fmla="*/ 1421053 h 1475549"/>
              <a:gd name="connsiteX11" fmla="*/ 148264 w 1553834"/>
              <a:gd name="connsiteY11" fmla="*/ 1441488 h 1475549"/>
              <a:gd name="connsiteX12" fmla="*/ 16867 w 1553834"/>
              <a:gd name="connsiteY12" fmla="*/ 1400616 h 1475549"/>
              <a:gd name="connsiteX13" fmla="*/ 12886 w 1553834"/>
              <a:gd name="connsiteY13" fmla="*/ 1134943 h 1475549"/>
              <a:gd name="connsiteX14" fmla="*/ 941 w 1553834"/>
              <a:gd name="connsiteY14" fmla="*/ 903332 h 1475549"/>
              <a:gd name="connsiteX15" fmla="*/ 40758 w 1553834"/>
              <a:gd name="connsiteY15" fmla="*/ 508229 h 1475549"/>
              <a:gd name="connsiteX16" fmla="*/ 28813 w 1553834"/>
              <a:gd name="connsiteY16" fmla="*/ 194872 h 1475549"/>
              <a:gd name="connsiteX17" fmla="*/ 68630 w 1553834"/>
              <a:gd name="connsiteY17" fmla="*/ 72254 h 1475549"/>
              <a:gd name="connsiteX18" fmla="*/ 303552 w 1553834"/>
              <a:gd name="connsiteY18" fmla="*/ 17757 h 1475549"/>
              <a:gd name="connsiteX19" fmla="*/ 514584 w 1553834"/>
              <a:gd name="connsiteY19" fmla="*/ 72254 h 1475549"/>
              <a:gd name="connsiteX20" fmla="*/ 729597 w 1553834"/>
              <a:gd name="connsiteY20" fmla="*/ 10945 h 1475549"/>
              <a:gd name="connsiteX21" fmla="*/ 1048135 w 1553834"/>
              <a:gd name="connsiteY21" fmla="*/ 58630 h 1475549"/>
              <a:gd name="connsiteX22" fmla="*/ 1291021 w 1553834"/>
              <a:gd name="connsiteY22" fmla="*/ 17757 h 1475549"/>
              <a:gd name="connsiteX23" fmla="*/ 1412215 w 1553834"/>
              <a:gd name="connsiteY23" fmla="*/ 727 h 147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3834" h="1475549">
                <a:moveTo>
                  <a:pt x="1412215" y="727"/>
                </a:moveTo>
                <a:cubicBezTo>
                  <a:pt x="1451452" y="-2396"/>
                  <a:pt x="1486126" y="3565"/>
                  <a:pt x="1506035" y="38193"/>
                </a:cubicBezTo>
                <a:cubicBezTo>
                  <a:pt x="1545852" y="107450"/>
                  <a:pt x="1521961" y="327708"/>
                  <a:pt x="1529925" y="433296"/>
                </a:cubicBezTo>
                <a:cubicBezTo>
                  <a:pt x="1537888" y="538884"/>
                  <a:pt x="1554479" y="587703"/>
                  <a:pt x="1553815" y="671720"/>
                </a:cubicBezTo>
                <a:cubicBezTo>
                  <a:pt x="1553152" y="755736"/>
                  <a:pt x="1530588" y="822722"/>
                  <a:pt x="1525943" y="937392"/>
                </a:cubicBezTo>
                <a:cubicBezTo>
                  <a:pt x="1521297" y="1052063"/>
                  <a:pt x="1535897" y="1281405"/>
                  <a:pt x="1525943" y="1359744"/>
                </a:cubicBezTo>
                <a:cubicBezTo>
                  <a:pt x="1515989" y="1438083"/>
                  <a:pt x="1500726" y="1393804"/>
                  <a:pt x="1466217" y="1407428"/>
                </a:cubicBezTo>
                <a:cubicBezTo>
                  <a:pt x="1431709" y="1421053"/>
                  <a:pt x="1382601" y="1439218"/>
                  <a:pt x="1318893" y="1441488"/>
                </a:cubicBezTo>
                <a:cubicBezTo>
                  <a:pt x="1255185" y="1443759"/>
                  <a:pt x="1174224" y="1415376"/>
                  <a:pt x="1083971" y="1421053"/>
                </a:cubicBezTo>
                <a:cubicBezTo>
                  <a:pt x="993719" y="1426729"/>
                  <a:pt x="877585" y="1475549"/>
                  <a:pt x="777378" y="1475549"/>
                </a:cubicBezTo>
                <a:cubicBezTo>
                  <a:pt x="677171" y="1475549"/>
                  <a:pt x="587582" y="1426729"/>
                  <a:pt x="482730" y="1421053"/>
                </a:cubicBezTo>
                <a:cubicBezTo>
                  <a:pt x="377877" y="1415376"/>
                  <a:pt x="225908" y="1444894"/>
                  <a:pt x="148264" y="1441488"/>
                </a:cubicBezTo>
                <a:cubicBezTo>
                  <a:pt x="70621" y="1438083"/>
                  <a:pt x="39430" y="1451707"/>
                  <a:pt x="16867" y="1400616"/>
                </a:cubicBezTo>
                <a:cubicBezTo>
                  <a:pt x="-5696" y="1349525"/>
                  <a:pt x="15540" y="1217824"/>
                  <a:pt x="12886" y="1134943"/>
                </a:cubicBezTo>
                <a:cubicBezTo>
                  <a:pt x="10231" y="1052063"/>
                  <a:pt x="-3705" y="1007784"/>
                  <a:pt x="941" y="903332"/>
                </a:cubicBezTo>
                <a:cubicBezTo>
                  <a:pt x="5586" y="798879"/>
                  <a:pt x="36112" y="626306"/>
                  <a:pt x="40758" y="508229"/>
                </a:cubicBezTo>
                <a:cubicBezTo>
                  <a:pt x="45403" y="390152"/>
                  <a:pt x="26158" y="264128"/>
                  <a:pt x="28813" y="194872"/>
                </a:cubicBezTo>
                <a:cubicBezTo>
                  <a:pt x="31467" y="125615"/>
                  <a:pt x="22840" y="101773"/>
                  <a:pt x="68630" y="72254"/>
                </a:cubicBezTo>
                <a:cubicBezTo>
                  <a:pt x="114420" y="42735"/>
                  <a:pt x="229226" y="17757"/>
                  <a:pt x="303552" y="17757"/>
                </a:cubicBezTo>
                <a:cubicBezTo>
                  <a:pt x="377877" y="17757"/>
                  <a:pt x="443576" y="73389"/>
                  <a:pt x="514584" y="72254"/>
                </a:cubicBezTo>
                <a:cubicBezTo>
                  <a:pt x="585591" y="71118"/>
                  <a:pt x="640672" y="13215"/>
                  <a:pt x="729597" y="10945"/>
                </a:cubicBezTo>
                <a:cubicBezTo>
                  <a:pt x="818522" y="8674"/>
                  <a:pt x="954565" y="57494"/>
                  <a:pt x="1048135" y="58630"/>
                </a:cubicBezTo>
                <a:cubicBezTo>
                  <a:pt x="1141706" y="59765"/>
                  <a:pt x="1214705" y="21163"/>
                  <a:pt x="1291021" y="17757"/>
                </a:cubicBezTo>
                <a:cubicBezTo>
                  <a:pt x="1329179" y="16054"/>
                  <a:pt x="1372979" y="3849"/>
                  <a:pt x="1412215" y="7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7205739" y="2018420"/>
            <a:ext cx="1165376" cy="1106662"/>
          </a:xfrm>
          <a:custGeom>
            <a:avLst/>
            <a:gdLst>
              <a:gd name="connsiteX0" fmla="*/ 1412216 w 1553835"/>
              <a:gd name="connsiteY0" fmla="*/ 727 h 1475549"/>
              <a:gd name="connsiteX1" fmla="*/ 1506035 w 1553835"/>
              <a:gd name="connsiteY1" fmla="*/ 38193 h 1475549"/>
              <a:gd name="connsiteX2" fmla="*/ 1529926 w 1553835"/>
              <a:gd name="connsiteY2" fmla="*/ 433296 h 1475549"/>
              <a:gd name="connsiteX3" fmla="*/ 1553816 w 1553835"/>
              <a:gd name="connsiteY3" fmla="*/ 671720 h 1475549"/>
              <a:gd name="connsiteX4" fmla="*/ 1525944 w 1553835"/>
              <a:gd name="connsiteY4" fmla="*/ 937392 h 1475549"/>
              <a:gd name="connsiteX5" fmla="*/ 1525944 w 1553835"/>
              <a:gd name="connsiteY5" fmla="*/ 1359744 h 1475549"/>
              <a:gd name="connsiteX6" fmla="*/ 1466218 w 1553835"/>
              <a:gd name="connsiteY6" fmla="*/ 1407428 h 1475549"/>
              <a:gd name="connsiteX7" fmla="*/ 1318894 w 1553835"/>
              <a:gd name="connsiteY7" fmla="*/ 1441488 h 1475549"/>
              <a:gd name="connsiteX8" fmla="*/ 1083972 w 1553835"/>
              <a:gd name="connsiteY8" fmla="*/ 1421053 h 1475549"/>
              <a:gd name="connsiteX9" fmla="*/ 777379 w 1553835"/>
              <a:gd name="connsiteY9" fmla="*/ 1475549 h 1475549"/>
              <a:gd name="connsiteX10" fmla="*/ 482731 w 1553835"/>
              <a:gd name="connsiteY10" fmla="*/ 1421053 h 1475549"/>
              <a:gd name="connsiteX11" fmla="*/ 148265 w 1553835"/>
              <a:gd name="connsiteY11" fmla="*/ 1441488 h 1475549"/>
              <a:gd name="connsiteX12" fmla="*/ 16868 w 1553835"/>
              <a:gd name="connsiteY12" fmla="*/ 1400616 h 1475549"/>
              <a:gd name="connsiteX13" fmla="*/ 12886 w 1553835"/>
              <a:gd name="connsiteY13" fmla="*/ 1134943 h 1475549"/>
              <a:gd name="connsiteX14" fmla="*/ 941 w 1553835"/>
              <a:gd name="connsiteY14" fmla="*/ 903332 h 1475549"/>
              <a:gd name="connsiteX15" fmla="*/ 40758 w 1553835"/>
              <a:gd name="connsiteY15" fmla="*/ 508229 h 1475549"/>
              <a:gd name="connsiteX16" fmla="*/ 28813 w 1553835"/>
              <a:gd name="connsiteY16" fmla="*/ 194872 h 1475549"/>
              <a:gd name="connsiteX17" fmla="*/ 68631 w 1553835"/>
              <a:gd name="connsiteY17" fmla="*/ 72254 h 1475549"/>
              <a:gd name="connsiteX18" fmla="*/ 303553 w 1553835"/>
              <a:gd name="connsiteY18" fmla="*/ 17757 h 1475549"/>
              <a:gd name="connsiteX19" fmla="*/ 514585 w 1553835"/>
              <a:gd name="connsiteY19" fmla="*/ 72254 h 1475549"/>
              <a:gd name="connsiteX20" fmla="*/ 729598 w 1553835"/>
              <a:gd name="connsiteY20" fmla="*/ 10945 h 1475549"/>
              <a:gd name="connsiteX21" fmla="*/ 1048136 w 1553835"/>
              <a:gd name="connsiteY21" fmla="*/ 58630 h 1475549"/>
              <a:gd name="connsiteX22" fmla="*/ 1291022 w 1553835"/>
              <a:gd name="connsiteY22" fmla="*/ 17757 h 1475549"/>
              <a:gd name="connsiteX23" fmla="*/ 1412216 w 1553835"/>
              <a:gd name="connsiteY23" fmla="*/ 727 h 147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3835" h="1475549">
                <a:moveTo>
                  <a:pt x="1412216" y="727"/>
                </a:moveTo>
                <a:cubicBezTo>
                  <a:pt x="1451453" y="-2396"/>
                  <a:pt x="1486127" y="3565"/>
                  <a:pt x="1506035" y="38193"/>
                </a:cubicBezTo>
                <a:cubicBezTo>
                  <a:pt x="1545853" y="107450"/>
                  <a:pt x="1521962" y="327708"/>
                  <a:pt x="1529926" y="433296"/>
                </a:cubicBezTo>
                <a:cubicBezTo>
                  <a:pt x="1537889" y="538884"/>
                  <a:pt x="1554479" y="587703"/>
                  <a:pt x="1553816" y="671720"/>
                </a:cubicBezTo>
                <a:cubicBezTo>
                  <a:pt x="1553152" y="755736"/>
                  <a:pt x="1530589" y="822722"/>
                  <a:pt x="1525944" y="937392"/>
                </a:cubicBezTo>
                <a:cubicBezTo>
                  <a:pt x="1521298" y="1052063"/>
                  <a:pt x="1535898" y="1281405"/>
                  <a:pt x="1525944" y="1359744"/>
                </a:cubicBezTo>
                <a:cubicBezTo>
                  <a:pt x="1515990" y="1438083"/>
                  <a:pt x="1500726" y="1393804"/>
                  <a:pt x="1466218" y="1407428"/>
                </a:cubicBezTo>
                <a:cubicBezTo>
                  <a:pt x="1431709" y="1421053"/>
                  <a:pt x="1382601" y="1439218"/>
                  <a:pt x="1318894" y="1441488"/>
                </a:cubicBezTo>
                <a:cubicBezTo>
                  <a:pt x="1255186" y="1443759"/>
                  <a:pt x="1174224" y="1415376"/>
                  <a:pt x="1083972" y="1421053"/>
                </a:cubicBezTo>
                <a:cubicBezTo>
                  <a:pt x="993720" y="1426729"/>
                  <a:pt x="877586" y="1475549"/>
                  <a:pt x="777379" y="1475549"/>
                </a:cubicBezTo>
                <a:cubicBezTo>
                  <a:pt x="677172" y="1475549"/>
                  <a:pt x="587583" y="1426729"/>
                  <a:pt x="482731" y="1421053"/>
                </a:cubicBezTo>
                <a:cubicBezTo>
                  <a:pt x="377878" y="1415376"/>
                  <a:pt x="225909" y="1444894"/>
                  <a:pt x="148265" y="1441488"/>
                </a:cubicBezTo>
                <a:cubicBezTo>
                  <a:pt x="70621" y="1438083"/>
                  <a:pt x="39431" y="1451707"/>
                  <a:pt x="16868" y="1400616"/>
                </a:cubicBezTo>
                <a:cubicBezTo>
                  <a:pt x="-5695" y="1349525"/>
                  <a:pt x="15541" y="1217824"/>
                  <a:pt x="12886" y="1134943"/>
                </a:cubicBezTo>
                <a:cubicBezTo>
                  <a:pt x="10232" y="1052063"/>
                  <a:pt x="-3704" y="1007784"/>
                  <a:pt x="941" y="903332"/>
                </a:cubicBezTo>
                <a:cubicBezTo>
                  <a:pt x="5587" y="798879"/>
                  <a:pt x="36113" y="626306"/>
                  <a:pt x="40758" y="508229"/>
                </a:cubicBezTo>
                <a:cubicBezTo>
                  <a:pt x="45404" y="390152"/>
                  <a:pt x="26159" y="264128"/>
                  <a:pt x="28813" y="194872"/>
                </a:cubicBezTo>
                <a:cubicBezTo>
                  <a:pt x="31468" y="125615"/>
                  <a:pt x="22841" y="101773"/>
                  <a:pt x="68631" y="72254"/>
                </a:cubicBezTo>
                <a:cubicBezTo>
                  <a:pt x="114420" y="42735"/>
                  <a:pt x="229227" y="17757"/>
                  <a:pt x="303553" y="17757"/>
                </a:cubicBezTo>
                <a:cubicBezTo>
                  <a:pt x="377878" y="17757"/>
                  <a:pt x="443577" y="73389"/>
                  <a:pt x="514585" y="72254"/>
                </a:cubicBezTo>
                <a:cubicBezTo>
                  <a:pt x="585592" y="71118"/>
                  <a:pt x="640673" y="13215"/>
                  <a:pt x="729598" y="10945"/>
                </a:cubicBezTo>
                <a:cubicBezTo>
                  <a:pt x="818523" y="8674"/>
                  <a:pt x="954565" y="57494"/>
                  <a:pt x="1048136" y="58630"/>
                </a:cubicBezTo>
                <a:cubicBezTo>
                  <a:pt x="1141707" y="59765"/>
                  <a:pt x="1214705" y="21163"/>
                  <a:pt x="1291022" y="17757"/>
                </a:cubicBezTo>
                <a:cubicBezTo>
                  <a:pt x="1329181" y="16054"/>
                  <a:pt x="1372980" y="3849"/>
                  <a:pt x="1412216" y="7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94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265275" y="1220086"/>
            <a:ext cx="2921296" cy="1159430"/>
          </a:xfrm>
          <a:custGeom>
            <a:avLst/>
            <a:gdLst>
              <a:gd name="connsiteX0" fmla="*/ 3540059 w 3895061"/>
              <a:gd name="connsiteY0" fmla="*/ 761 h 1545907"/>
              <a:gd name="connsiteX1" fmla="*/ 3775240 w 3895061"/>
              <a:gd name="connsiteY1" fmla="*/ 40014 h 1545907"/>
              <a:gd name="connsiteX2" fmla="*/ 3835127 w 3895061"/>
              <a:gd name="connsiteY2" fmla="*/ 453957 h 1545907"/>
              <a:gd name="connsiteX3" fmla="*/ 3895013 w 3895061"/>
              <a:gd name="connsiteY3" fmla="*/ 703749 h 1545907"/>
              <a:gd name="connsiteX4" fmla="*/ 3825145 w 3895061"/>
              <a:gd name="connsiteY4" fmla="*/ 982089 h 1545907"/>
              <a:gd name="connsiteX5" fmla="*/ 3825145 w 3895061"/>
              <a:gd name="connsiteY5" fmla="*/ 1424580 h 1545907"/>
              <a:gd name="connsiteX6" fmla="*/ 3675428 w 3895061"/>
              <a:gd name="connsiteY6" fmla="*/ 1474538 h 1545907"/>
              <a:gd name="connsiteX7" fmla="*/ 3306124 w 3895061"/>
              <a:gd name="connsiteY7" fmla="*/ 1510222 h 1545907"/>
              <a:gd name="connsiteX8" fmla="*/ 2717236 w 3895061"/>
              <a:gd name="connsiteY8" fmla="*/ 1488812 h 1545907"/>
              <a:gd name="connsiteX9" fmla="*/ 1948686 w 3895061"/>
              <a:gd name="connsiteY9" fmla="*/ 1545907 h 1545907"/>
              <a:gd name="connsiteX10" fmla="*/ 1210079 w 3895061"/>
              <a:gd name="connsiteY10" fmla="*/ 1488812 h 1545907"/>
              <a:gd name="connsiteX11" fmla="*/ 371661 w 3895061"/>
              <a:gd name="connsiteY11" fmla="*/ 1510222 h 1545907"/>
              <a:gd name="connsiteX12" fmla="*/ 42283 w 3895061"/>
              <a:gd name="connsiteY12" fmla="*/ 1467401 h 1545907"/>
              <a:gd name="connsiteX13" fmla="*/ 32301 w 3895061"/>
              <a:gd name="connsiteY13" fmla="*/ 1189060 h 1545907"/>
              <a:gd name="connsiteX14" fmla="*/ 2358 w 3895061"/>
              <a:gd name="connsiteY14" fmla="*/ 946405 h 1545907"/>
              <a:gd name="connsiteX15" fmla="*/ 102169 w 3895061"/>
              <a:gd name="connsiteY15" fmla="*/ 532463 h 1545907"/>
              <a:gd name="connsiteX16" fmla="*/ 72227 w 3895061"/>
              <a:gd name="connsiteY16" fmla="*/ 204164 h 1545907"/>
              <a:gd name="connsiteX17" fmla="*/ 172038 w 3895061"/>
              <a:gd name="connsiteY17" fmla="*/ 75699 h 1545907"/>
              <a:gd name="connsiteX18" fmla="*/ 760927 w 3895061"/>
              <a:gd name="connsiteY18" fmla="*/ 18604 h 1545907"/>
              <a:gd name="connsiteX19" fmla="*/ 1289929 w 3895061"/>
              <a:gd name="connsiteY19" fmla="*/ 75699 h 1545907"/>
              <a:gd name="connsiteX20" fmla="*/ 1828912 w 3895061"/>
              <a:gd name="connsiteY20" fmla="*/ 11466 h 1545907"/>
              <a:gd name="connsiteX21" fmla="*/ 2627405 w 3895061"/>
              <a:gd name="connsiteY21" fmla="*/ 61425 h 1545907"/>
              <a:gd name="connsiteX22" fmla="*/ 3236257 w 3895061"/>
              <a:gd name="connsiteY22" fmla="*/ 18604 h 1545907"/>
              <a:gd name="connsiteX23" fmla="*/ 3540059 w 3895061"/>
              <a:gd name="connsiteY23" fmla="*/ 761 h 154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95061" h="1545907">
                <a:moveTo>
                  <a:pt x="3540059" y="761"/>
                </a:moveTo>
                <a:cubicBezTo>
                  <a:pt x="3638415" y="-2510"/>
                  <a:pt x="3725335" y="3734"/>
                  <a:pt x="3775240" y="40014"/>
                </a:cubicBezTo>
                <a:cubicBezTo>
                  <a:pt x="3875051" y="112573"/>
                  <a:pt x="3815164" y="343334"/>
                  <a:pt x="3835127" y="453957"/>
                </a:cubicBezTo>
                <a:cubicBezTo>
                  <a:pt x="3855089" y="564579"/>
                  <a:pt x="3896677" y="615727"/>
                  <a:pt x="3895013" y="703749"/>
                </a:cubicBezTo>
                <a:cubicBezTo>
                  <a:pt x="3893350" y="791771"/>
                  <a:pt x="3836790" y="861951"/>
                  <a:pt x="3825145" y="982089"/>
                </a:cubicBezTo>
                <a:cubicBezTo>
                  <a:pt x="3813500" y="1102228"/>
                  <a:pt x="3850098" y="1342505"/>
                  <a:pt x="3825145" y="1424580"/>
                </a:cubicBezTo>
                <a:cubicBezTo>
                  <a:pt x="3800192" y="1506654"/>
                  <a:pt x="3761931" y="1460264"/>
                  <a:pt x="3675428" y="1474538"/>
                </a:cubicBezTo>
                <a:cubicBezTo>
                  <a:pt x="3588924" y="1488812"/>
                  <a:pt x="3465823" y="1507844"/>
                  <a:pt x="3306124" y="1510222"/>
                </a:cubicBezTo>
                <a:cubicBezTo>
                  <a:pt x="3146426" y="1512601"/>
                  <a:pt x="2943475" y="1482865"/>
                  <a:pt x="2717236" y="1488812"/>
                </a:cubicBezTo>
                <a:cubicBezTo>
                  <a:pt x="2490997" y="1494759"/>
                  <a:pt x="2199879" y="1545907"/>
                  <a:pt x="1948686" y="1545907"/>
                </a:cubicBezTo>
                <a:cubicBezTo>
                  <a:pt x="1697494" y="1545907"/>
                  <a:pt x="1472917" y="1494759"/>
                  <a:pt x="1210079" y="1488812"/>
                </a:cubicBezTo>
                <a:cubicBezTo>
                  <a:pt x="947241" y="1482865"/>
                  <a:pt x="566294" y="1513791"/>
                  <a:pt x="371661" y="1510222"/>
                </a:cubicBezTo>
                <a:cubicBezTo>
                  <a:pt x="177028" y="1506654"/>
                  <a:pt x="98842" y="1520928"/>
                  <a:pt x="42283" y="1467401"/>
                </a:cubicBezTo>
                <a:cubicBezTo>
                  <a:pt x="-14277" y="1413874"/>
                  <a:pt x="38955" y="1275893"/>
                  <a:pt x="32301" y="1189060"/>
                </a:cubicBezTo>
                <a:cubicBezTo>
                  <a:pt x="25647" y="1102228"/>
                  <a:pt x="-9287" y="1055837"/>
                  <a:pt x="2358" y="946405"/>
                </a:cubicBezTo>
                <a:cubicBezTo>
                  <a:pt x="14003" y="836972"/>
                  <a:pt x="90524" y="656170"/>
                  <a:pt x="102169" y="532463"/>
                </a:cubicBezTo>
                <a:cubicBezTo>
                  <a:pt x="113814" y="408756"/>
                  <a:pt x="65573" y="276723"/>
                  <a:pt x="72227" y="204164"/>
                </a:cubicBezTo>
                <a:cubicBezTo>
                  <a:pt x="78880" y="131605"/>
                  <a:pt x="57255" y="106625"/>
                  <a:pt x="172038" y="75699"/>
                </a:cubicBezTo>
                <a:cubicBezTo>
                  <a:pt x="286821" y="44772"/>
                  <a:pt x="574612" y="18604"/>
                  <a:pt x="760927" y="18604"/>
                </a:cubicBezTo>
                <a:cubicBezTo>
                  <a:pt x="947241" y="18604"/>
                  <a:pt x="1111932" y="76888"/>
                  <a:pt x="1289929" y="75699"/>
                </a:cubicBezTo>
                <a:cubicBezTo>
                  <a:pt x="1467927" y="74509"/>
                  <a:pt x="1606000" y="13845"/>
                  <a:pt x="1828912" y="11466"/>
                </a:cubicBezTo>
                <a:cubicBezTo>
                  <a:pt x="2051824" y="9088"/>
                  <a:pt x="2392847" y="60236"/>
                  <a:pt x="2627405" y="61425"/>
                </a:cubicBezTo>
                <a:cubicBezTo>
                  <a:pt x="2861962" y="62614"/>
                  <a:pt x="3044951" y="22172"/>
                  <a:pt x="3236257" y="18604"/>
                </a:cubicBezTo>
                <a:cubicBezTo>
                  <a:pt x="3331910" y="16820"/>
                  <a:pt x="3441703" y="4032"/>
                  <a:pt x="3540059" y="7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957431" y="1220086"/>
            <a:ext cx="2921296" cy="1159430"/>
          </a:xfrm>
          <a:custGeom>
            <a:avLst/>
            <a:gdLst>
              <a:gd name="connsiteX0" fmla="*/ 3540059 w 3895061"/>
              <a:gd name="connsiteY0" fmla="*/ 761 h 1545907"/>
              <a:gd name="connsiteX1" fmla="*/ 3775240 w 3895061"/>
              <a:gd name="connsiteY1" fmla="*/ 40014 h 1545907"/>
              <a:gd name="connsiteX2" fmla="*/ 3835127 w 3895061"/>
              <a:gd name="connsiteY2" fmla="*/ 453957 h 1545907"/>
              <a:gd name="connsiteX3" fmla="*/ 3895013 w 3895061"/>
              <a:gd name="connsiteY3" fmla="*/ 703749 h 1545907"/>
              <a:gd name="connsiteX4" fmla="*/ 3825145 w 3895061"/>
              <a:gd name="connsiteY4" fmla="*/ 982089 h 1545907"/>
              <a:gd name="connsiteX5" fmla="*/ 3825145 w 3895061"/>
              <a:gd name="connsiteY5" fmla="*/ 1424580 h 1545907"/>
              <a:gd name="connsiteX6" fmla="*/ 3675428 w 3895061"/>
              <a:gd name="connsiteY6" fmla="*/ 1474538 h 1545907"/>
              <a:gd name="connsiteX7" fmla="*/ 3306124 w 3895061"/>
              <a:gd name="connsiteY7" fmla="*/ 1510222 h 1545907"/>
              <a:gd name="connsiteX8" fmla="*/ 2717236 w 3895061"/>
              <a:gd name="connsiteY8" fmla="*/ 1488812 h 1545907"/>
              <a:gd name="connsiteX9" fmla="*/ 1948686 w 3895061"/>
              <a:gd name="connsiteY9" fmla="*/ 1545907 h 1545907"/>
              <a:gd name="connsiteX10" fmla="*/ 1210079 w 3895061"/>
              <a:gd name="connsiteY10" fmla="*/ 1488812 h 1545907"/>
              <a:gd name="connsiteX11" fmla="*/ 371661 w 3895061"/>
              <a:gd name="connsiteY11" fmla="*/ 1510222 h 1545907"/>
              <a:gd name="connsiteX12" fmla="*/ 42283 w 3895061"/>
              <a:gd name="connsiteY12" fmla="*/ 1467401 h 1545907"/>
              <a:gd name="connsiteX13" fmla="*/ 32301 w 3895061"/>
              <a:gd name="connsiteY13" fmla="*/ 1189060 h 1545907"/>
              <a:gd name="connsiteX14" fmla="*/ 2358 w 3895061"/>
              <a:gd name="connsiteY14" fmla="*/ 946405 h 1545907"/>
              <a:gd name="connsiteX15" fmla="*/ 102170 w 3895061"/>
              <a:gd name="connsiteY15" fmla="*/ 532463 h 1545907"/>
              <a:gd name="connsiteX16" fmla="*/ 72227 w 3895061"/>
              <a:gd name="connsiteY16" fmla="*/ 204164 h 1545907"/>
              <a:gd name="connsiteX17" fmla="*/ 172038 w 3895061"/>
              <a:gd name="connsiteY17" fmla="*/ 75699 h 1545907"/>
              <a:gd name="connsiteX18" fmla="*/ 760927 w 3895061"/>
              <a:gd name="connsiteY18" fmla="*/ 18604 h 1545907"/>
              <a:gd name="connsiteX19" fmla="*/ 1289929 w 3895061"/>
              <a:gd name="connsiteY19" fmla="*/ 75699 h 1545907"/>
              <a:gd name="connsiteX20" fmla="*/ 1828912 w 3895061"/>
              <a:gd name="connsiteY20" fmla="*/ 11466 h 1545907"/>
              <a:gd name="connsiteX21" fmla="*/ 2627405 w 3895061"/>
              <a:gd name="connsiteY21" fmla="*/ 61425 h 1545907"/>
              <a:gd name="connsiteX22" fmla="*/ 3236257 w 3895061"/>
              <a:gd name="connsiteY22" fmla="*/ 18604 h 1545907"/>
              <a:gd name="connsiteX23" fmla="*/ 3540059 w 3895061"/>
              <a:gd name="connsiteY23" fmla="*/ 761 h 154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95061" h="1545907">
                <a:moveTo>
                  <a:pt x="3540059" y="761"/>
                </a:moveTo>
                <a:cubicBezTo>
                  <a:pt x="3638415" y="-2510"/>
                  <a:pt x="3725334" y="3734"/>
                  <a:pt x="3775240" y="40014"/>
                </a:cubicBezTo>
                <a:cubicBezTo>
                  <a:pt x="3875051" y="112573"/>
                  <a:pt x="3815164" y="343334"/>
                  <a:pt x="3835127" y="453957"/>
                </a:cubicBezTo>
                <a:cubicBezTo>
                  <a:pt x="3855089" y="564579"/>
                  <a:pt x="3896677" y="615727"/>
                  <a:pt x="3895013" y="703749"/>
                </a:cubicBezTo>
                <a:cubicBezTo>
                  <a:pt x="3893350" y="791771"/>
                  <a:pt x="3836790" y="861951"/>
                  <a:pt x="3825145" y="982089"/>
                </a:cubicBezTo>
                <a:cubicBezTo>
                  <a:pt x="3813500" y="1102228"/>
                  <a:pt x="3850097" y="1342505"/>
                  <a:pt x="3825145" y="1424580"/>
                </a:cubicBezTo>
                <a:cubicBezTo>
                  <a:pt x="3800192" y="1506654"/>
                  <a:pt x="3761931" y="1460264"/>
                  <a:pt x="3675428" y="1474538"/>
                </a:cubicBezTo>
                <a:cubicBezTo>
                  <a:pt x="3588924" y="1488812"/>
                  <a:pt x="3465823" y="1507844"/>
                  <a:pt x="3306124" y="1510222"/>
                </a:cubicBezTo>
                <a:cubicBezTo>
                  <a:pt x="3146425" y="1512601"/>
                  <a:pt x="2943475" y="1482865"/>
                  <a:pt x="2717236" y="1488812"/>
                </a:cubicBezTo>
                <a:cubicBezTo>
                  <a:pt x="2490997" y="1494759"/>
                  <a:pt x="2199879" y="1545907"/>
                  <a:pt x="1948686" y="1545907"/>
                </a:cubicBezTo>
                <a:cubicBezTo>
                  <a:pt x="1697494" y="1545907"/>
                  <a:pt x="1472917" y="1494759"/>
                  <a:pt x="1210079" y="1488812"/>
                </a:cubicBezTo>
                <a:cubicBezTo>
                  <a:pt x="947242" y="1482865"/>
                  <a:pt x="566294" y="1513791"/>
                  <a:pt x="371661" y="1510222"/>
                </a:cubicBezTo>
                <a:cubicBezTo>
                  <a:pt x="177028" y="1506654"/>
                  <a:pt x="98843" y="1520928"/>
                  <a:pt x="42283" y="1467401"/>
                </a:cubicBezTo>
                <a:cubicBezTo>
                  <a:pt x="-14277" y="1413874"/>
                  <a:pt x="38955" y="1275893"/>
                  <a:pt x="32301" y="1189060"/>
                </a:cubicBezTo>
                <a:cubicBezTo>
                  <a:pt x="25648" y="1102228"/>
                  <a:pt x="-9287" y="1055837"/>
                  <a:pt x="2358" y="946405"/>
                </a:cubicBezTo>
                <a:cubicBezTo>
                  <a:pt x="14003" y="836972"/>
                  <a:pt x="90525" y="656170"/>
                  <a:pt x="102170" y="532463"/>
                </a:cubicBezTo>
                <a:cubicBezTo>
                  <a:pt x="113815" y="408756"/>
                  <a:pt x="65573" y="276723"/>
                  <a:pt x="72227" y="204164"/>
                </a:cubicBezTo>
                <a:cubicBezTo>
                  <a:pt x="78880" y="131605"/>
                  <a:pt x="57255" y="106625"/>
                  <a:pt x="172038" y="75699"/>
                </a:cubicBezTo>
                <a:cubicBezTo>
                  <a:pt x="286821" y="44772"/>
                  <a:pt x="574612" y="18604"/>
                  <a:pt x="760927" y="18604"/>
                </a:cubicBezTo>
                <a:cubicBezTo>
                  <a:pt x="947242" y="18604"/>
                  <a:pt x="1111932" y="76888"/>
                  <a:pt x="1289929" y="75699"/>
                </a:cubicBezTo>
                <a:cubicBezTo>
                  <a:pt x="1467927" y="74509"/>
                  <a:pt x="1606000" y="13845"/>
                  <a:pt x="1828912" y="11466"/>
                </a:cubicBezTo>
                <a:cubicBezTo>
                  <a:pt x="2051824" y="9088"/>
                  <a:pt x="2392847" y="60236"/>
                  <a:pt x="2627405" y="61425"/>
                </a:cubicBezTo>
                <a:cubicBezTo>
                  <a:pt x="2861962" y="62614"/>
                  <a:pt x="3044951" y="22172"/>
                  <a:pt x="3236257" y="18604"/>
                </a:cubicBezTo>
                <a:cubicBezTo>
                  <a:pt x="3331910" y="16820"/>
                  <a:pt x="3441703" y="4032"/>
                  <a:pt x="3540059" y="7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265275" y="3006356"/>
            <a:ext cx="2921296" cy="1159430"/>
          </a:xfrm>
          <a:custGeom>
            <a:avLst/>
            <a:gdLst>
              <a:gd name="connsiteX0" fmla="*/ 3540059 w 3895061"/>
              <a:gd name="connsiteY0" fmla="*/ 761 h 1545907"/>
              <a:gd name="connsiteX1" fmla="*/ 3775240 w 3895061"/>
              <a:gd name="connsiteY1" fmla="*/ 40014 h 1545907"/>
              <a:gd name="connsiteX2" fmla="*/ 3835127 w 3895061"/>
              <a:gd name="connsiteY2" fmla="*/ 453957 h 1545907"/>
              <a:gd name="connsiteX3" fmla="*/ 3895013 w 3895061"/>
              <a:gd name="connsiteY3" fmla="*/ 703749 h 1545907"/>
              <a:gd name="connsiteX4" fmla="*/ 3825145 w 3895061"/>
              <a:gd name="connsiteY4" fmla="*/ 982090 h 1545907"/>
              <a:gd name="connsiteX5" fmla="*/ 3825145 w 3895061"/>
              <a:gd name="connsiteY5" fmla="*/ 1424580 h 1545907"/>
              <a:gd name="connsiteX6" fmla="*/ 3675428 w 3895061"/>
              <a:gd name="connsiteY6" fmla="*/ 1474538 h 1545907"/>
              <a:gd name="connsiteX7" fmla="*/ 3306124 w 3895061"/>
              <a:gd name="connsiteY7" fmla="*/ 1510222 h 1545907"/>
              <a:gd name="connsiteX8" fmla="*/ 2717236 w 3895061"/>
              <a:gd name="connsiteY8" fmla="*/ 1488812 h 1545907"/>
              <a:gd name="connsiteX9" fmla="*/ 1948686 w 3895061"/>
              <a:gd name="connsiteY9" fmla="*/ 1545907 h 1545907"/>
              <a:gd name="connsiteX10" fmla="*/ 1210079 w 3895061"/>
              <a:gd name="connsiteY10" fmla="*/ 1488812 h 1545907"/>
              <a:gd name="connsiteX11" fmla="*/ 371661 w 3895061"/>
              <a:gd name="connsiteY11" fmla="*/ 1510222 h 1545907"/>
              <a:gd name="connsiteX12" fmla="*/ 42283 w 3895061"/>
              <a:gd name="connsiteY12" fmla="*/ 1467401 h 1545907"/>
              <a:gd name="connsiteX13" fmla="*/ 32301 w 3895061"/>
              <a:gd name="connsiteY13" fmla="*/ 1189060 h 1545907"/>
              <a:gd name="connsiteX14" fmla="*/ 2358 w 3895061"/>
              <a:gd name="connsiteY14" fmla="*/ 946405 h 1545907"/>
              <a:gd name="connsiteX15" fmla="*/ 102169 w 3895061"/>
              <a:gd name="connsiteY15" fmla="*/ 532463 h 1545907"/>
              <a:gd name="connsiteX16" fmla="*/ 72227 w 3895061"/>
              <a:gd name="connsiteY16" fmla="*/ 204164 h 1545907"/>
              <a:gd name="connsiteX17" fmla="*/ 172038 w 3895061"/>
              <a:gd name="connsiteY17" fmla="*/ 75699 h 1545907"/>
              <a:gd name="connsiteX18" fmla="*/ 760927 w 3895061"/>
              <a:gd name="connsiteY18" fmla="*/ 18604 h 1545907"/>
              <a:gd name="connsiteX19" fmla="*/ 1289929 w 3895061"/>
              <a:gd name="connsiteY19" fmla="*/ 75699 h 1545907"/>
              <a:gd name="connsiteX20" fmla="*/ 1828912 w 3895061"/>
              <a:gd name="connsiteY20" fmla="*/ 11466 h 1545907"/>
              <a:gd name="connsiteX21" fmla="*/ 2627405 w 3895061"/>
              <a:gd name="connsiteY21" fmla="*/ 61425 h 1545907"/>
              <a:gd name="connsiteX22" fmla="*/ 3236257 w 3895061"/>
              <a:gd name="connsiteY22" fmla="*/ 18604 h 1545907"/>
              <a:gd name="connsiteX23" fmla="*/ 3540059 w 3895061"/>
              <a:gd name="connsiteY23" fmla="*/ 761 h 154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95061" h="1545907">
                <a:moveTo>
                  <a:pt x="3540059" y="761"/>
                </a:moveTo>
                <a:cubicBezTo>
                  <a:pt x="3638415" y="-2510"/>
                  <a:pt x="3725335" y="3735"/>
                  <a:pt x="3775240" y="40014"/>
                </a:cubicBezTo>
                <a:cubicBezTo>
                  <a:pt x="3875051" y="112573"/>
                  <a:pt x="3815164" y="343334"/>
                  <a:pt x="3835127" y="453957"/>
                </a:cubicBezTo>
                <a:cubicBezTo>
                  <a:pt x="3855089" y="564579"/>
                  <a:pt x="3896677" y="615727"/>
                  <a:pt x="3895013" y="703749"/>
                </a:cubicBezTo>
                <a:cubicBezTo>
                  <a:pt x="3893350" y="791771"/>
                  <a:pt x="3836790" y="861951"/>
                  <a:pt x="3825145" y="982090"/>
                </a:cubicBezTo>
                <a:cubicBezTo>
                  <a:pt x="3813500" y="1102228"/>
                  <a:pt x="3850098" y="1342505"/>
                  <a:pt x="3825145" y="1424580"/>
                </a:cubicBezTo>
                <a:cubicBezTo>
                  <a:pt x="3800192" y="1506654"/>
                  <a:pt x="3761931" y="1460264"/>
                  <a:pt x="3675428" y="1474538"/>
                </a:cubicBezTo>
                <a:cubicBezTo>
                  <a:pt x="3588924" y="1488812"/>
                  <a:pt x="3465823" y="1507844"/>
                  <a:pt x="3306124" y="1510222"/>
                </a:cubicBezTo>
                <a:cubicBezTo>
                  <a:pt x="3146426" y="1512601"/>
                  <a:pt x="2943475" y="1482865"/>
                  <a:pt x="2717236" y="1488812"/>
                </a:cubicBezTo>
                <a:cubicBezTo>
                  <a:pt x="2490997" y="1494759"/>
                  <a:pt x="2199879" y="1545907"/>
                  <a:pt x="1948686" y="1545907"/>
                </a:cubicBezTo>
                <a:cubicBezTo>
                  <a:pt x="1697494" y="1545907"/>
                  <a:pt x="1472917" y="1494759"/>
                  <a:pt x="1210079" y="1488812"/>
                </a:cubicBezTo>
                <a:cubicBezTo>
                  <a:pt x="947241" y="1482865"/>
                  <a:pt x="566294" y="1513791"/>
                  <a:pt x="371661" y="1510222"/>
                </a:cubicBezTo>
                <a:cubicBezTo>
                  <a:pt x="177028" y="1506654"/>
                  <a:pt x="98842" y="1520928"/>
                  <a:pt x="42283" y="1467401"/>
                </a:cubicBezTo>
                <a:cubicBezTo>
                  <a:pt x="-14277" y="1413874"/>
                  <a:pt x="38955" y="1275893"/>
                  <a:pt x="32301" y="1189060"/>
                </a:cubicBezTo>
                <a:cubicBezTo>
                  <a:pt x="25647" y="1102228"/>
                  <a:pt x="-9287" y="1055837"/>
                  <a:pt x="2358" y="946405"/>
                </a:cubicBezTo>
                <a:cubicBezTo>
                  <a:pt x="14003" y="836972"/>
                  <a:pt x="90524" y="656170"/>
                  <a:pt x="102169" y="532463"/>
                </a:cubicBezTo>
                <a:cubicBezTo>
                  <a:pt x="113814" y="408756"/>
                  <a:pt x="65573" y="276723"/>
                  <a:pt x="72227" y="204164"/>
                </a:cubicBezTo>
                <a:cubicBezTo>
                  <a:pt x="78880" y="131605"/>
                  <a:pt x="57255" y="106625"/>
                  <a:pt x="172038" y="75699"/>
                </a:cubicBezTo>
                <a:cubicBezTo>
                  <a:pt x="286821" y="44772"/>
                  <a:pt x="574612" y="18604"/>
                  <a:pt x="760927" y="18604"/>
                </a:cubicBezTo>
                <a:cubicBezTo>
                  <a:pt x="947241" y="18604"/>
                  <a:pt x="1111932" y="76888"/>
                  <a:pt x="1289929" y="75699"/>
                </a:cubicBezTo>
                <a:cubicBezTo>
                  <a:pt x="1467927" y="74509"/>
                  <a:pt x="1606000" y="13845"/>
                  <a:pt x="1828912" y="11466"/>
                </a:cubicBezTo>
                <a:cubicBezTo>
                  <a:pt x="2051824" y="9088"/>
                  <a:pt x="2392847" y="60236"/>
                  <a:pt x="2627405" y="61425"/>
                </a:cubicBezTo>
                <a:cubicBezTo>
                  <a:pt x="2861962" y="62614"/>
                  <a:pt x="3044951" y="22172"/>
                  <a:pt x="3236257" y="18604"/>
                </a:cubicBezTo>
                <a:cubicBezTo>
                  <a:pt x="3331910" y="16820"/>
                  <a:pt x="3441703" y="4032"/>
                  <a:pt x="3540059" y="7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957431" y="3006356"/>
            <a:ext cx="2921296" cy="1159430"/>
          </a:xfrm>
          <a:custGeom>
            <a:avLst/>
            <a:gdLst>
              <a:gd name="connsiteX0" fmla="*/ 3540059 w 3895061"/>
              <a:gd name="connsiteY0" fmla="*/ 761 h 1545907"/>
              <a:gd name="connsiteX1" fmla="*/ 3775240 w 3895061"/>
              <a:gd name="connsiteY1" fmla="*/ 40014 h 1545907"/>
              <a:gd name="connsiteX2" fmla="*/ 3835127 w 3895061"/>
              <a:gd name="connsiteY2" fmla="*/ 453957 h 1545907"/>
              <a:gd name="connsiteX3" fmla="*/ 3895013 w 3895061"/>
              <a:gd name="connsiteY3" fmla="*/ 703749 h 1545907"/>
              <a:gd name="connsiteX4" fmla="*/ 3825145 w 3895061"/>
              <a:gd name="connsiteY4" fmla="*/ 982090 h 1545907"/>
              <a:gd name="connsiteX5" fmla="*/ 3825145 w 3895061"/>
              <a:gd name="connsiteY5" fmla="*/ 1424580 h 1545907"/>
              <a:gd name="connsiteX6" fmla="*/ 3675428 w 3895061"/>
              <a:gd name="connsiteY6" fmla="*/ 1474538 h 1545907"/>
              <a:gd name="connsiteX7" fmla="*/ 3306124 w 3895061"/>
              <a:gd name="connsiteY7" fmla="*/ 1510222 h 1545907"/>
              <a:gd name="connsiteX8" fmla="*/ 2717236 w 3895061"/>
              <a:gd name="connsiteY8" fmla="*/ 1488812 h 1545907"/>
              <a:gd name="connsiteX9" fmla="*/ 1948686 w 3895061"/>
              <a:gd name="connsiteY9" fmla="*/ 1545907 h 1545907"/>
              <a:gd name="connsiteX10" fmla="*/ 1210079 w 3895061"/>
              <a:gd name="connsiteY10" fmla="*/ 1488812 h 1545907"/>
              <a:gd name="connsiteX11" fmla="*/ 371661 w 3895061"/>
              <a:gd name="connsiteY11" fmla="*/ 1510222 h 1545907"/>
              <a:gd name="connsiteX12" fmla="*/ 42283 w 3895061"/>
              <a:gd name="connsiteY12" fmla="*/ 1467401 h 1545907"/>
              <a:gd name="connsiteX13" fmla="*/ 32301 w 3895061"/>
              <a:gd name="connsiteY13" fmla="*/ 1189060 h 1545907"/>
              <a:gd name="connsiteX14" fmla="*/ 2358 w 3895061"/>
              <a:gd name="connsiteY14" fmla="*/ 946405 h 1545907"/>
              <a:gd name="connsiteX15" fmla="*/ 102170 w 3895061"/>
              <a:gd name="connsiteY15" fmla="*/ 532463 h 1545907"/>
              <a:gd name="connsiteX16" fmla="*/ 72227 w 3895061"/>
              <a:gd name="connsiteY16" fmla="*/ 204164 h 1545907"/>
              <a:gd name="connsiteX17" fmla="*/ 172038 w 3895061"/>
              <a:gd name="connsiteY17" fmla="*/ 75699 h 1545907"/>
              <a:gd name="connsiteX18" fmla="*/ 760927 w 3895061"/>
              <a:gd name="connsiteY18" fmla="*/ 18604 h 1545907"/>
              <a:gd name="connsiteX19" fmla="*/ 1289929 w 3895061"/>
              <a:gd name="connsiteY19" fmla="*/ 75699 h 1545907"/>
              <a:gd name="connsiteX20" fmla="*/ 1828912 w 3895061"/>
              <a:gd name="connsiteY20" fmla="*/ 11466 h 1545907"/>
              <a:gd name="connsiteX21" fmla="*/ 2627405 w 3895061"/>
              <a:gd name="connsiteY21" fmla="*/ 61425 h 1545907"/>
              <a:gd name="connsiteX22" fmla="*/ 3236257 w 3895061"/>
              <a:gd name="connsiteY22" fmla="*/ 18604 h 1545907"/>
              <a:gd name="connsiteX23" fmla="*/ 3540059 w 3895061"/>
              <a:gd name="connsiteY23" fmla="*/ 761 h 154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95061" h="1545907">
                <a:moveTo>
                  <a:pt x="3540059" y="761"/>
                </a:moveTo>
                <a:cubicBezTo>
                  <a:pt x="3638415" y="-2510"/>
                  <a:pt x="3725334" y="3735"/>
                  <a:pt x="3775240" y="40014"/>
                </a:cubicBezTo>
                <a:cubicBezTo>
                  <a:pt x="3875051" y="112573"/>
                  <a:pt x="3815164" y="343334"/>
                  <a:pt x="3835127" y="453957"/>
                </a:cubicBezTo>
                <a:cubicBezTo>
                  <a:pt x="3855089" y="564579"/>
                  <a:pt x="3896677" y="615727"/>
                  <a:pt x="3895013" y="703749"/>
                </a:cubicBezTo>
                <a:cubicBezTo>
                  <a:pt x="3893350" y="791771"/>
                  <a:pt x="3836790" y="861951"/>
                  <a:pt x="3825145" y="982090"/>
                </a:cubicBezTo>
                <a:cubicBezTo>
                  <a:pt x="3813500" y="1102228"/>
                  <a:pt x="3850097" y="1342505"/>
                  <a:pt x="3825145" y="1424580"/>
                </a:cubicBezTo>
                <a:cubicBezTo>
                  <a:pt x="3800192" y="1506654"/>
                  <a:pt x="3761931" y="1460264"/>
                  <a:pt x="3675428" y="1474538"/>
                </a:cubicBezTo>
                <a:cubicBezTo>
                  <a:pt x="3588924" y="1488812"/>
                  <a:pt x="3465823" y="1507844"/>
                  <a:pt x="3306124" y="1510222"/>
                </a:cubicBezTo>
                <a:cubicBezTo>
                  <a:pt x="3146425" y="1512601"/>
                  <a:pt x="2943475" y="1482865"/>
                  <a:pt x="2717236" y="1488812"/>
                </a:cubicBezTo>
                <a:cubicBezTo>
                  <a:pt x="2490997" y="1494759"/>
                  <a:pt x="2199879" y="1545907"/>
                  <a:pt x="1948686" y="1545907"/>
                </a:cubicBezTo>
                <a:cubicBezTo>
                  <a:pt x="1697494" y="1545907"/>
                  <a:pt x="1472917" y="1494759"/>
                  <a:pt x="1210079" y="1488812"/>
                </a:cubicBezTo>
                <a:cubicBezTo>
                  <a:pt x="947242" y="1482865"/>
                  <a:pt x="566294" y="1513791"/>
                  <a:pt x="371661" y="1510222"/>
                </a:cubicBezTo>
                <a:cubicBezTo>
                  <a:pt x="177028" y="1506654"/>
                  <a:pt x="98843" y="1520928"/>
                  <a:pt x="42283" y="1467401"/>
                </a:cubicBezTo>
                <a:cubicBezTo>
                  <a:pt x="-14277" y="1413874"/>
                  <a:pt x="38955" y="1275893"/>
                  <a:pt x="32301" y="1189060"/>
                </a:cubicBezTo>
                <a:cubicBezTo>
                  <a:pt x="25648" y="1102228"/>
                  <a:pt x="-9287" y="1055837"/>
                  <a:pt x="2358" y="946405"/>
                </a:cubicBezTo>
                <a:cubicBezTo>
                  <a:pt x="14003" y="836972"/>
                  <a:pt x="90525" y="656170"/>
                  <a:pt x="102170" y="532463"/>
                </a:cubicBezTo>
                <a:cubicBezTo>
                  <a:pt x="113815" y="408756"/>
                  <a:pt x="65573" y="276723"/>
                  <a:pt x="72227" y="204164"/>
                </a:cubicBezTo>
                <a:cubicBezTo>
                  <a:pt x="78880" y="131605"/>
                  <a:pt x="57255" y="106625"/>
                  <a:pt x="172038" y="75699"/>
                </a:cubicBezTo>
                <a:cubicBezTo>
                  <a:pt x="286821" y="44772"/>
                  <a:pt x="574612" y="18604"/>
                  <a:pt x="760927" y="18604"/>
                </a:cubicBezTo>
                <a:cubicBezTo>
                  <a:pt x="947242" y="18604"/>
                  <a:pt x="1111932" y="76888"/>
                  <a:pt x="1289929" y="75699"/>
                </a:cubicBezTo>
                <a:cubicBezTo>
                  <a:pt x="1467927" y="74509"/>
                  <a:pt x="1606000" y="13845"/>
                  <a:pt x="1828912" y="11466"/>
                </a:cubicBezTo>
                <a:cubicBezTo>
                  <a:pt x="2051824" y="9088"/>
                  <a:pt x="2392847" y="60236"/>
                  <a:pt x="2627405" y="61425"/>
                </a:cubicBezTo>
                <a:cubicBezTo>
                  <a:pt x="2861962" y="62614"/>
                  <a:pt x="3044951" y="22172"/>
                  <a:pt x="3236257" y="18604"/>
                </a:cubicBezTo>
                <a:cubicBezTo>
                  <a:pt x="3331910" y="16820"/>
                  <a:pt x="3441703" y="4032"/>
                  <a:pt x="3540059" y="7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616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606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787041" y="1673653"/>
            <a:ext cx="1260834" cy="1253270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2804429" y="1673653"/>
            <a:ext cx="1260834" cy="1253270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4821818" y="1673653"/>
            <a:ext cx="1260834" cy="1253270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6839205" y="1673653"/>
            <a:ext cx="1260835" cy="1253270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57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8726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251520" y="195486"/>
            <a:ext cx="8640960" cy="4320480"/>
            <a:chOff x="251520" y="195486"/>
            <a:chExt cx="8640960" cy="4680520"/>
          </a:xfrm>
        </p:grpSpPr>
        <p:sp>
          <p:nvSpPr>
            <p:cNvPr id="8" name="양쪽 모서리가 둥근 사각형 12"/>
            <p:cNvSpPr/>
            <p:nvPr/>
          </p:nvSpPr>
          <p:spPr>
            <a:xfrm>
              <a:off x="468515" y="195486"/>
              <a:ext cx="459821" cy="89794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96633"/>
            </a:solidFill>
            <a:ln w="539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모서리가 둥근 직사각형 4"/>
            <p:cNvSpPr/>
            <p:nvPr/>
          </p:nvSpPr>
          <p:spPr>
            <a:xfrm>
              <a:off x="251520" y="504111"/>
              <a:ext cx="8640960" cy="4371895"/>
            </a:xfrm>
            <a:prstGeom prst="roundRect">
              <a:avLst>
                <a:gd name="adj" fmla="val 3115"/>
              </a:avLst>
            </a:prstGeom>
            <a:solidFill>
              <a:schemeClr val="bg1"/>
            </a:solidFill>
            <a:ln w="539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자유형 20"/>
            <p:cNvSpPr/>
            <p:nvPr/>
          </p:nvSpPr>
          <p:spPr>
            <a:xfrm>
              <a:off x="755576" y="195486"/>
              <a:ext cx="5484495" cy="617251"/>
            </a:xfrm>
            <a:custGeom>
              <a:avLst/>
              <a:gdLst>
                <a:gd name="connsiteX0" fmla="*/ 3245702 w 5903595"/>
                <a:gd name="connsiteY0" fmla="*/ 0 h 706150"/>
                <a:gd name="connsiteX1" fmla="*/ 5686843 w 5903595"/>
                <a:gd name="connsiteY1" fmla="*/ 0 h 706150"/>
                <a:gd name="connsiteX2" fmla="*/ 5903595 w 5903595"/>
                <a:gd name="connsiteY2" fmla="*/ 216752 h 706150"/>
                <a:gd name="connsiteX3" fmla="*/ 5903595 w 5903595"/>
                <a:gd name="connsiteY3" fmla="*/ 489397 h 706150"/>
                <a:gd name="connsiteX4" fmla="*/ 5686843 w 5903595"/>
                <a:gd name="connsiteY4" fmla="*/ 706149 h 706150"/>
                <a:gd name="connsiteX5" fmla="*/ 4504266 w 5903595"/>
                <a:gd name="connsiteY5" fmla="*/ 706149 h 706150"/>
                <a:gd name="connsiteX6" fmla="*/ 4504253 w 5903595"/>
                <a:gd name="connsiteY6" fmla="*/ 706150 h 706150"/>
                <a:gd name="connsiteX7" fmla="*/ 567864 w 5903595"/>
                <a:gd name="connsiteY7" fmla="*/ 706150 h 706150"/>
                <a:gd name="connsiteX8" fmla="*/ 391018 w 5903595"/>
                <a:gd name="connsiteY8" fmla="*/ 706150 h 706150"/>
                <a:gd name="connsiteX9" fmla="*/ 155992 w 5903595"/>
                <a:gd name="connsiteY9" fmla="*/ 583639 h 706150"/>
                <a:gd name="connsiteX10" fmla="*/ 142414 w 5903595"/>
                <a:gd name="connsiteY10" fmla="*/ 530749 h 706150"/>
                <a:gd name="connsiteX11" fmla="*/ 142414 w 5903595"/>
                <a:gd name="connsiteY11" fmla="*/ 169832 h 706150"/>
                <a:gd name="connsiteX12" fmla="*/ 38438 w 5903595"/>
                <a:gd name="connsiteY12" fmla="*/ 24588 h 706150"/>
                <a:gd name="connsiteX13" fmla="*/ 0 w 5903595"/>
                <a:gd name="connsiteY13" fmla="*/ 12721 h 706150"/>
                <a:gd name="connsiteX14" fmla="*/ 0 w 5903595"/>
                <a:gd name="connsiteY14" fmla="*/ 1 h 706150"/>
                <a:gd name="connsiteX15" fmla="*/ 3245692 w 5903595"/>
                <a:gd name="connsiteY15" fmla="*/ 1 h 7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3595" h="70615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rgbClr val="FFA143"/>
            </a:solidFill>
            <a:ln w="539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 latinLnBrk="0">
                <a:defRPr/>
              </a:pPr>
              <a:endParaRPr lang="en-US" altLang="ko-KR" sz="28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515" y="992822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801889-77D6-41A6-A16B-00B3018DC26C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9" y="118308"/>
            <a:ext cx="3641226" cy="51435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67017"/>
            <a:ext cx="1056641" cy="4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6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251520" y="195486"/>
            <a:ext cx="8640960" cy="4320480"/>
            <a:chOff x="251520" y="195486"/>
            <a:chExt cx="8640960" cy="4680520"/>
          </a:xfrm>
        </p:grpSpPr>
        <p:sp>
          <p:nvSpPr>
            <p:cNvPr id="8" name="양쪽 모서리가 둥근 사각형 12"/>
            <p:cNvSpPr/>
            <p:nvPr/>
          </p:nvSpPr>
          <p:spPr>
            <a:xfrm>
              <a:off x="468515" y="195486"/>
              <a:ext cx="459821" cy="89794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96633"/>
            </a:solidFill>
            <a:ln w="539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모서리가 둥근 직사각형 4"/>
            <p:cNvSpPr/>
            <p:nvPr/>
          </p:nvSpPr>
          <p:spPr>
            <a:xfrm>
              <a:off x="251520" y="504111"/>
              <a:ext cx="8640960" cy="4371895"/>
            </a:xfrm>
            <a:prstGeom prst="roundRect">
              <a:avLst>
                <a:gd name="adj" fmla="val 3115"/>
              </a:avLst>
            </a:prstGeom>
            <a:solidFill>
              <a:schemeClr val="bg1"/>
            </a:solidFill>
            <a:ln w="539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자유형 20"/>
            <p:cNvSpPr/>
            <p:nvPr/>
          </p:nvSpPr>
          <p:spPr>
            <a:xfrm>
              <a:off x="755576" y="195486"/>
              <a:ext cx="5484495" cy="617251"/>
            </a:xfrm>
            <a:custGeom>
              <a:avLst/>
              <a:gdLst>
                <a:gd name="connsiteX0" fmla="*/ 3245702 w 5903595"/>
                <a:gd name="connsiteY0" fmla="*/ 0 h 706150"/>
                <a:gd name="connsiteX1" fmla="*/ 5686843 w 5903595"/>
                <a:gd name="connsiteY1" fmla="*/ 0 h 706150"/>
                <a:gd name="connsiteX2" fmla="*/ 5903595 w 5903595"/>
                <a:gd name="connsiteY2" fmla="*/ 216752 h 706150"/>
                <a:gd name="connsiteX3" fmla="*/ 5903595 w 5903595"/>
                <a:gd name="connsiteY3" fmla="*/ 489397 h 706150"/>
                <a:gd name="connsiteX4" fmla="*/ 5686843 w 5903595"/>
                <a:gd name="connsiteY4" fmla="*/ 706149 h 706150"/>
                <a:gd name="connsiteX5" fmla="*/ 4504266 w 5903595"/>
                <a:gd name="connsiteY5" fmla="*/ 706149 h 706150"/>
                <a:gd name="connsiteX6" fmla="*/ 4504253 w 5903595"/>
                <a:gd name="connsiteY6" fmla="*/ 706150 h 706150"/>
                <a:gd name="connsiteX7" fmla="*/ 567864 w 5903595"/>
                <a:gd name="connsiteY7" fmla="*/ 706150 h 706150"/>
                <a:gd name="connsiteX8" fmla="*/ 391018 w 5903595"/>
                <a:gd name="connsiteY8" fmla="*/ 706150 h 706150"/>
                <a:gd name="connsiteX9" fmla="*/ 155992 w 5903595"/>
                <a:gd name="connsiteY9" fmla="*/ 583639 h 706150"/>
                <a:gd name="connsiteX10" fmla="*/ 142414 w 5903595"/>
                <a:gd name="connsiteY10" fmla="*/ 530749 h 706150"/>
                <a:gd name="connsiteX11" fmla="*/ 142414 w 5903595"/>
                <a:gd name="connsiteY11" fmla="*/ 169832 h 706150"/>
                <a:gd name="connsiteX12" fmla="*/ 38438 w 5903595"/>
                <a:gd name="connsiteY12" fmla="*/ 24588 h 706150"/>
                <a:gd name="connsiteX13" fmla="*/ 0 w 5903595"/>
                <a:gd name="connsiteY13" fmla="*/ 12721 h 706150"/>
                <a:gd name="connsiteX14" fmla="*/ 0 w 5903595"/>
                <a:gd name="connsiteY14" fmla="*/ 1 h 706150"/>
                <a:gd name="connsiteX15" fmla="*/ 3245692 w 5903595"/>
                <a:gd name="connsiteY15" fmla="*/ 1 h 7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3595" h="70615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rgbClr val="FFA143"/>
            </a:solidFill>
            <a:ln w="539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 latinLnBrk="0">
                <a:defRPr/>
              </a:pPr>
              <a:endParaRPr lang="en-US" altLang="ko-KR" sz="28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515" y="992822"/>
            <a:ext cx="8229600" cy="33944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9" y="118308"/>
            <a:ext cx="3641226" cy="51435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67017"/>
            <a:ext cx="1056641" cy="4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70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33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36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73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39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22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50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01889-77D6-41A6-A16B-00B3018DC26C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90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0" cstate="print"/>
          <a:srcRect t="15951" b="15951"/>
          <a:stretch/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3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양쪽 모서리가 둥근 사각형 12"/>
          <p:cNvSpPr/>
          <p:nvPr/>
        </p:nvSpPr>
        <p:spPr>
          <a:xfrm>
            <a:off x="356244" y="510942"/>
            <a:ext cx="459821" cy="8979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96633"/>
          </a:solidFill>
          <a:ln w="539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673725" y="2005593"/>
            <a:ext cx="6172200" cy="2568575"/>
          </a:xfrm>
          <a:prstGeom prst="roundRect">
            <a:avLst>
              <a:gd name="adj" fmla="val 3115"/>
            </a:avLst>
          </a:prstGeom>
          <a:solidFill>
            <a:schemeClr val="bg1"/>
          </a:solidFill>
          <a:ln w="539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자유형 20"/>
          <p:cNvSpPr/>
          <p:nvPr/>
        </p:nvSpPr>
        <p:spPr>
          <a:xfrm>
            <a:off x="611561" y="510943"/>
            <a:ext cx="3672408" cy="617251"/>
          </a:xfrm>
          <a:custGeom>
            <a:avLst/>
            <a:gdLst>
              <a:gd name="connsiteX0" fmla="*/ 3245702 w 5903595"/>
              <a:gd name="connsiteY0" fmla="*/ 0 h 706150"/>
              <a:gd name="connsiteX1" fmla="*/ 5686843 w 5903595"/>
              <a:gd name="connsiteY1" fmla="*/ 0 h 706150"/>
              <a:gd name="connsiteX2" fmla="*/ 5903595 w 5903595"/>
              <a:gd name="connsiteY2" fmla="*/ 216752 h 706150"/>
              <a:gd name="connsiteX3" fmla="*/ 5903595 w 5903595"/>
              <a:gd name="connsiteY3" fmla="*/ 489397 h 706150"/>
              <a:gd name="connsiteX4" fmla="*/ 5686843 w 5903595"/>
              <a:gd name="connsiteY4" fmla="*/ 706149 h 706150"/>
              <a:gd name="connsiteX5" fmla="*/ 4504266 w 5903595"/>
              <a:gd name="connsiteY5" fmla="*/ 706149 h 706150"/>
              <a:gd name="connsiteX6" fmla="*/ 4504253 w 5903595"/>
              <a:gd name="connsiteY6" fmla="*/ 706150 h 706150"/>
              <a:gd name="connsiteX7" fmla="*/ 567864 w 5903595"/>
              <a:gd name="connsiteY7" fmla="*/ 706150 h 706150"/>
              <a:gd name="connsiteX8" fmla="*/ 391018 w 5903595"/>
              <a:gd name="connsiteY8" fmla="*/ 706150 h 706150"/>
              <a:gd name="connsiteX9" fmla="*/ 155992 w 5903595"/>
              <a:gd name="connsiteY9" fmla="*/ 583639 h 706150"/>
              <a:gd name="connsiteX10" fmla="*/ 142414 w 5903595"/>
              <a:gd name="connsiteY10" fmla="*/ 530749 h 706150"/>
              <a:gd name="connsiteX11" fmla="*/ 142414 w 5903595"/>
              <a:gd name="connsiteY11" fmla="*/ 169832 h 706150"/>
              <a:gd name="connsiteX12" fmla="*/ 38438 w 5903595"/>
              <a:gd name="connsiteY12" fmla="*/ 24588 h 706150"/>
              <a:gd name="connsiteX13" fmla="*/ 0 w 5903595"/>
              <a:gd name="connsiteY13" fmla="*/ 12721 h 706150"/>
              <a:gd name="connsiteX14" fmla="*/ 0 w 5903595"/>
              <a:gd name="connsiteY14" fmla="*/ 1 h 706150"/>
              <a:gd name="connsiteX15" fmla="*/ 3245692 w 5903595"/>
              <a:gd name="connsiteY15" fmla="*/ 1 h 70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03595" h="706150">
                <a:moveTo>
                  <a:pt x="3245702" y="0"/>
                </a:moveTo>
                <a:lnTo>
                  <a:pt x="5686843" y="0"/>
                </a:lnTo>
                <a:cubicBezTo>
                  <a:pt x="5806552" y="0"/>
                  <a:pt x="5903595" y="97043"/>
                  <a:pt x="5903595" y="216752"/>
                </a:cubicBezTo>
                <a:lnTo>
                  <a:pt x="5903595" y="489397"/>
                </a:lnTo>
                <a:cubicBezTo>
                  <a:pt x="5903595" y="609106"/>
                  <a:pt x="5806552" y="706149"/>
                  <a:pt x="5686843" y="706149"/>
                </a:cubicBezTo>
                <a:lnTo>
                  <a:pt x="4504266" y="706149"/>
                </a:lnTo>
                <a:lnTo>
                  <a:pt x="4504253" y="706150"/>
                </a:lnTo>
                <a:lnTo>
                  <a:pt x="567864" y="706150"/>
                </a:lnTo>
                <a:lnTo>
                  <a:pt x="391018" y="706150"/>
                </a:lnTo>
                <a:cubicBezTo>
                  <a:pt x="285364" y="706150"/>
                  <a:pt x="194714" y="655634"/>
                  <a:pt x="155992" y="583639"/>
                </a:cubicBezTo>
                <a:lnTo>
                  <a:pt x="142414" y="530749"/>
                </a:lnTo>
                <a:lnTo>
                  <a:pt x="142414" y="169832"/>
                </a:lnTo>
                <a:cubicBezTo>
                  <a:pt x="142414" y="108279"/>
                  <a:pt x="100774" y="54374"/>
                  <a:pt x="38438" y="24588"/>
                </a:cubicBezTo>
                <a:lnTo>
                  <a:pt x="0" y="12721"/>
                </a:lnTo>
                <a:lnTo>
                  <a:pt x="0" y="1"/>
                </a:lnTo>
                <a:lnTo>
                  <a:pt x="3245692" y="1"/>
                </a:lnTo>
                <a:close/>
              </a:path>
            </a:pathLst>
          </a:custGeom>
          <a:solidFill>
            <a:srgbClr val="FFA143"/>
          </a:solidFill>
          <a:ln w="539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latinLnBrk="0">
              <a:defRPr/>
            </a:pPr>
            <a:r>
              <a:rPr lang="zh-TW" altLang="en-US" sz="2000" b="1" kern="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報告人：瑞豐國小郭靜文</a:t>
            </a:r>
            <a:endParaRPr lang="en-US" altLang="ko-KR" sz="2800" b="1" kern="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51720" y="2136840"/>
            <a:ext cx="5978616" cy="1779941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玩轉社會技巧桌遊</a:t>
            </a:r>
            <a:r>
              <a:rPr lang="en-US" altLang="zh-TW" sz="4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br>
              <a:rPr lang="en-US" altLang="zh-TW" sz="4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結合提問引導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0193"/>
            <a:ext cx="1882826" cy="1418749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" y="2579069"/>
            <a:ext cx="2304256" cy="207745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16065" y="126939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學年度高雄市瑞豐國小特殊教育教師專業成長社群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十二年國民基本教育暨特殊教育課程之</a:t>
            </a:r>
          </a:p>
        </p:txBody>
      </p:sp>
    </p:spTree>
    <p:extLst>
      <p:ext uri="{BB962C8B-B14F-4D97-AF65-F5344CB8AC3E}">
        <p14:creationId xmlns:p14="http://schemas.microsoft.com/office/powerpoint/2010/main" val="193109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/>
        </p:nvSpPr>
        <p:spPr>
          <a:xfrm>
            <a:off x="323528" y="699542"/>
            <a:ext cx="3456000" cy="54000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9592" y="195486"/>
            <a:ext cx="345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社群菜單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主菜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4FBD07A-D1D8-4FF4-A9D5-A0502A844716}"/>
              </a:ext>
            </a:extLst>
          </p:cNvPr>
          <p:cNvGrpSpPr/>
          <p:nvPr/>
        </p:nvGrpSpPr>
        <p:grpSpPr>
          <a:xfrm>
            <a:off x="343976" y="201848"/>
            <a:ext cx="8252078" cy="4173193"/>
            <a:chOff x="531730" y="1151477"/>
            <a:chExt cx="11002770" cy="5564257"/>
          </a:xfrm>
        </p:grpSpPr>
        <p:graphicFrame>
          <p:nvGraphicFramePr>
            <p:cNvPr id="6" name="資料庫圖表 5">
              <a:extLst>
                <a:ext uri="{FF2B5EF4-FFF2-40B4-BE49-F238E27FC236}">
                  <a16:creationId xmlns:a16="http://schemas.microsoft.com/office/drawing/2014/main" id="{E9D1B426-39E3-4850-AD24-1BEAF3E97229}"/>
                </a:ext>
              </a:extLst>
            </p:cNvPr>
            <p:cNvGraphicFramePr/>
            <p:nvPr/>
          </p:nvGraphicFramePr>
          <p:xfrm>
            <a:off x="5465170" y="1151477"/>
            <a:ext cx="6069330" cy="41071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7" name="資料庫圖表 6">
              <a:extLst>
                <a:ext uri="{FF2B5EF4-FFF2-40B4-BE49-F238E27FC236}">
                  <a16:creationId xmlns:a16="http://schemas.microsoft.com/office/drawing/2014/main" id="{EFE12F44-7A06-4B99-A624-C11B83141244}"/>
                </a:ext>
              </a:extLst>
            </p:cNvPr>
            <p:cNvGraphicFramePr/>
            <p:nvPr/>
          </p:nvGraphicFramePr>
          <p:xfrm>
            <a:off x="531730" y="2951454"/>
            <a:ext cx="6084570" cy="37642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3" name="直線圖說文字 2 (無框線) 2"/>
          <p:cNvSpPr/>
          <p:nvPr/>
        </p:nvSpPr>
        <p:spPr>
          <a:xfrm>
            <a:off x="6660232" y="4587974"/>
            <a:ext cx="1257671" cy="30371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7942"/>
              <a:gd name="adj6" fmla="val -13933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未完待續</a:t>
            </a:r>
          </a:p>
        </p:txBody>
      </p:sp>
      <p:sp>
        <p:nvSpPr>
          <p:cNvPr id="8" name="直線圖說文字 2 (無框線) 7"/>
          <p:cNvSpPr/>
          <p:nvPr/>
        </p:nvSpPr>
        <p:spPr>
          <a:xfrm>
            <a:off x="7490793" y="3723878"/>
            <a:ext cx="1257671" cy="30371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7942"/>
              <a:gd name="adj6" fmla="val -13933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不是全部</a:t>
            </a:r>
          </a:p>
        </p:txBody>
      </p:sp>
      <p:sp>
        <p:nvSpPr>
          <p:cNvPr id="9" name="直線圖說文字 2 (無框線) 8"/>
          <p:cNvSpPr/>
          <p:nvPr/>
        </p:nvSpPr>
        <p:spPr>
          <a:xfrm>
            <a:off x="7092280" y="4155926"/>
            <a:ext cx="1257671" cy="30371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7942"/>
              <a:gd name="adj6" fmla="val -13933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5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項目調整</a:t>
            </a:r>
          </a:p>
        </p:txBody>
      </p:sp>
    </p:spTree>
    <p:extLst>
      <p:ext uri="{BB962C8B-B14F-4D97-AF65-F5344CB8AC3E}">
        <p14:creationId xmlns:p14="http://schemas.microsoft.com/office/powerpoint/2010/main" val="2001009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85232" y="1309941"/>
            <a:ext cx="1760987" cy="1701651"/>
            <a:chOff x="1392837" y="1845932"/>
            <a:chExt cx="2347983" cy="2268868"/>
          </a:xfrm>
        </p:grpSpPr>
        <p:sp>
          <p:nvSpPr>
            <p:cNvPr id="2" name="hotel-four-stars-signal-in-rectangular-hand-drawn-speech-bubble_58534"/>
            <p:cNvSpPr>
              <a:spLocks noChangeAspect="1"/>
            </p:cNvSpPr>
            <p:nvPr/>
          </p:nvSpPr>
          <p:spPr bwMode="auto">
            <a:xfrm>
              <a:off x="3005618" y="1845932"/>
              <a:ext cx="735202" cy="600735"/>
            </a:xfrm>
            <a:custGeom>
              <a:avLst/>
              <a:gdLst>
                <a:gd name="connsiteX0" fmla="*/ 132080 w 330878"/>
                <a:gd name="connsiteY0" fmla="*/ 88106 h 270361"/>
                <a:gd name="connsiteX1" fmla="*/ 126920 w 330878"/>
                <a:gd name="connsiteY1" fmla="*/ 97258 h 270361"/>
                <a:gd name="connsiteX2" fmla="*/ 125630 w 330878"/>
                <a:gd name="connsiteY2" fmla="*/ 99872 h 270361"/>
                <a:gd name="connsiteX3" fmla="*/ 123051 w 330878"/>
                <a:gd name="connsiteY3" fmla="*/ 101180 h 270361"/>
                <a:gd name="connsiteX4" fmla="*/ 110152 w 330878"/>
                <a:gd name="connsiteY4" fmla="*/ 106409 h 270361"/>
                <a:gd name="connsiteX5" fmla="*/ 114022 w 330878"/>
                <a:gd name="connsiteY5" fmla="*/ 109024 h 270361"/>
                <a:gd name="connsiteX6" fmla="*/ 120471 w 330878"/>
                <a:gd name="connsiteY6" fmla="*/ 115561 h 270361"/>
                <a:gd name="connsiteX7" fmla="*/ 119181 w 330878"/>
                <a:gd name="connsiteY7" fmla="*/ 118175 h 270361"/>
                <a:gd name="connsiteX8" fmla="*/ 117891 w 330878"/>
                <a:gd name="connsiteY8" fmla="*/ 126019 h 270361"/>
                <a:gd name="connsiteX9" fmla="*/ 125630 w 330878"/>
                <a:gd name="connsiteY9" fmla="*/ 120790 h 270361"/>
                <a:gd name="connsiteX10" fmla="*/ 132080 w 330878"/>
                <a:gd name="connsiteY10" fmla="*/ 120790 h 270361"/>
                <a:gd name="connsiteX11" fmla="*/ 139819 w 330878"/>
                <a:gd name="connsiteY11" fmla="*/ 132556 h 270361"/>
                <a:gd name="connsiteX12" fmla="*/ 139819 w 330878"/>
                <a:gd name="connsiteY12" fmla="*/ 122097 h 270361"/>
                <a:gd name="connsiteX13" fmla="*/ 139819 w 330878"/>
                <a:gd name="connsiteY13" fmla="*/ 116868 h 270361"/>
                <a:gd name="connsiteX14" fmla="*/ 151427 w 330878"/>
                <a:gd name="connsiteY14" fmla="*/ 110331 h 270361"/>
                <a:gd name="connsiteX15" fmla="*/ 143688 w 330878"/>
                <a:gd name="connsiteY15" fmla="*/ 109024 h 270361"/>
                <a:gd name="connsiteX16" fmla="*/ 141108 w 330878"/>
                <a:gd name="connsiteY16" fmla="*/ 106409 h 270361"/>
                <a:gd name="connsiteX17" fmla="*/ 137239 w 330878"/>
                <a:gd name="connsiteY17" fmla="*/ 105102 h 270361"/>
                <a:gd name="connsiteX18" fmla="*/ 132080 w 330878"/>
                <a:gd name="connsiteY18" fmla="*/ 88106 h 270361"/>
                <a:gd name="connsiteX19" fmla="*/ 135491 w 330878"/>
                <a:gd name="connsiteY19" fmla="*/ 78008 h 270361"/>
                <a:gd name="connsiteX20" fmla="*/ 143272 w 330878"/>
                <a:gd name="connsiteY20" fmla="*/ 101431 h 270361"/>
                <a:gd name="connsiteX21" fmla="*/ 144569 w 330878"/>
                <a:gd name="connsiteY21" fmla="*/ 101431 h 270361"/>
                <a:gd name="connsiteX22" fmla="*/ 160133 w 330878"/>
                <a:gd name="connsiteY22" fmla="*/ 104033 h 270361"/>
                <a:gd name="connsiteX23" fmla="*/ 162727 w 330878"/>
                <a:gd name="connsiteY23" fmla="*/ 102732 h 270361"/>
                <a:gd name="connsiteX24" fmla="*/ 182182 w 330878"/>
                <a:gd name="connsiteY24" fmla="*/ 97527 h 270361"/>
                <a:gd name="connsiteX25" fmla="*/ 188667 w 330878"/>
                <a:gd name="connsiteY25" fmla="*/ 83213 h 270361"/>
                <a:gd name="connsiteX26" fmla="*/ 193855 w 330878"/>
                <a:gd name="connsiteY26" fmla="*/ 81912 h 270361"/>
                <a:gd name="connsiteX27" fmla="*/ 201637 w 330878"/>
                <a:gd name="connsiteY27" fmla="*/ 92322 h 270361"/>
                <a:gd name="connsiteX28" fmla="*/ 204231 w 330878"/>
                <a:gd name="connsiteY28" fmla="*/ 102732 h 270361"/>
                <a:gd name="connsiteX29" fmla="*/ 223685 w 330878"/>
                <a:gd name="connsiteY29" fmla="*/ 102732 h 270361"/>
                <a:gd name="connsiteX30" fmla="*/ 226279 w 330878"/>
                <a:gd name="connsiteY30" fmla="*/ 104033 h 270361"/>
                <a:gd name="connsiteX31" fmla="*/ 226279 w 330878"/>
                <a:gd name="connsiteY31" fmla="*/ 102732 h 270361"/>
                <a:gd name="connsiteX32" fmla="*/ 248328 w 330878"/>
                <a:gd name="connsiteY32" fmla="*/ 104033 h 270361"/>
                <a:gd name="connsiteX33" fmla="*/ 256110 w 330878"/>
                <a:gd name="connsiteY33" fmla="*/ 83213 h 270361"/>
                <a:gd name="connsiteX34" fmla="*/ 261298 w 330878"/>
                <a:gd name="connsiteY34" fmla="*/ 83213 h 270361"/>
                <a:gd name="connsiteX35" fmla="*/ 270377 w 330878"/>
                <a:gd name="connsiteY35" fmla="*/ 94925 h 270361"/>
                <a:gd name="connsiteX36" fmla="*/ 272971 w 330878"/>
                <a:gd name="connsiteY36" fmla="*/ 104033 h 270361"/>
                <a:gd name="connsiteX37" fmla="*/ 285940 w 330878"/>
                <a:gd name="connsiteY37" fmla="*/ 102732 h 270361"/>
                <a:gd name="connsiteX38" fmla="*/ 289831 w 330878"/>
                <a:gd name="connsiteY38" fmla="*/ 109238 h 270361"/>
                <a:gd name="connsiteX39" fmla="*/ 272971 w 330878"/>
                <a:gd name="connsiteY39" fmla="*/ 128757 h 270361"/>
                <a:gd name="connsiteX40" fmla="*/ 274267 w 330878"/>
                <a:gd name="connsiteY40" fmla="*/ 130058 h 270361"/>
                <a:gd name="connsiteX41" fmla="*/ 276861 w 330878"/>
                <a:gd name="connsiteY41" fmla="*/ 150877 h 270361"/>
                <a:gd name="connsiteX42" fmla="*/ 270377 w 330878"/>
                <a:gd name="connsiteY42" fmla="*/ 153480 h 270361"/>
                <a:gd name="connsiteX43" fmla="*/ 254813 w 330878"/>
                <a:gd name="connsiteY43" fmla="*/ 141769 h 270361"/>
                <a:gd name="connsiteX44" fmla="*/ 235358 w 330878"/>
                <a:gd name="connsiteY44" fmla="*/ 150877 h 270361"/>
                <a:gd name="connsiteX45" fmla="*/ 230170 w 330878"/>
                <a:gd name="connsiteY45" fmla="*/ 145673 h 270361"/>
                <a:gd name="connsiteX46" fmla="*/ 236655 w 330878"/>
                <a:gd name="connsiteY46" fmla="*/ 130058 h 270361"/>
                <a:gd name="connsiteX47" fmla="*/ 244437 w 330878"/>
                <a:gd name="connsiteY47" fmla="*/ 124853 h 270361"/>
                <a:gd name="connsiteX48" fmla="*/ 245734 w 330878"/>
                <a:gd name="connsiteY48" fmla="*/ 126154 h 270361"/>
                <a:gd name="connsiteX49" fmla="*/ 239249 w 330878"/>
                <a:gd name="connsiteY49" fmla="*/ 140468 h 270361"/>
                <a:gd name="connsiteX50" fmla="*/ 252219 w 330878"/>
                <a:gd name="connsiteY50" fmla="*/ 133961 h 270361"/>
                <a:gd name="connsiteX51" fmla="*/ 258704 w 330878"/>
                <a:gd name="connsiteY51" fmla="*/ 133961 h 270361"/>
                <a:gd name="connsiteX52" fmla="*/ 269080 w 330878"/>
                <a:gd name="connsiteY52" fmla="*/ 141769 h 270361"/>
                <a:gd name="connsiteX53" fmla="*/ 266486 w 330878"/>
                <a:gd name="connsiteY53" fmla="*/ 131359 h 270361"/>
                <a:gd name="connsiteX54" fmla="*/ 267783 w 330878"/>
                <a:gd name="connsiteY54" fmla="*/ 127455 h 270361"/>
                <a:gd name="connsiteX55" fmla="*/ 266486 w 330878"/>
                <a:gd name="connsiteY55" fmla="*/ 127455 h 270361"/>
                <a:gd name="connsiteX56" fmla="*/ 270377 w 330878"/>
                <a:gd name="connsiteY56" fmla="*/ 122250 h 270361"/>
                <a:gd name="connsiteX57" fmla="*/ 275564 w 330878"/>
                <a:gd name="connsiteY57" fmla="*/ 117045 h 270361"/>
                <a:gd name="connsiteX58" fmla="*/ 279455 w 330878"/>
                <a:gd name="connsiteY58" fmla="*/ 110539 h 270361"/>
                <a:gd name="connsiteX59" fmla="*/ 272971 w 330878"/>
                <a:gd name="connsiteY59" fmla="*/ 110539 h 270361"/>
                <a:gd name="connsiteX60" fmla="*/ 270377 w 330878"/>
                <a:gd name="connsiteY60" fmla="*/ 107937 h 270361"/>
                <a:gd name="connsiteX61" fmla="*/ 269080 w 330878"/>
                <a:gd name="connsiteY61" fmla="*/ 107937 h 270361"/>
                <a:gd name="connsiteX62" fmla="*/ 262595 w 330878"/>
                <a:gd name="connsiteY62" fmla="*/ 97527 h 270361"/>
                <a:gd name="connsiteX63" fmla="*/ 260001 w 330878"/>
                <a:gd name="connsiteY63" fmla="*/ 92322 h 270361"/>
                <a:gd name="connsiteX64" fmla="*/ 253516 w 330878"/>
                <a:gd name="connsiteY64" fmla="*/ 105334 h 270361"/>
                <a:gd name="connsiteX65" fmla="*/ 250922 w 330878"/>
                <a:gd name="connsiteY65" fmla="*/ 110539 h 270361"/>
                <a:gd name="connsiteX66" fmla="*/ 232764 w 330878"/>
                <a:gd name="connsiteY66" fmla="*/ 110539 h 270361"/>
                <a:gd name="connsiteX67" fmla="*/ 243140 w 330878"/>
                <a:gd name="connsiteY67" fmla="*/ 118347 h 270361"/>
                <a:gd name="connsiteX68" fmla="*/ 240546 w 330878"/>
                <a:gd name="connsiteY68" fmla="*/ 122250 h 270361"/>
                <a:gd name="connsiteX69" fmla="*/ 228873 w 330878"/>
                <a:gd name="connsiteY69" fmla="*/ 117045 h 270361"/>
                <a:gd name="connsiteX70" fmla="*/ 223685 w 330878"/>
                <a:gd name="connsiteY70" fmla="*/ 110539 h 270361"/>
                <a:gd name="connsiteX71" fmla="*/ 218497 w 330878"/>
                <a:gd name="connsiteY71" fmla="*/ 115744 h 270361"/>
                <a:gd name="connsiteX72" fmla="*/ 213309 w 330878"/>
                <a:gd name="connsiteY72" fmla="*/ 118347 h 270361"/>
                <a:gd name="connsiteX73" fmla="*/ 209418 w 330878"/>
                <a:gd name="connsiteY73" fmla="*/ 119648 h 270361"/>
                <a:gd name="connsiteX74" fmla="*/ 209418 w 330878"/>
                <a:gd name="connsiteY74" fmla="*/ 120949 h 270361"/>
                <a:gd name="connsiteX75" fmla="*/ 212012 w 330878"/>
                <a:gd name="connsiteY75" fmla="*/ 141769 h 270361"/>
                <a:gd name="connsiteX76" fmla="*/ 206825 w 330878"/>
                <a:gd name="connsiteY76" fmla="*/ 144371 h 270361"/>
                <a:gd name="connsiteX77" fmla="*/ 193855 w 330878"/>
                <a:gd name="connsiteY77" fmla="*/ 135263 h 270361"/>
                <a:gd name="connsiteX78" fmla="*/ 179588 w 330878"/>
                <a:gd name="connsiteY78" fmla="*/ 145673 h 270361"/>
                <a:gd name="connsiteX79" fmla="*/ 173103 w 330878"/>
                <a:gd name="connsiteY79" fmla="*/ 144371 h 270361"/>
                <a:gd name="connsiteX80" fmla="*/ 180885 w 330878"/>
                <a:gd name="connsiteY80" fmla="*/ 118347 h 270361"/>
                <a:gd name="connsiteX81" fmla="*/ 183479 w 330878"/>
                <a:gd name="connsiteY81" fmla="*/ 120949 h 270361"/>
                <a:gd name="connsiteX82" fmla="*/ 179588 w 330878"/>
                <a:gd name="connsiteY82" fmla="*/ 135263 h 270361"/>
                <a:gd name="connsiteX83" fmla="*/ 191261 w 330878"/>
                <a:gd name="connsiteY83" fmla="*/ 128757 h 270361"/>
                <a:gd name="connsiteX84" fmla="*/ 197746 w 330878"/>
                <a:gd name="connsiteY84" fmla="*/ 128757 h 270361"/>
                <a:gd name="connsiteX85" fmla="*/ 205528 w 330878"/>
                <a:gd name="connsiteY85" fmla="*/ 135263 h 270361"/>
                <a:gd name="connsiteX86" fmla="*/ 204231 w 330878"/>
                <a:gd name="connsiteY86" fmla="*/ 122250 h 270361"/>
                <a:gd name="connsiteX87" fmla="*/ 204231 w 330878"/>
                <a:gd name="connsiteY87" fmla="*/ 119648 h 270361"/>
                <a:gd name="connsiteX88" fmla="*/ 205528 w 330878"/>
                <a:gd name="connsiteY88" fmla="*/ 115744 h 270361"/>
                <a:gd name="connsiteX89" fmla="*/ 217200 w 330878"/>
                <a:gd name="connsiteY89" fmla="*/ 109238 h 270361"/>
                <a:gd name="connsiteX90" fmla="*/ 204231 w 330878"/>
                <a:gd name="connsiteY90" fmla="*/ 107937 h 270361"/>
                <a:gd name="connsiteX91" fmla="*/ 200340 w 330878"/>
                <a:gd name="connsiteY91" fmla="*/ 104033 h 270361"/>
                <a:gd name="connsiteX92" fmla="*/ 195152 w 330878"/>
                <a:gd name="connsiteY92" fmla="*/ 94925 h 270361"/>
                <a:gd name="connsiteX93" fmla="*/ 193855 w 330878"/>
                <a:gd name="connsiteY93" fmla="*/ 91021 h 270361"/>
                <a:gd name="connsiteX94" fmla="*/ 187370 w 330878"/>
                <a:gd name="connsiteY94" fmla="*/ 98828 h 270361"/>
                <a:gd name="connsiteX95" fmla="*/ 186073 w 330878"/>
                <a:gd name="connsiteY95" fmla="*/ 102732 h 270361"/>
                <a:gd name="connsiteX96" fmla="*/ 182182 w 330878"/>
                <a:gd name="connsiteY96" fmla="*/ 104033 h 270361"/>
                <a:gd name="connsiteX97" fmla="*/ 171806 w 330878"/>
                <a:gd name="connsiteY97" fmla="*/ 109238 h 270361"/>
                <a:gd name="connsiteX98" fmla="*/ 174400 w 330878"/>
                <a:gd name="connsiteY98" fmla="*/ 110539 h 270361"/>
                <a:gd name="connsiteX99" fmla="*/ 179588 w 330878"/>
                <a:gd name="connsiteY99" fmla="*/ 114443 h 270361"/>
                <a:gd name="connsiteX100" fmla="*/ 178291 w 330878"/>
                <a:gd name="connsiteY100" fmla="*/ 118347 h 270361"/>
                <a:gd name="connsiteX101" fmla="*/ 164024 w 330878"/>
                <a:gd name="connsiteY101" fmla="*/ 113142 h 270361"/>
                <a:gd name="connsiteX102" fmla="*/ 145866 w 330878"/>
                <a:gd name="connsiteY102" fmla="*/ 120949 h 270361"/>
                <a:gd name="connsiteX103" fmla="*/ 145866 w 330878"/>
                <a:gd name="connsiteY103" fmla="*/ 140468 h 270361"/>
                <a:gd name="connsiteX104" fmla="*/ 139382 w 330878"/>
                <a:gd name="connsiteY104" fmla="*/ 144371 h 270361"/>
                <a:gd name="connsiteX105" fmla="*/ 126412 w 330878"/>
                <a:gd name="connsiteY105" fmla="*/ 130058 h 270361"/>
                <a:gd name="connsiteX106" fmla="*/ 113442 w 330878"/>
                <a:gd name="connsiteY106" fmla="*/ 140468 h 270361"/>
                <a:gd name="connsiteX107" fmla="*/ 105660 w 330878"/>
                <a:gd name="connsiteY107" fmla="*/ 136564 h 270361"/>
                <a:gd name="connsiteX108" fmla="*/ 112145 w 330878"/>
                <a:gd name="connsiteY108" fmla="*/ 118347 h 270361"/>
                <a:gd name="connsiteX109" fmla="*/ 108254 w 330878"/>
                <a:gd name="connsiteY109" fmla="*/ 117045 h 270361"/>
                <a:gd name="connsiteX110" fmla="*/ 96581 w 330878"/>
                <a:gd name="connsiteY110" fmla="*/ 109238 h 270361"/>
                <a:gd name="connsiteX111" fmla="*/ 97878 w 330878"/>
                <a:gd name="connsiteY111" fmla="*/ 100129 h 270361"/>
                <a:gd name="connsiteX112" fmla="*/ 119927 w 330878"/>
                <a:gd name="connsiteY112" fmla="*/ 96226 h 270361"/>
                <a:gd name="connsiteX113" fmla="*/ 127709 w 330878"/>
                <a:gd name="connsiteY113" fmla="*/ 79310 h 270361"/>
                <a:gd name="connsiteX114" fmla="*/ 135491 w 330878"/>
                <a:gd name="connsiteY114" fmla="*/ 78008 h 270361"/>
                <a:gd name="connsiteX115" fmla="*/ 54873 w 330878"/>
                <a:gd name="connsiteY115" fmla="*/ 76406 h 270361"/>
                <a:gd name="connsiteX116" fmla="*/ 61393 w 330878"/>
                <a:gd name="connsiteY116" fmla="*/ 76406 h 270361"/>
                <a:gd name="connsiteX117" fmla="*/ 67913 w 330878"/>
                <a:gd name="connsiteY117" fmla="*/ 99689 h 270361"/>
                <a:gd name="connsiteX118" fmla="*/ 61393 w 330878"/>
                <a:gd name="connsiteY118" fmla="*/ 100983 h 270361"/>
                <a:gd name="connsiteX119" fmla="*/ 57481 w 330878"/>
                <a:gd name="connsiteY119" fmla="*/ 86754 h 270361"/>
                <a:gd name="connsiteX120" fmla="*/ 47049 w 330878"/>
                <a:gd name="connsiteY120" fmla="*/ 100983 h 270361"/>
                <a:gd name="connsiteX121" fmla="*/ 43137 w 330878"/>
                <a:gd name="connsiteY121" fmla="*/ 102277 h 270361"/>
                <a:gd name="connsiteX122" fmla="*/ 30097 w 330878"/>
                <a:gd name="connsiteY122" fmla="*/ 106157 h 270361"/>
                <a:gd name="connsiteX123" fmla="*/ 30097 w 330878"/>
                <a:gd name="connsiteY123" fmla="*/ 107451 h 270361"/>
                <a:gd name="connsiteX124" fmla="*/ 32705 w 330878"/>
                <a:gd name="connsiteY124" fmla="*/ 108744 h 270361"/>
                <a:gd name="connsiteX125" fmla="*/ 39225 w 330878"/>
                <a:gd name="connsiteY125" fmla="*/ 115212 h 270361"/>
                <a:gd name="connsiteX126" fmla="*/ 40529 w 330878"/>
                <a:gd name="connsiteY126" fmla="*/ 117799 h 270361"/>
                <a:gd name="connsiteX127" fmla="*/ 37921 w 330878"/>
                <a:gd name="connsiteY127" fmla="*/ 128147 h 270361"/>
                <a:gd name="connsiteX128" fmla="*/ 49657 w 330878"/>
                <a:gd name="connsiteY128" fmla="*/ 120386 h 270361"/>
                <a:gd name="connsiteX129" fmla="*/ 54873 w 330878"/>
                <a:gd name="connsiteY129" fmla="*/ 121679 h 270361"/>
                <a:gd name="connsiteX130" fmla="*/ 66609 w 330878"/>
                <a:gd name="connsiteY130" fmla="*/ 133321 h 270361"/>
                <a:gd name="connsiteX131" fmla="*/ 65305 w 330878"/>
                <a:gd name="connsiteY131" fmla="*/ 121679 h 270361"/>
                <a:gd name="connsiteX132" fmla="*/ 65305 w 330878"/>
                <a:gd name="connsiteY132" fmla="*/ 119092 h 270361"/>
                <a:gd name="connsiteX133" fmla="*/ 67913 w 330878"/>
                <a:gd name="connsiteY133" fmla="*/ 113918 h 270361"/>
                <a:gd name="connsiteX134" fmla="*/ 78346 w 330878"/>
                <a:gd name="connsiteY134" fmla="*/ 108744 h 270361"/>
                <a:gd name="connsiteX135" fmla="*/ 74434 w 330878"/>
                <a:gd name="connsiteY135" fmla="*/ 107451 h 270361"/>
                <a:gd name="connsiteX136" fmla="*/ 69217 w 330878"/>
                <a:gd name="connsiteY136" fmla="*/ 100983 h 270361"/>
                <a:gd name="connsiteX137" fmla="*/ 78346 w 330878"/>
                <a:gd name="connsiteY137" fmla="*/ 100983 h 270361"/>
                <a:gd name="connsiteX138" fmla="*/ 90082 w 330878"/>
                <a:gd name="connsiteY138" fmla="*/ 104864 h 270361"/>
                <a:gd name="connsiteX139" fmla="*/ 90082 w 330878"/>
                <a:gd name="connsiteY139" fmla="*/ 111331 h 270361"/>
                <a:gd name="connsiteX140" fmla="*/ 71825 w 330878"/>
                <a:gd name="connsiteY140" fmla="*/ 120386 h 270361"/>
                <a:gd name="connsiteX141" fmla="*/ 71825 w 330878"/>
                <a:gd name="connsiteY141" fmla="*/ 139789 h 270361"/>
                <a:gd name="connsiteX142" fmla="*/ 66609 w 330878"/>
                <a:gd name="connsiteY142" fmla="*/ 141082 h 270361"/>
                <a:gd name="connsiteX143" fmla="*/ 50961 w 330878"/>
                <a:gd name="connsiteY143" fmla="*/ 126853 h 270361"/>
                <a:gd name="connsiteX144" fmla="*/ 32705 w 330878"/>
                <a:gd name="connsiteY144" fmla="*/ 141082 h 270361"/>
                <a:gd name="connsiteX145" fmla="*/ 26185 w 330878"/>
                <a:gd name="connsiteY145" fmla="*/ 135908 h 270361"/>
                <a:gd name="connsiteX146" fmla="*/ 34009 w 330878"/>
                <a:gd name="connsiteY146" fmla="*/ 117799 h 270361"/>
                <a:gd name="connsiteX147" fmla="*/ 26185 w 330878"/>
                <a:gd name="connsiteY147" fmla="*/ 113918 h 270361"/>
                <a:gd name="connsiteX148" fmla="*/ 19665 w 330878"/>
                <a:gd name="connsiteY148" fmla="*/ 104864 h 270361"/>
                <a:gd name="connsiteX149" fmla="*/ 22273 w 330878"/>
                <a:gd name="connsiteY149" fmla="*/ 98396 h 270361"/>
                <a:gd name="connsiteX150" fmla="*/ 43137 w 330878"/>
                <a:gd name="connsiteY150" fmla="*/ 97102 h 270361"/>
                <a:gd name="connsiteX151" fmla="*/ 54873 w 330878"/>
                <a:gd name="connsiteY151" fmla="*/ 76406 h 270361"/>
                <a:gd name="connsiteX152" fmla="*/ 55852 w 330878"/>
                <a:gd name="connsiteY152" fmla="*/ 13494 h 270361"/>
                <a:gd name="connsiteX153" fmla="*/ 26084 w 330878"/>
                <a:gd name="connsiteY153" fmla="*/ 17372 h 270361"/>
                <a:gd name="connsiteX154" fmla="*/ 13142 w 330878"/>
                <a:gd name="connsiteY154" fmla="*/ 49685 h 270361"/>
                <a:gd name="connsiteX155" fmla="*/ 15731 w 330878"/>
                <a:gd name="connsiteY155" fmla="*/ 85877 h 270361"/>
                <a:gd name="connsiteX156" fmla="*/ 13142 w 330878"/>
                <a:gd name="connsiteY156" fmla="*/ 178941 h 270361"/>
                <a:gd name="connsiteX157" fmla="*/ 102444 w 330878"/>
                <a:gd name="connsiteY157" fmla="*/ 199622 h 270361"/>
                <a:gd name="connsiteX158" fmla="*/ 106327 w 330878"/>
                <a:gd name="connsiteY158" fmla="*/ 202208 h 270361"/>
                <a:gd name="connsiteX159" fmla="*/ 108915 w 330878"/>
                <a:gd name="connsiteY159" fmla="*/ 250032 h 270361"/>
                <a:gd name="connsiteX160" fmla="*/ 142566 w 330878"/>
                <a:gd name="connsiteY160" fmla="*/ 206085 h 270361"/>
                <a:gd name="connsiteX161" fmla="*/ 146448 w 330878"/>
                <a:gd name="connsiteY161" fmla="*/ 202208 h 270361"/>
                <a:gd name="connsiteX162" fmla="*/ 154214 w 330878"/>
                <a:gd name="connsiteY162" fmla="*/ 197037 h 270361"/>
                <a:gd name="connsiteX163" fmla="*/ 235750 w 330878"/>
                <a:gd name="connsiteY163" fmla="*/ 195745 h 270361"/>
                <a:gd name="connsiteX164" fmla="*/ 286225 w 330878"/>
                <a:gd name="connsiteY164" fmla="*/ 181527 h 270361"/>
                <a:gd name="connsiteX165" fmla="*/ 308227 w 330878"/>
                <a:gd name="connsiteY165" fmla="*/ 101388 h 270361"/>
                <a:gd name="connsiteX166" fmla="*/ 279754 w 330878"/>
                <a:gd name="connsiteY166" fmla="*/ 14786 h 270361"/>
                <a:gd name="connsiteX167" fmla="*/ 187864 w 330878"/>
                <a:gd name="connsiteY167" fmla="*/ 22542 h 270361"/>
                <a:gd name="connsiteX168" fmla="*/ 55852 w 330878"/>
                <a:gd name="connsiteY168" fmla="*/ 13494 h 270361"/>
                <a:gd name="connsiteX169" fmla="*/ 287798 w 330878"/>
                <a:gd name="connsiteY169" fmla="*/ 607 h 270361"/>
                <a:gd name="connsiteX170" fmla="*/ 314742 w 330878"/>
                <a:gd name="connsiteY170" fmla="*/ 10052 h 270361"/>
                <a:gd name="connsiteX171" fmla="*/ 322509 w 330878"/>
                <a:gd name="connsiteY171" fmla="*/ 105634 h 270361"/>
                <a:gd name="connsiteX172" fmla="*/ 292733 w 330878"/>
                <a:gd name="connsiteY172" fmla="*/ 194758 h 270361"/>
                <a:gd name="connsiteX173" fmla="*/ 237065 w 330878"/>
                <a:gd name="connsiteY173" fmla="*/ 210258 h 270361"/>
                <a:gd name="connsiteX174" fmla="*/ 155505 w 330878"/>
                <a:gd name="connsiteY174" fmla="*/ 211550 h 270361"/>
                <a:gd name="connsiteX175" fmla="*/ 103720 w 330878"/>
                <a:gd name="connsiteY175" fmla="*/ 269674 h 270361"/>
                <a:gd name="connsiteX176" fmla="*/ 93364 w 330878"/>
                <a:gd name="connsiteY176" fmla="*/ 261924 h 270361"/>
                <a:gd name="connsiteX177" fmla="*/ 101131 w 330878"/>
                <a:gd name="connsiteY177" fmla="*/ 208966 h 270361"/>
                <a:gd name="connsiteX178" fmla="*/ 6625 w 330878"/>
                <a:gd name="connsiteY178" fmla="*/ 192175 h 270361"/>
                <a:gd name="connsiteX179" fmla="*/ 6625 w 330878"/>
                <a:gd name="connsiteY179" fmla="*/ 82384 h 270361"/>
                <a:gd name="connsiteX180" fmla="*/ 29928 w 330878"/>
                <a:gd name="connsiteY180" fmla="*/ 6177 h 270361"/>
                <a:gd name="connsiteX181" fmla="*/ 198227 w 330878"/>
                <a:gd name="connsiteY181" fmla="*/ 10052 h 270361"/>
                <a:gd name="connsiteX182" fmla="*/ 287798 w 330878"/>
                <a:gd name="connsiteY182" fmla="*/ 607 h 27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330878" h="270361">
                  <a:moveTo>
                    <a:pt x="132080" y="88106"/>
                  </a:moveTo>
                  <a:cubicBezTo>
                    <a:pt x="129500" y="92028"/>
                    <a:pt x="128210" y="94643"/>
                    <a:pt x="126920" y="97258"/>
                  </a:cubicBezTo>
                  <a:cubicBezTo>
                    <a:pt x="126920" y="98565"/>
                    <a:pt x="126920" y="98565"/>
                    <a:pt x="125630" y="99872"/>
                  </a:cubicBezTo>
                  <a:cubicBezTo>
                    <a:pt x="124341" y="99872"/>
                    <a:pt x="124341" y="101180"/>
                    <a:pt x="123051" y="101180"/>
                  </a:cubicBezTo>
                  <a:cubicBezTo>
                    <a:pt x="119181" y="102487"/>
                    <a:pt x="114022" y="105102"/>
                    <a:pt x="110152" y="106409"/>
                  </a:cubicBezTo>
                  <a:cubicBezTo>
                    <a:pt x="111442" y="107716"/>
                    <a:pt x="112732" y="109024"/>
                    <a:pt x="114022" y="109024"/>
                  </a:cubicBezTo>
                  <a:cubicBezTo>
                    <a:pt x="115312" y="110331"/>
                    <a:pt x="119181" y="111638"/>
                    <a:pt x="120471" y="115561"/>
                  </a:cubicBezTo>
                  <a:cubicBezTo>
                    <a:pt x="120471" y="116868"/>
                    <a:pt x="120471" y="116868"/>
                    <a:pt x="119181" y="118175"/>
                  </a:cubicBezTo>
                  <a:cubicBezTo>
                    <a:pt x="117891" y="120790"/>
                    <a:pt x="117891" y="123405"/>
                    <a:pt x="117891" y="126019"/>
                  </a:cubicBezTo>
                  <a:cubicBezTo>
                    <a:pt x="120471" y="124712"/>
                    <a:pt x="123051" y="123405"/>
                    <a:pt x="125630" y="120790"/>
                  </a:cubicBezTo>
                  <a:cubicBezTo>
                    <a:pt x="126920" y="118175"/>
                    <a:pt x="130790" y="118175"/>
                    <a:pt x="132080" y="120790"/>
                  </a:cubicBezTo>
                  <a:cubicBezTo>
                    <a:pt x="133369" y="126019"/>
                    <a:pt x="137239" y="129941"/>
                    <a:pt x="139819" y="132556"/>
                  </a:cubicBezTo>
                  <a:cubicBezTo>
                    <a:pt x="141108" y="129941"/>
                    <a:pt x="141108" y="126019"/>
                    <a:pt x="139819" y="122097"/>
                  </a:cubicBezTo>
                  <a:cubicBezTo>
                    <a:pt x="137239" y="122097"/>
                    <a:pt x="137239" y="118175"/>
                    <a:pt x="139819" y="116868"/>
                  </a:cubicBezTo>
                  <a:cubicBezTo>
                    <a:pt x="143688" y="115561"/>
                    <a:pt x="147558" y="112946"/>
                    <a:pt x="151427" y="110331"/>
                  </a:cubicBezTo>
                  <a:cubicBezTo>
                    <a:pt x="148848" y="110331"/>
                    <a:pt x="146268" y="109024"/>
                    <a:pt x="143688" y="109024"/>
                  </a:cubicBezTo>
                  <a:cubicBezTo>
                    <a:pt x="142398" y="109024"/>
                    <a:pt x="141108" y="107716"/>
                    <a:pt x="141108" y="106409"/>
                  </a:cubicBezTo>
                  <a:cubicBezTo>
                    <a:pt x="139819" y="107716"/>
                    <a:pt x="138529" y="106409"/>
                    <a:pt x="137239" y="105102"/>
                  </a:cubicBezTo>
                  <a:cubicBezTo>
                    <a:pt x="135949" y="99872"/>
                    <a:pt x="133369" y="93336"/>
                    <a:pt x="132080" y="88106"/>
                  </a:cubicBezTo>
                  <a:close/>
                  <a:moveTo>
                    <a:pt x="135491" y="78008"/>
                  </a:moveTo>
                  <a:cubicBezTo>
                    <a:pt x="139382" y="84514"/>
                    <a:pt x="143272" y="93623"/>
                    <a:pt x="143272" y="101431"/>
                  </a:cubicBezTo>
                  <a:cubicBezTo>
                    <a:pt x="143272" y="101431"/>
                    <a:pt x="144569" y="101431"/>
                    <a:pt x="144569" y="101431"/>
                  </a:cubicBezTo>
                  <a:cubicBezTo>
                    <a:pt x="149757" y="101431"/>
                    <a:pt x="154945" y="102732"/>
                    <a:pt x="160133" y="104033"/>
                  </a:cubicBezTo>
                  <a:cubicBezTo>
                    <a:pt x="161430" y="104033"/>
                    <a:pt x="161430" y="102732"/>
                    <a:pt x="162727" y="102732"/>
                  </a:cubicBezTo>
                  <a:cubicBezTo>
                    <a:pt x="169212" y="101431"/>
                    <a:pt x="175697" y="98828"/>
                    <a:pt x="182182" y="97527"/>
                  </a:cubicBezTo>
                  <a:cubicBezTo>
                    <a:pt x="183479" y="92322"/>
                    <a:pt x="187370" y="88418"/>
                    <a:pt x="188667" y="83213"/>
                  </a:cubicBezTo>
                  <a:cubicBezTo>
                    <a:pt x="189964" y="81912"/>
                    <a:pt x="192558" y="80611"/>
                    <a:pt x="193855" y="81912"/>
                  </a:cubicBezTo>
                  <a:cubicBezTo>
                    <a:pt x="197746" y="84514"/>
                    <a:pt x="200340" y="88418"/>
                    <a:pt x="201637" y="92322"/>
                  </a:cubicBezTo>
                  <a:cubicBezTo>
                    <a:pt x="202934" y="94925"/>
                    <a:pt x="205528" y="98828"/>
                    <a:pt x="204231" y="102732"/>
                  </a:cubicBezTo>
                  <a:cubicBezTo>
                    <a:pt x="210715" y="100129"/>
                    <a:pt x="218497" y="101431"/>
                    <a:pt x="223685" y="102732"/>
                  </a:cubicBezTo>
                  <a:cubicBezTo>
                    <a:pt x="224982" y="102732"/>
                    <a:pt x="224982" y="102732"/>
                    <a:pt x="226279" y="104033"/>
                  </a:cubicBezTo>
                  <a:cubicBezTo>
                    <a:pt x="226279" y="102732"/>
                    <a:pt x="226279" y="102732"/>
                    <a:pt x="226279" y="102732"/>
                  </a:cubicBezTo>
                  <a:cubicBezTo>
                    <a:pt x="234061" y="102732"/>
                    <a:pt x="240546" y="102732"/>
                    <a:pt x="248328" y="104033"/>
                  </a:cubicBezTo>
                  <a:cubicBezTo>
                    <a:pt x="249625" y="96226"/>
                    <a:pt x="252219" y="89720"/>
                    <a:pt x="256110" y="83213"/>
                  </a:cubicBezTo>
                  <a:cubicBezTo>
                    <a:pt x="256110" y="80611"/>
                    <a:pt x="260001" y="80611"/>
                    <a:pt x="261298" y="83213"/>
                  </a:cubicBezTo>
                  <a:cubicBezTo>
                    <a:pt x="265189" y="85816"/>
                    <a:pt x="269080" y="91021"/>
                    <a:pt x="270377" y="94925"/>
                  </a:cubicBezTo>
                  <a:cubicBezTo>
                    <a:pt x="271674" y="97527"/>
                    <a:pt x="272971" y="101431"/>
                    <a:pt x="272971" y="104033"/>
                  </a:cubicBezTo>
                  <a:cubicBezTo>
                    <a:pt x="276861" y="104033"/>
                    <a:pt x="282049" y="102732"/>
                    <a:pt x="285940" y="102732"/>
                  </a:cubicBezTo>
                  <a:cubicBezTo>
                    <a:pt x="288534" y="104033"/>
                    <a:pt x="291128" y="106636"/>
                    <a:pt x="289831" y="109238"/>
                  </a:cubicBezTo>
                  <a:cubicBezTo>
                    <a:pt x="284643" y="115744"/>
                    <a:pt x="279455" y="123552"/>
                    <a:pt x="272971" y="128757"/>
                  </a:cubicBezTo>
                  <a:cubicBezTo>
                    <a:pt x="272971" y="128757"/>
                    <a:pt x="274267" y="130058"/>
                    <a:pt x="274267" y="130058"/>
                  </a:cubicBezTo>
                  <a:cubicBezTo>
                    <a:pt x="276861" y="136564"/>
                    <a:pt x="276861" y="143070"/>
                    <a:pt x="276861" y="150877"/>
                  </a:cubicBezTo>
                  <a:cubicBezTo>
                    <a:pt x="276861" y="153480"/>
                    <a:pt x="272971" y="154781"/>
                    <a:pt x="270377" y="153480"/>
                  </a:cubicBezTo>
                  <a:cubicBezTo>
                    <a:pt x="265189" y="148275"/>
                    <a:pt x="260001" y="145673"/>
                    <a:pt x="254813" y="141769"/>
                  </a:cubicBezTo>
                  <a:cubicBezTo>
                    <a:pt x="249625" y="145673"/>
                    <a:pt x="241843" y="146974"/>
                    <a:pt x="235358" y="150877"/>
                  </a:cubicBezTo>
                  <a:cubicBezTo>
                    <a:pt x="232764" y="152179"/>
                    <a:pt x="228873" y="149576"/>
                    <a:pt x="230170" y="145673"/>
                  </a:cubicBezTo>
                  <a:cubicBezTo>
                    <a:pt x="231467" y="140468"/>
                    <a:pt x="232764" y="135263"/>
                    <a:pt x="236655" y="130058"/>
                  </a:cubicBezTo>
                  <a:cubicBezTo>
                    <a:pt x="239249" y="126154"/>
                    <a:pt x="240546" y="126154"/>
                    <a:pt x="244437" y="124853"/>
                  </a:cubicBezTo>
                  <a:cubicBezTo>
                    <a:pt x="245734" y="124853"/>
                    <a:pt x="245734" y="124853"/>
                    <a:pt x="245734" y="126154"/>
                  </a:cubicBezTo>
                  <a:cubicBezTo>
                    <a:pt x="243140" y="130058"/>
                    <a:pt x="240546" y="135263"/>
                    <a:pt x="239249" y="140468"/>
                  </a:cubicBezTo>
                  <a:cubicBezTo>
                    <a:pt x="244437" y="137865"/>
                    <a:pt x="248328" y="136564"/>
                    <a:pt x="252219" y="133961"/>
                  </a:cubicBezTo>
                  <a:cubicBezTo>
                    <a:pt x="254813" y="132660"/>
                    <a:pt x="257407" y="131359"/>
                    <a:pt x="258704" y="133961"/>
                  </a:cubicBezTo>
                  <a:cubicBezTo>
                    <a:pt x="261298" y="136564"/>
                    <a:pt x="265189" y="139166"/>
                    <a:pt x="269080" y="141769"/>
                  </a:cubicBezTo>
                  <a:cubicBezTo>
                    <a:pt x="267783" y="139166"/>
                    <a:pt x="266486" y="135263"/>
                    <a:pt x="266486" y="131359"/>
                  </a:cubicBezTo>
                  <a:cubicBezTo>
                    <a:pt x="265189" y="130058"/>
                    <a:pt x="266486" y="128757"/>
                    <a:pt x="267783" y="127455"/>
                  </a:cubicBezTo>
                  <a:cubicBezTo>
                    <a:pt x="267783" y="127455"/>
                    <a:pt x="266486" y="127455"/>
                    <a:pt x="266486" y="127455"/>
                  </a:cubicBezTo>
                  <a:cubicBezTo>
                    <a:pt x="266486" y="124853"/>
                    <a:pt x="267783" y="123552"/>
                    <a:pt x="270377" y="122250"/>
                  </a:cubicBezTo>
                  <a:cubicBezTo>
                    <a:pt x="271674" y="119648"/>
                    <a:pt x="272971" y="118347"/>
                    <a:pt x="275564" y="117045"/>
                  </a:cubicBezTo>
                  <a:cubicBezTo>
                    <a:pt x="276861" y="114443"/>
                    <a:pt x="278158" y="113142"/>
                    <a:pt x="279455" y="110539"/>
                  </a:cubicBezTo>
                  <a:cubicBezTo>
                    <a:pt x="276861" y="110539"/>
                    <a:pt x="274267" y="110539"/>
                    <a:pt x="272971" y="110539"/>
                  </a:cubicBezTo>
                  <a:cubicBezTo>
                    <a:pt x="271674" y="109238"/>
                    <a:pt x="270377" y="109238"/>
                    <a:pt x="270377" y="107937"/>
                  </a:cubicBezTo>
                  <a:cubicBezTo>
                    <a:pt x="270377" y="107937"/>
                    <a:pt x="269080" y="107937"/>
                    <a:pt x="269080" y="107937"/>
                  </a:cubicBezTo>
                  <a:cubicBezTo>
                    <a:pt x="265189" y="106636"/>
                    <a:pt x="265189" y="101431"/>
                    <a:pt x="262595" y="97527"/>
                  </a:cubicBezTo>
                  <a:cubicBezTo>
                    <a:pt x="262595" y="96226"/>
                    <a:pt x="261298" y="94925"/>
                    <a:pt x="260001" y="92322"/>
                  </a:cubicBezTo>
                  <a:cubicBezTo>
                    <a:pt x="257407" y="96226"/>
                    <a:pt x="256110" y="101431"/>
                    <a:pt x="253516" y="105334"/>
                  </a:cubicBezTo>
                  <a:cubicBezTo>
                    <a:pt x="256110" y="106636"/>
                    <a:pt x="254813" y="110539"/>
                    <a:pt x="250922" y="110539"/>
                  </a:cubicBezTo>
                  <a:cubicBezTo>
                    <a:pt x="245734" y="109238"/>
                    <a:pt x="239249" y="110539"/>
                    <a:pt x="232764" y="110539"/>
                  </a:cubicBezTo>
                  <a:cubicBezTo>
                    <a:pt x="236655" y="113142"/>
                    <a:pt x="240546" y="114443"/>
                    <a:pt x="243140" y="118347"/>
                  </a:cubicBezTo>
                  <a:cubicBezTo>
                    <a:pt x="244437" y="119648"/>
                    <a:pt x="243140" y="122250"/>
                    <a:pt x="240546" y="122250"/>
                  </a:cubicBezTo>
                  <a:cubicBezTo>
                    <a:pt x="236655" y="122250"/>
                    <a:pt x="232764" y="119648"/>
                    <a:pt x="228873" y="117045"/>
                  </a:cubicBezTo>
                  <a:cubicBezTo>
                    <a:pt x="226279" y="115744"/>
                    <a:pt x="224982" y="113142"/>
                    <a:pt x="223685" y="110539"/>
                  </a:cubicBezTo>
                  <a:cubicBezTo>
                    <a:pt x="222388" y="113142"/>
                    <a:pt x="221091" y="114443"/>
                    <a:pt x="218497" y="115744"/>
                  </a:cubicBezTo>
                  <a:cubicBezTo>
                    <a:pt x="217200" y="117045"/>
                    <a:pt x="214606" y="117045"/>
                    <a:pt x="213309" y="118347"/>
                  </a:cubicBezTo>
                  <a:cubicBezTo>
                    <a:pt x="212012" y="119648"/>
                    <a:pt x="210715" y="119648"/>
                    <a:pt x="209418" y="119648"/>
                  </a:cubicBezTo>
                  <a:cubicBezTo>
                    <a:pt x="209418" y="120949"/>
                    <a:pt x="209418" y="120949"/>
                    <a:pt x="209418" y="120949"/>
                  </a:cubicBezTo>
                  <a:cubicBezTo>
                    <a:pt x="212012" y="127455"/>
                    <a:pt x="213309" y="135263"/>
                    <a:pt x="212012" y="141769"/>
                  </a:cubicBezTo>
                  <a:cubicBezTo>
                    <a:pt x="210715" y="144371"/>
                    <a:pt x="208122" y="145673"/>
                    <a:pt x="206825" y="144371"/>
                  </a:cubicBezTo>
                  <a:cubicBezTo>
                    <a:pt x="202934" y="140468"/>
                    <a:pt x="197746" y="139166"/>
                    <a:pt x="193855" y="135263"/>
                  </a:cubicBezTo>
                  <a:cubicBezTo>
                    <a:pt x="188667" y="137865"/>
                    <a:pt x="183479" y="140468"/>
                    <a:pt x="179588" y="145673"/>
                  </a:cubicBezTo>
                  <a:cubicBezTo>
                    <a:pt x="178291" y="146974"/>
                    <a:pt x="173103" y="148275"/>
                    <a:pt x="173103" y="144371"/>
                  </a:cubicBezTo>
                  <a:cubicBezTo>
                    <a:pt x="171806" y="135263"/>
                    <a:pt x="173103" y="123552"/>
                    <a:pt x="180885" y="118347"/>
                  </a:cubicBezTo>
                  <a:cubicBezTo>
                    <a:pt x="182182" y="117045"/>
                    <a:pt x="184776" y="119648"/>
                    <a:pt x="183479" y="120949"/>
                  </a:cubicBezTo>
                  <a:cubicBezTo>
                    <a:pt x="180885" y="124853"/>
                    <a:pt x="179588" y="130058"/>
                    <a:pt x="179588" y="135263"/>
                  </a:cubicBezTo>
                  <a:cubicBezTo>
                    <a:pt x="183479" y="132660"/>
                    <a:pt x="188667" y="131359"/>
                    <a:pt x="191261" y="128757"/>
                  </a:cubicBezTo>
                  <a:cubicBezTo>
                    <a:pt x="193855" y="126154"/>
                    <a:pt x="196449" y="127455"/>
                    <a:pt x="197746" y="128757"/>
                  </a:cubicBezTo>
                  <a:cubicBezTo>
                    <a:pt x="199043" y="131359"/>
                    <a:pt x="202934" y="133961"/>
                    <a:pt x="205528" y="135263"/>
                  </a:cubicBezTo>
                  <a:cubicBezTo>
                    <a:pt x="205528" y="131359"/>
                    <a:pt x="204231" y="126154"/>
                    <a:pt x="204231" y="122250"/>
                  </a:cubicBezTo>
                  <a:cubicBezTo>
                    <a:pt x="204231" y="120949"/>
                    <a:pt x="204231" y="119648"/>
                    <a:pt x="204231" y="119648"/>
                  </a:cubicBezTo>
                  <a:cubicBezTo>
                    <a:pt x="204231" y="118347"/>
                    <a:pt x="204231" y="117045"/>
                    <a:pt x="205528" y="115744"/>
                  </a:cubicBezTo>
                  <a:cubicBezTo>
                    <a:pt x="208122" y="113142"/>
                    <a:pt x="214606" y="111841"/>
                    <a:pt x="217200" y="109238"/>
                  </a:cubicBezTo>
                  <a:cubicBezTo>
                    <a:pt x="213309" y="107937"/>
                    <a:pt x="208122" y="106636"/>
                    <a:pt x="204231" y="107937"/>
                  </a:cubicBezTo>
                  <a:cubicBezTo>
                    <a:pt x="201637" y="109238"/>
                    <a:pt x="200340" y="106636"/>
                    <a:pt x="200340" y="104033"/>
                  </a:cubicBezTo>
                  <a:cubicBezTo>
                    <a:pt x="197746" y="101431"/>
                    <a:pt x="197746" y="98828"/>
                    <a:pt x="195152" y="94925"/>
                  </a:cubicBezTo>
                  <a:cubicBezTo>
                    <a:pt x="195152" y="93623"/>
                    <a:pt x="193855" y="92322"/>
                    <a:pt x="193855" y="91021"/>
                  </a:cubicBezTo>
                  <a:cubicBezTo>
                    <a:pt x="191261" y="93623"/>
                    <a:pt x="189964" y="96226"/>
                    <a:pt x="187370" y="98828"/>
                  </a:cubicBezTo>
                  <a:cubicBezTo>
                    <a:pt x="188667" y="100129"/>
                    <a:pt x="187370" y="101431"/>
                    <a:pt x="186073" y="102732"/>
                  </a:cubicBezTo>
                  <a:cubicBezTo>
                    <a:pt x="184776" y="104033"/>
                    <a:pt x="183479" y="105334"/>
                    <a:pt x="182182" y="104033"/>
                  </a:cubicBezTo>
                  <a:cubicBezTo>
                    <a:pt x="179588" y="105334"/>
                    <a:pt x="175697" y="107937"/>
                    <a:pt x="171806" y="109238"/>
                  </a:cubicBezTo>
                  <a:cubicBezTo>
                    <a:pt x="173103" y="109238"/>
                    <a:pt x="174400" y="110539"/>
                    <a:pt x="174400" y="110539"/>
                  </a:cubicBezTo>
                  <a:cubicBezTo>
                    <a:pt x="176994" y="111841"/>
                    <a:pt x="178291" y="113142"/>
                    <a:pt x="179588" y="114443"/>
                  </a:cubicBezTo>
                  <a:cubicBezTo>
                    <a:pt x="180885" y="115744"/>
                    <a:pt x="179588" y="118347"/>
                    <a:pt x="178291" y="118347"/>
                  </a:cubicBezTo>
                  <a:cubicBezTo>
                    <a:pt x="174400" y="119648"/>
                    <a:pt x="167915" y="115744"/>
                    <a:pt x="164024" y="113142"/>
                  </a:cubicBezTo>
                  <a:cubicBezTo>
                    <a:pt x="157539" y="115744"/>
                    <a:pt x="152351" y="119648"/>
                    <a:pt x="145866" y="120949"/>
                  </a:cubicBezTo>
                  <a:cubicBezTo>
                    <a:pt x="145866" y="127455"/>
                    <a:pt x="144569" y="133961"/>
                    <a:pt x="145866" y="140468"/>
                  </a:cubicBezTo>
                  <a:cubicBezTo>
                    <a:pt x="145866" y="144371"/>
                    <a:pt x="141976" y="146974"/>
                    <a:pt x="139382" y="144371"/>
                  </a:cubicBezTo>
                  <a:cubicBezTo>
                    <a:pt x="135491" y="139166"/>
                    <a:pt x="130303" y="135263"/>
                    <a:pt x="126412" y="130058"/>
                  </a:cubicBezTo>
                  <a:cubicBezTo>
                    <a:pt x="122521" y="133961"/>
                    <a:pt x="117333" y="135263"/>
                    <a:pt x="113442" y="140468"/>
                  </a:cubicBezTo>
                  <a:cubicBezTo>
                    <a:pt x="110848" y="144371"/>
                    <a:pt x="104363" y="141769"/>
                    <a:pt x="105660" y="136564"/>
                  </a:cubicBezTo>
                  <a:cubicBezTo>
                    <a:pt x="106957" y="130058"/>
                    <a:pt x="108254" y="123552"/>
                    <a:pt x="112145" y="118347"/>
                  </a:cubicBezTo>
                  <a:cubicBezTo>
                    <a:pt x="110848" y="118347"/>
                    <a:pt x="109550" y="117045"/>
                    <a:pt x="108254" y="117045"/>
                  </a:cubicBezTo>
                  <a:cubicBezTo>
                    <a:pt x="104363" y="114443"/>
                    <a:pt x="100472" y="111841"/>
                    <a:pt x="96581" y="109238"/>
                  </a:cubicBezTo>
                  <a:cubicBezTo>
                    <a:pt x="92690" y="107937"/>
                    <a:pt x="93987" y="101431"/>
                    <a:pt x="97878" y="100129"/>
                  </a:cubicBezTo>
                  <a:cubicBezTo>
                    <a:pt x="105660" y="98828"/>
                    <a:pt x="112145" y="96226"/>
                    <a:pt x="119927" y="96226"/>
                  </a:cubicBezTo>
                  <a:cubicBezTo>
                    <a:pt x="122521" y="91021"/>
                    <a:pt x="125115" y="84514"/>
                    <a:pt x="127709" y="79310"/>
                  </a:cubicBezTo>
                  <a:cubicBezTo>
                    <a:pt x="129006" y="75406"/>
                    <a:pt x="132897" y="75406"/>
                    <a:pt x="135491" y="78008"/>
                  </a:cubicBezTo>
                  <a:close/>
                  <a:moveTo>
                    <a:pt x="54873" y="76406"/>
                  </a:moveTo>
                  <a:cubicBezTo>
                    <a:pt x="56177" y="73819"/>
                    <a:pt x="60089" y="73819"/>
                    <a:pt x="61393" y="76406"/>
                  </a:cubicBezTo>
                  <a:cubicBezTo>
                    <a:pt x="62697" y="84167"/>
                    <a:pt x="69217" y="91928"/>
                    <a:pt x="67913" y="99689"/>
                  </a:cubicBezTo>
                  <a:cubicBezTo>
                    <a:pt x="67913" y="102277"/>
                    <a:pt x="62697" y="103570"/>
                    <a:pt x="61393" y="100983"/>
                  </a:cubicBezTo>
                  <a:cubicBezTo>
                    <a:pt x="60089" y="95809"/>
                    <a:pt x="58785" y="90635"/>
                    <a:pt x="57481" y="86754"/>
                  </a:cubicBezTo>
                  <a:cubicBezTo>
                    <a:pt x="53569" y="91928"/>
                    <a:pt x="50961" y="95809"/>
                    <a:pt x="47049" y="100983"/>
                  </a:cubicBezTo>
                  <a:cubicBezTo>
                    <a:pt x="45745" y="103570"/>
                    <a:pt x="44441" y="103570"/>
                    <a:pt x="43137" y="102277"/>
                  </a:cubicBezTo>
                  <a:cubicBezTo>
                    <a:pt x="37921" y="102277"/>
                    <a:pt x="34009" y="104864"/>
                    <a:pt x="30097" y="106157"/>
                  </a:cubicBezTo>
                  <a:cubicBezTo>
                    <a:pt x="30097" y="106157"/>
                    <a:pt x="30097" y="106157"/>
                    <a:pt x="30097" y="107451"/>
                  </a:cubicBezTo>
                  <a:cubicBezTo>
                    <a:pt x="31401" y="107451"/>
                    <a:pt x="31401" y="108744"/>
                    <a:pt x="32705" y="108744"/>
                  </a:cubicBezTo>
                  <a:cubicBezTo>
                    <a:pt x="35313" y="111331"/>
                    <a:pt x="39225" y="112625"/>
                    <a:pt x="39225" y="115212"/>
                  </a:cubicBezTo>
                  <a:cubicBezTo>
                    <a:pt x="40529" y="116505"/>
                    <a:pt x="40529" y="116505"/>
                    <a:pt x="40529" y="117799"/>
                  </a:cubicBezTo>
                  <a:cubicBezTo>
                    <a:pt x="39225" y="121679"/>
                    <a:pt x="37921" y="125560"/>
                    <a:pt x="37921" y="128147"/>
                  </a:cubicBezTo>
                  <a:cubicBezTo>
                    <a:pt x="41833" y="126853"/>
                    <a:pt x="45745" y="124266"/>
                    <a:pt x="49657" y="120386"/>
                  </a:cubicBezTo>
                  <a:cubicBezTo>
                    <a:pt x="50961" y="120386"/>
                    <a:pt x="53569" y="120386"/>
                    <a:pt x="54873" y="121679"/>
                  </a:cubicBezTo>
                  <a:cubicBezTo>
                    <a:pt x="57481" y="126853"/>
                    <a:pt x="61393" y="129440"/>
                    <a:pt x="66609" y="133321"/>
                  </a:cubicBezTo>
                  <a:cubicBezTo>
                    <a:pt x="66609" y="129440"/>
                    <a:pt x="66609" y="125560"/>
                    <a:pt x="65305" y="121679"/>
                  </a:cubicBezTo>
                  <a:cubicBezTo>
                    <a:pt x="65305" y="120386"/>
                    <a:pt x="65305" y="120386"/>
                    <a:pt x="65305" y="119092"/>
                  </a:cubicBezTo>
                  <a:cubicBezTo>
                    <a:pt x="64001" y="117799"/>
                    <a:pt x="64001" y="115212"/>
                    <a:pt x="67913" y="113918"/>
                  </a:cubicBezTo>
                  <a:cubicBezTo>
                    <a:pt x="71825" y="112625"/>
                    <a:pt x="74434" y="111331"/>
                    <a:pt x="78346" y="108744"/>
                  </a:cubicBezTo>
                  <a:cubicBezTo>
                    <a:pt x="77042" y="108744"/>
                    <a:pt x="75738" y="108744"/>
                    <a:pt x="74434" y="107451"/>
                  </a:cubicBezTo>
                  <a:cubicBezTo>
                    <a:pt x="71825" y="107451"/>
                    <a:pt x="66609" y="104864"/>
                    <a:pt x="69217" y="100983"/>
                  </a:cubicBezTo>
                  <a:cubicBezTo>
                    <a:pt x="70521" y="98396"/>
                    <a:pt x="75738" y="99689"/>
                    <a:pt x="78346" y="100983"/>
                  </a:cubicBezTo>
                  <a:cubicBezTo>
                    <a:pt x="82258" y="102277"/>
                    <a:pt x="86170" y="103570"/>
                    <a:pt x="90082" y="104864"/>
                  </a:cubicBezTo>
                  <a:cubicBezTo>
                    <a:pt x="92690" y="106157"/>
                    <a:pt x="92690" y="110038"/>
                    <a:pt x="90082" y="111331"/>
                  </a:cubicBezTo>
                  <a:cubicBezTo>
                    <a:pt x="84866" y="116505"/>
                    <a:pt x="78346" y="119092"/>
                    <a:pt x="71825" y="120386"/>
                  </a:cubicBezTo>
                  <a:cubicBezTo>
                    <a:pt x="73129" y="126853"/>
                    <a:pt x="73129" y="133321"/>
                    <a:pt x="71825" y="139789"/>
                  </a:cubicBezTo>
                  <a:cubicBezTo>
                    <a:pt x="70521" y="142376"/>
                    <a:pt x="67913" y="142376"/>
                    <a:pt x="66609" y="141082"/>
                  </a:cubicBezTo>
                  <a:cubicBezTo>
                    <a:pt x="61393" y="135908"/>
                    <a:pt x="56177" y="132027"/>
                    <a:pt x="50961" y="126853"/>
                  </a:cubicBezTo>
                  <a:cubicBezTo>
                    <a:pt x="45745" y="132027"/>
                    <a:pt x="39225" y="135908"/>
                    <a:pt x="32705" y="141082"/>
                  </a:cubicBezTo>
                  <a:cubicBezTo>
                    <a:pt x="28793" y="143669"/>
                    <a:pt x="24881" y="139789"/>
                    <a:pt x="26185" y="135908"/>
                  </a:cubicBezTo>
                  <a:cubicBezTo>
                    <a:pt x="27489" y="129440"/>
                    <a:pt x="30097" y="122973"/>
                    <a:pt x="34009" y="117799"/>
                  </a:cubicBezTo>
                  <a:cubicBezTo>
                    <a:pt x="31401" y="116505"/>
                    <a:pt x="28793" y="115212"/>
                    <a:pt x="26185" y="113918"/>
                  </a:cubicBezTo>
                  <a:cubicBezTo>
                    <a:pt x="23577" y="111331"/>
                    <a:pt x="20969" y="108744"/>
                    <a:pt x="19665" y="104864"/>
                  </a:cubicBezTo>
                  <a:cubicBezTo>
                    <a:pt x="19665" y="102277"/>
                    <a:pt x="20969" y="99689"/>
                    <a:pt x="22273" y="98396"/>
                  </a:cubicBezTo>
                  <a:cubicBezTo>
                    <a:pt x="28793" y="95809"/>
                    <a:pt x="35313" y="95809"/>
                    <a:pt x="43137" y="97102"/>
                  </a:cubicBezTo>
                  <a:cubicBezTo>
                    <a:pt x="45745" y="89341"/>
                    <a:pt x="49657" y="82874"/>
                    <a:pt x="54873" y="76406"/>
                  </a:cubicBezTo>
                  <a:close/>
                  <a:moveTo>
                    <a:pt x="55852" y="13494"/>
                  </a:moveTo>
                  <a:cubicBezTo>
                    <a:pt x="46792" y="14786"/>
                    <a:pt x="35144" y="13494"/>
                    <a:pt x="26084" y="17372"/>
                  </a:cubicBezTo>
                  <a:cubicBezTo>
                    <a:pt x="10554" y="22542"/>
                    <a:pt x="11848" y="38052"/>
                    <a:pt x="13142" y="49685"/>
                  </a:cubicBezTo>
                  <a:cubicBezTo>
                    <a:pt x="13142" y="61318"/>
                    <a:pt x="15731" y="74244"/>
                    <a:pt x="15731" y="85877"/>
                  </a:cubicBezTo>
                  <a:cubicBezTo>
                    <a:pt x="13142" y="115606"/>
                    <a:pt x="5377" y="149213"/>
                    <a:pt x="13142" y="178941"/>
                  </a:cubicBezTo>
                  <a:cubicBezTo>
                    <a:pt x="22202" y="212548"/>
                    <a:pt x="75265" y="198330"/>
                    <a:pt x="102444" y="199622"/>
                  </a:cubicBezTo>
                  <a:cubicBezTo>
                    <a:pt x="103738" y="199622"/>
                    <a:pt x="106327" y="200915"/>
                    <a:pt x="106327" y="202208"/>
                  </a:cubicBezTo>
                  <a:cubicBezTo>
                    <a:pt x="107621" y="217718"/>
                    <a:pt x="110210" y="233229"/>
                    <a:pt x="108915" y="250032"/>
                  </a:cubicBezTo>
                  <a:cubicBezTo>
                    <a:pt x="124446" y="238399"/>
                    <a:pt x="136094" y="224181"/>
                    <a:pt x="142566" y="206085"/>
                  </a:cubicBezTo>
                  <a:cubicBezTo>
                    <a:pt x="143860" y="204793"/>
                    <a:pt x="145154" y="203500"/>
                    <a:pt x="146448" y="202208"/>
                  </a:cubicBezTo>
                  <a:cubicBezTo>
                    <a:pt x="146448" y="199622"/>
                    <a:pt x="150331" y="197037"/>
                    <a:pt x="154214" y="197037"/>
                  </a:cubicBezTo>
                  <a:cubicBezTo>
                    <a:pt x="181392" y="200915"/>
                    <a:pt x="208571" y="198330"/>
                    <a:pt x="235750" y="195745"/>
                  </a:cubicBezTo>
                  <a:cubicBezTo>
                    <a:pt x="251281" y="194452"/>
                    <a:pt x="274577" y="194452"/>
                    <a:pt x="286225" y="181527"/>
                  </a:cubicBezTo>
                  <a:cubicBezTo>
                    <a:pt x="303050" y="163431"/>
                    <a:pt x="303050" y="125947"/>
                    <a:pt x="308227" y="101388"/>
                  </a:cubicBezTo>
                  <a:cubicBezTo>
                    <a:pt x="314698" y="69074"/>
                    <a:pt x="327640" y="14786"/>
                    <a:pt x="279754" y="14786"/>
                  </a:cubicBezTo>
                  <a:cubicBezTo>
                    <a:pt x="248692" y="14786"/>
                    <a:pt x="218925" y="23834"/>
                    <a:pt x="187864" y="22542"/>
                  </a:cubicBezTo>
                  <a:cubicBezTo>
                    <a:pt x="143860" y="19957"/>
                    <a:pt x="99855" y="13494"/>
                    <a:pt x="55852" y="13494"/>
                  </a:cubicBezTo>
                  <a:close/>
                  <a:moveTo>
                    <a:pt x="287798" y="607"/>
                  </a:moveTo>
                  <a:cubicBezTo>
                    <a:pt x="297507" y="1737"/>
                    <a:pt x="306650" y="4562"/>
                    <a:pt x="314742" y="10052"/>
                  </a:cubicBezTo>
                  <a:cubicBezTo>
                    <a:pt x="341928" y="28135"/>
                    <a:pt x="327688" y="81093"/>
                    <a:pt x="322509" y="105634"/>
                  </a:cubicBezTo>
                  <a:cubicBezTo>
                    <a:pt x="317331" y="132759"/>
                    <a:pt x="317331" y="177967"/>
                    <a:pt x="292733" y="194758"/>
                  </a:cubicBezTo>
                  <a:cubicBezTo>
                    <a:pt x="277198" y="206383"/>
                    <a:pt x="256484" y="207675"/>
                    <a:pt x="237065" y="210258"/>
                  </a:cubicBezTo>
                  <a:cubicBezTo>
                    <a:pt x="209879" y="211550"/>
                    <a:pt x="182692" y="215425"/>
                    <a:pt x="155505" y="211550"/>
                  </a:cubicBezTo>
                  <a:cubicBezTo>
                    <a:pt x="145148" y="237383"/>
                    <a:pt x="127024" y="256757"/>
                    <a:pt x="103720" y="269674"/>
                  </a:cubicBezTo>
                  <a:cubicBezTo>
                    <a:pt x="98542" y="272257"/>
                    <a:pt x="90774" y="267091"/>
                    <a:pt x="93364" y="261924"/>
                  </a:cubicBezTo>
                  <a:cubicBezTo>
                    <a:pt x="98542" y="243841"/>
                    <a:pt x="97247" y="225758"/>
                    <a:pt x="101131" y="208966"/>
                  </a:cubicBezTo>
                  <a:cubicBezTo>
                    <a:pt x="72650" y="211550"/>
                    <a:pt x="22160" y="223174"/>
                    <a:pt x="6625" y="192175"/>
                  </a:cubicBezTo>
                  <a:cubicBezTo>
                    <a:pt x="-8910" y="159884"/>
                    <a:pt x="7920" y="117259"/>
                    <a:pt x="6625" y="82384"/>
                  </a:cubicBezTo>
                  <a:cubicBezTo>
                    <a:pt x="5330" y="55260"/>
                    <a:pt x="-7616" y="12635"/>
                    <a:pt x="29928" y="6177"/>
                  </a:cubicBezTo>
                  <a:cubicBezTo>
                    <a:pt x="86891" y="-4156"/>
                    <a:pt x="142559" y="11344"/>
                    <a:pt x="198227" y="10052"/>
                  </a:cubicBezTo>
                  <a:cubicBezTo>
                    <a:pt x="224443" y="9083"/>
                    <a:pt x="258669" y="-2784"/>
                    <a:pt x="28779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" name="任意多边形: 形状 3"/>
            <p:cNvSpPr/>
            <p:nvPr/>
          </p:nvSpPr>
          <p:spPr>
            <a:xfrm>
              <a:off x="1392837" y="2146300"/>
              <a:ext cx="1980382" cy="1968500"/>
            </a:xfrm>
            <a:custGeom>
              <a:avLst/>
              <a:gdLst>
                <a:gd name="connsiteX0" fmla="*/ 71461 w 2466780"/>
                <a:gd name="connsiteY0" fmla="*/ 838200 h 2451980"/>
                <a:gd name="connsiteX1" fmla="*/ 503261 w 2466780"/>
                <a:gd name="connsiteY1" fmla="*/ 190500 h 2451980"/>
                <a:gd name="connsiteX2" fmla="*/ 1189061 w 2466780"/>
                <a:gd name="connsiteY2" fmla="*/ 0 h 2451980"/>
                <a:gd name="connsiteX3" fmla="*/ 1824061 w 2466780"/>
                <a:gd name="connsiteY3" fmla="*/ 190500 h 2451980"/>
                <a:gd name="connsiteX4" fmla="*/ 2268561 w 2466780"/>
                <a:gd name="connsiteY4" fmla="*/ 622300 h 2451980"/>
                <a:gd name="connsiteX5" fmla="*/ 2459061 w 2466780"/>
                <a:gd name="connsiteY5" fmla="*/ 1536700 h 2451980"/>
                <a:gd name="connsiteX6" fmla="*/ 2027261 w 2466780"/>
                <a:gd name="connsiteY6" fmla="*/ 2146300 h 2451980"/>
                <a:gd name="connsiteX7" fmla="*/ 1239861 w 2466780"/>
                <a:gd name="connsiteY7" fmla="*/ 2451100 h 2451980"/>
                <a:gd name="connsiteX8" fmla="*/ 439761 w 2466780"/>
                <a:gd name="connsiteY8" fmla="*/ 2222500 h 2451980"/>
                <a:gd name="connsiteX9" fmla="*/ 46061 w 2466780"/>
                <a:gd name="connsiteY9" fmla="*/ 1765300 h 2451980"/>
                <a:gd name="connsiteX10" fmla="*/ 7961 w 2466780"/>
                <a:gd name="connsiteY10" fmla="*/ 1206500 h 2451980"/>
                <a:gd name="connsiteX11" fmla="*/ 46061 w 2466780"/>
                <a:gd name="connsiteY11" fmla="*/ 927100 h 245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66780" h="2451980">
                  <a:moveTo>
                    <a:pt x="71461" y="838200"/>
                  </a:moveTo>
                  <a:cubicBezTo>
                    <a:pt x="194227" y="584200"/>
                    <a:pt x="316994" y="330200"/>
                    <a:pt x="503261" y="190500"/>
                  </a:cubicBezTo>
                  <a:cubicBezTo>
                    <a:pt x="689528" y="50800"/>
                    <a:pt x="968928" y="0"/>
                    <a:pt x="1189061" y="0"/>
                  </a:cubicBezTo>
                  <a:cubicBezTo>
                    <a:pt x="1409194" y="0"/>
                    <a:pt x="1644144" y="86783"/>
                    <a:pt x="1824061" y="190500"/>
                  </a:cubicBezTo>
                  <a:cubicBezTo>
                    <a:pt x="2003978" y="294217"/>
                    <a:pt x="2162728" y="397933"/>
                    <a:pt x="2268561" y="622300"/>
                  </a:cubicBezTo>
                  <a:cubicBezTo>
                    <a:pt x="2374394" y="846667"/>
                    <a:pt x="2499278" y="1282700"/>
                    <a:pt x="2459061" y="1536700"/>
                  </a:cubicBezTo>
                  <a:cubicBezTo>
                    <a:pt x="2418844" y="1790700"/>
                    <a:pt x="2230461" y="1993900"/>
                    <a:pt x="2027261" y="2146300"/>
                  </a:cubicBezTo>
                  <a:cubicBezTo>
                    <a:pt x="1824061" y="2298700"/>
                    <a:pt x="1504444" y="2438400"/>
                    <a:pt x="1239861" y="2451100"/>
                  </a:cubicBezTo>
                  <a:cubicBezTo>
                    <a:pt x="975278" y="2463800"/>
                    <a:pt x="638728" y="2336800"/>
                    <a:pt x="439761" y="2222500"/>
                  </a:cubicBezTo>
                  <a:cubicBezTo>
                    <a:pt x="240794" y="2108200"/>
                    <a:pt x="118028" y="1934633"/>
                    <a:pt x="46061" y="1765300"/>
                  </a:cubicBezTo>
                  <a:cubicBezTo>
                    <a:pt x="-25906" y="1595967"/>
                    <a:pt x="7961" y="1346200"/>
                    <a:pt x="7961" y="1206500"/>
                  </a:cubicBezTo>
                  <a:cubicBezTo>
                    <a:pt x="7961" y="1066800"/>
                    <a:pt x="27011" y="996950"/>
                    <a:pt x="46061" y="927100"/>
                  </a:cubicBezTo>
                </a:path>
              </a:pathLst>
            </a:custGeom>
            <a:noFill/>
            <a:ln w="41275" cap="rnd">
              <a:solidFill>
                <a:schemeClr val="accent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692204" y="1336824"/>
            <a:ext cx="1760987" cy="1701651"/>
            <a:chOff x="1392837" y="1845932"/>
            <a:chExt cx="2347983" cy="2268868"/>
          </a:xfrm>
        </p:grpSpPr>
        <p:sp>
          <p:nvSpPr>
            <p:cNvPr id="7" name="hotel-four-stars-signal-in-rectangular-hand-drawn-speech-bubble_58534"/>
            <p:cNvSpPr>
              <a:spLocks noChangeAspect="1"/>
            </p:cNvSpPr>
            <p:nvPr/>
          </p:nvSpPr>
          <p:spPr bwMode="auto">
            <a:xfrm>
              <a:off x="3005618" y="1845932"/>
              <a:ext cx="735202" cy="600735"/>
            </a:xfrm>
            <a:custGeom>
              <a:avLst/>
              <a:gdLst>
                <a:gd name="connsiteX0" fmla="*/ 132080 w 330878"/>
                <a:gd name="connsiteY0" fmla="*/ 88106 h 270361"/>
                <a:gd name="connsiteX1" fmla="*/ 126920 w 330878"/>
                <a:gd name="connsiteY1" fmla="*/ 97258 h 270361"/>
                <a:gd name="connsiteX2" fmla="*/ 125630 w 330878"/>
                <a:gd name="connsiteY2" fmla="*/ 99872 h 270361"/>
                <a:gd name="connsiteX3" fmla="*/ 123051 w 330878"/>
                <a:gd name="connsiteY3" fmla="*/ 101180 h 270361"/>
                <a:gd name="connsiteX4" fmla="*/ 110152 w 330878"/>
                <a:gd name="connsiteY4" fmla="*/ 106409 h 270361"/>
                <a:gd name="connsiteX5" fmla="*/ 114022 w 330878"/>
                <a:gd name="connsiteY5" fmla="*/ 109024 h 270361"/>
                <a:gd name="connsiteX6" fmla="*/ 120471 w 330878"/>
                <a:gd name="connsiteY6" fmla="*/ 115561 h 270361"/>
                <a:gd name="connsiteX7" fmla="*/ 119181 w 330878"/>
                <a:gd name="connsiteY7" fmla="*/ 118175 h 270361"/>
                <a:gd name="connsiteX8" fmla="*/ 117891 w 330878"/>
                <a:gd name="connsiteY8" fmla="*/ 126019 h 270361"/>
                <a:gd name="connsiteX9" fmla="*/ 125630 w 330878"/>
                <a:gd name="connsiteY9" fmla="*/ 120790 h 270361"/>
                <a:gd name="connsiteX10" fmla="*/ 132080 w 330878"/>
                <a:gd name="connsiteY10" fmla="*/ 120790 h 270361"/>
                <a:gd name="connsiteX11" fmla="*/ 139819 w 330878"/>
                <a:gd name="connsiteY11" fmla="*/ 132556 h 270361"/>
                <a:gd name="connsiteX12" fmla="*/ 139819 w 330878"/>
                <a:gd name="connsiteY12" fmla="*/ 122097 h 270361"/>
                <a:gd name="connsiteX13" fmla="*/ 139819 w 330878"/>
                <a:gd name="connsiteY13" fmla="*/ 116868 h 270361"/>
                <a:gd name="connsiteX14" fmla="*/ 151427 w 330878"/>
                <a:gd name="connsiteY14" fmla="*/ 110331 h 270361"/>
                <a:gd name="connsiteX15" fmla="*/ 143688 w 330878"/>
                <a:gd name="connsiteY15" fmla="*/ 109024 h 270361"/>
                <a:gd name="connsiteX16" fmla="*/ 141108 w 330878"/>
                <a:gd name="connsiteY16" fmla="*/ 106409 h 270361"/>
                <a:gd name="connsiteX17" fmla="*/ 137239 w 330878"/>
                <a:gd name="connsiteY17" fmla="*/ 105102 h 270361"/>
                <a:gd name="connsiteX18" fmla="*/ 132080 w 330878"/>
                <a:gd name="connsiteY18" fmla="*/ 88106 h 270361"/>
                <a:gd name="connsiteX19" fmla="*/ 135491 w 330878"/>
                <a:gd name="connsiteY19" fmla="*/ 78008 h 270361"/>
                <a:gd name="connsiteX20" fmla="*/ 143272 w 330878"/>
                <a:gd name="connsiteY20" fmla="*/ 101431 h 270361"/>
                <a:gd name="connsiteX21" fmla="*/ 144569 w 330878"/>
                <a:gd name="connsiteY21" fmla="*/ 101431 h 270361"/>
                <a:gd name="connsiteX22" fmla="*/ 160133 w 330878"/>
                <a:gd name="connsiteY22" fmla="*/ 104033 h 270361"/>
                <a:gd name="connsiteX23" fmla="*/ 162727 w 330878"/>
                <a:gd name="connsiteY23" fmla="*/ 102732 h 270361"/>
                <a:gd name="connsiteX24" fmla="*/ 182182 w 330878"/>
                <a:gd name="connsiteY24" fmla="*/ 97527 h 270361"/>
                <a:gd name="connsiteX25" fmla="*/ 188667 w 330878"/>
                <a:gd name="connsiteY25" fmla="*/ 83213 h 270361"/>
                <a:gd name="connsiteX26" fmla="*/ 193855 w 330878"/>
                <a:gd name="connsiteY26" fmla="*/ 81912 h 270361"/>
                <a:gd name="connsiteX27" fmla="*/ 201637 w 330878"/>
                <a:gd name="connsiteY27" fmla="*/ 92322 h 270361"/>
                <a:gd name="connsiteX28" fmla="*/ 204231 w 330878"/>
                <a:gd name="connsiteY28" fmla="*/ 102732 h 270361"/>
                <a:gd name="connsiteX29" fmla="*/ 223685 w 330878"/>
                <a:gd name="connsiteY29" fmla="*/ 102732 h 270361"/>
                <a:gd name="connsiteX30" fmla="*/ 226279 w 330878"/>
                <a:gd name="connsiteY30" fmla="*/ 104033 h 270361"/>
                <a:gd name="connsiteX31" fmla="*/ 226279 w 330878"/>
                <a:gd name="connsiteY31" fmla="*/ 102732 h 270361"/>
                <a:gd name="connsiteX32" fmla="*/ 248328 w 330878"/>
                <a:gd name="connsiteY32" fmla="*/ 104033 h 270361"/>
                <a:gd name="connsiteX33" fmla="*/ 256110 w 330878"/>
                <a:gd name="connsiteY33" fmla="*/ 83213 h 270361"/>
                <a:gd name="connsiteX34" fmla="*/ 261298 w 330878"/>
                <a:gd name="connsiteY34" fmla="*/ 83213 h 270361"/>
                <a:gd name="connsiteX35" fmla="*/ 270377 w 330878"/>
                <a:gd name="connsiteY35" fmla="*/ 94925 h 270361"/>
                <a:gd name="connsiteX36" fmla="*/ 272971 w 330878"/>
                <a:gd name="connsiteY36" fmla="*/ 104033 h 270361"/>
                <a:gd name="connsiteX37" fmla="*/ 285940 w 330878"/>
                <a:gd name="connsiteY37" fmla="*/ 102732 h 270361"/>
                <a:gd name="connsiteX38" fmla="*/ 289831 w 330878"/>
                <a:gd name="connsiteY38" fmla="*/ 109238 h 270361"/>
                <a:gd name="connsiteX39" fmla="*/ 272971 w 330878"/>
                <a:gd name="connsiteY39" fmla="*/ 128757 h 270361"/>
                <a:gd name="connsiteX40" fmla="*/ 274267 w 330878"/>
                <a:gd name="connsiteY40" fmla="*/ 130058 h 270361"/>
                <a:gd name="connsiteX41" fmla="*/ 276861 w 330878"/>
                <a:gd name="connsiteY41" fmla="*/ 150877 h 270361"/>
                <a:gd name="connsiteX42" fmla="*/ 270377 w 330878"/>
                <a:gd name="connsiteY42" fmla="*/ 153480 h 270361"/>
                <a:gd name="connsiteX43" fmla="*/ 254813 w 330878"/>
                <a:gd name="connsiteY43" fmla="*/ 141769 h 270361"/>
                <a:gd name="connsiteX44" fmla="*/ 235358 w 330878"/>
                <a:gd name="connsiteY44" fmla="*/ 150877 h 270361"/>
                <a:gd name="connsiteX45" fmla="*/ 230170 w 330878"/>
                <a:gd name="connsiteY45" fmla="*/ 145673 h 270361"/>
                <a:gd name="connsiteX46" fmla="*/ 236655 w 330878"/>
                <a:gd name="connsiteY46" fmla="*/ 130058 h 270361"/>
                <a:gd name="connsiteX47" fmla="*/ 244437 w 330878"/>
                <a:gd name="connsiteY47" fmla="*/ 124853 h 270361"/>
                <a:gd name="connsiteX48" fmla="*/ 245734 w 330878"/>
                <a:gd name="connsiteY48" fmla="*/ 126154 h 270361"/>
                <a:gd name="connsiteX49" fmla="*/ 239249 w 330878"/>
                <a:gd name="connsiteY49" fmla="*/ 140468 h 270361"/>
                <a:gd name="connsiteX50" fmla="*/ 252219 w 330878"/>
                <a:gd name="connsiteY50" fmla="*/ 133961 h 270361"/>
                <a:gd name="connsiteX51" fmla="*/ 258704 w 330878"/>
                <a:gd name="connsiteY51" fmla="*/ 133961 h 270361"/>
                <a:gd name="connsiteX52" fmla="*/ 269080 w 330878"/>
                <a:gd name="connsiteY52" fmla="*/ 141769 h 270361"/>
                <a:gd name="connsiteX53" fmla="*/ 266486 w 330878"/>
                <a:gd name="connsiteY53" fmla="*/ 131359 h 270361"/>
                <a:gd name="connsiteX54" fmla="*/ 267783 w 330878"/>
                <a:gd name="connsiteY54" fmla="*/ 127455 h 270361"/>
                <a:gd name="connsiteX55" fmla="*/ 266486 w 330878"/>
                <a:gd name="connsiteY55" fmla="*/ 127455 h 270361"/>
                <a:gd name="connsiteX56" fmla="*/ 270377 w 330878"/>
                <a:gd name="connsiteY56" fmla="*/ 122250 h 270361"/>
                <a:gd name="connsiteX57" fmla="*/ 275564 w 330878"/>
                <a:gd name="connsiteY57" fmla="*/ 117045 h 270361"/>
                <a:gd name="connsiteX58" fmla="*/ 279455 w 330878"/>
                <a:gd name="connsiteY58" fmla="*/ 110539 h 270361"/>
                <a:gd name="connsiteX59" fmla="*/ 272971 w 330878"/>
                <a:gd name="connsiteY59" fmla="*/ 110539 h 270361"/>
                <a:gd name="connsiteX60" fmla="*/ 270377 w 330878"/>
                <a:gd name="connsiteY60" fmla="*/ 107937 h 270361"/>
                <a:gd name="connsiteX61" fmla="*/ 269080 w 330878"/>
                <a:gd name="connsiteY61" fmla="*/ 107937 h 270361"/>
                <a:gd name="connsiteX62" fmla="*/ 262595 w 330878"/>
                <a:gd name="connsiteY62" fmla="*/ 97527 h 270361"/>
                <a:gd name="connsiteX63" fmla="*/ 260001 w 330878"/>
                <a:gd name="connsiteY63" fmla="*/ 92322 h 270361"/>
                <a:gd name="connsiteX64" fmla="*/ 253516 w 330878"/>
                <a:gd name="connsiteY64" fmla="*/ 105334 h 270361"/>
                <a:gd name="connsiteX65" fmla="*/ 250922 w 330878"/>
                <a:gd name="connsiteY65" fmla="*/ 110539 h 270361"/>
                <a:gd name="connsiteX66" fmla="*/ 232764 w 330878"/>
                <a:gd name="connsiteY66" fmla="*/ 110539 h 270361"/>
                <a:gd name="connsiteX67" fmla="*/ 243140 w 330878"/>
                <a:gd name="connsiteY67" fmla="*/ 118347 h 270361"/>
                <a:gd name="connsiteX68" fmla="*/ 240546 w 330878"/>
                <a:gd name="connsiteY68" fmla="*/ 122250 h 270361"/>
                <a:gd name="connsiteX69" fmla="*/ 228873 w 330878"/>
                <a:gd name="connsiteY69" fmla="*/ 117045 h 270361"/>
                <a:gd name="connsiteX70" fmla="*/ 223685 w 330878"/>
                <a:gd name="connsiteY70" fmla="*/ 110539 h 270361"/>
                <a:gd name="connsiteX71" fmla="*/ 218497 w 330878"/>
                <a:gd name="connsiteY71" fmla="*/ 115744 h 270361"/>
                <a:gd name="connsiteX72" fmla="*/ 213309 w 330878"/>
                <a:gd name="connsiteY72" fmla="*/ 118347 h 270361"/>
                <a:gd name="connsiteX73" fmla="*/ 209418 w 330878"/>
                <a:gd name="connsiteY73" fmla="*/ 119648 h 270361"/>
                <a:gd name="connsiteX74" fmla="*/ 209418 w 330878"/>
                <a:gd name="connsiteY74" fmla="*/ 120949 h 270361"/>
                <a:gd name="connsiteX75" fmla="*/ 212012 w 330878"/>
                <a:gd name="connsiteY75" fmla="*/ 141769 h 270361"/>
                <a:gd name="connsiteX76" fmla="*/ 206825 w 330878"/>
                <a:gd name="connsiteY76" fmla="*/ 144371 h 270361"/>
                <a:gd name="connsiteX77" fmla="*/ 193855 w 330878"/>
                <a:gd name="connsiteY77" fmla="*/ 135263 h 270361"/>
                <a:gd name="connsiteX78" fmla="*/ 179588 w 330878"/>
                <a:gd name="connsiteY78" fmla="*/ 145673 h 270361"/>
                <a:gd name="connsiteX79" fmla="*/ 173103 w 330878"/>
                <a:gd name="connsiteY79" fmla="*/ 144371 h 270361"/>
                <a:gd name="connsiteX80" fmla="*/ 180885 w 330878"/>
                <a:gd name="connsiteY80" fmla="*/ 118347 h 270361"/>
                <a:gd name="connsiteX81" fmla="*/ 183479 w 330878"/>
                <a:gd name="connsiteY81" fmla="*/ 120949 h 270361"/>
                <a:gd name="connsiteX82" fmla="*/ 179588 w 330878"/>
                <a:gd name="connsiteY82" fmla="*/ 135263 h 270361"/>
                <a:gd name="connsiteX83" fmla="*/ 191261 w 330878"/>
                <a:gd name="connsiteY83" fmla="*/ 128757 h 270361"/>
                <a:gd name="connsiteX84" fmla="*/ 197746 w 330878"/>
                <a:gd name="connsiteY84" fmla="*/ 128757 h 270361"/>
                <a:gd name="connsiteX85" fmla="*/ 205528 w 330878"/>
                <a:gd name="connsiteY85" fmla="*/ 135263 h 270361"/>
                <a:gd name="connsiteX86" fmla="*/ 204231 w 330878"/>
                <a:gd name="connsiteY86" fmla="*/ 122250 h 270361"/>
                <a:gd name="connsiteX87" fmla="*/ 204231 w 330878"/>
                <a:gd name="connsiteY87" fmla="*/ 119648 h 270361"/>
                <a:gd name="connsiteX88" fmla="*/ 205528 w 330878"/>
                <a:gd name="connsiteY88" fmla="*/ 115744 h 270361"/>
                <a:gd name="connsiteX89" fmla="*/ 217200 w 330878"/>
                <a:gd name="connsiteY89" fmla="*/ 109238 h 270361"/>
                <a:gd name="connsiteX90" fmla="*/ 204231 w 330878"/>
                <a:gd name="connsiteY90" fmla="*/ 107937 h 270361"/>
                <a:gd name="connsiteX91" fmla="*/ 200340 w 330878"/>
                <a:gd name="connsiteY91" fmla="*/ 104033 h 270361"/>
                <a:gd name="connsiteX92" fmla="*/ 195152 w 330878"/>
                <a:gd name="connsiteY92" fmla="*/ 94925 h 270361"/>
                <a:gd name="connsiteX93" fmla="*/ 193855 w 330878"/>
                <a:gd name="connsiteY93" fmla="*/ 91021 h 270361"/>
                <a:gd name="connsiteX94" fmla="*/ 187370 w 330878"/>
                <a:gd name="connsiteY94" fmla="*/ 98828 h 270361"/>
                <a:gd name="connsiteX95" fmla="*/ 186073 w 330878"/>
                <a:gd name="connsiteY95" fmla="*/ 102732 h 270361"/>
                <a:gd name="connsiteX96" fmla="*/ 182182 w 330878"/>
                <a:gd name="connsiteY96" fmla="*/ 104033 h 270361"/>
                <a:gd name="connsiteX97" fmla="*/ 171806 w 330878"/>
                <a:gd name="connsiteY97" fmla="*/ 109238 h 270361"/>
                <a:gd name="connsiteX98" fmla="*/ 174400 w 330878"/>
                <a:gd name="connsiteY98" fmla="*/ 110539 h 270361"/>
                <a:gd name="connsiteX99" fmla="*/ 179588 w 330878"/>
                <a:gd name="connsiteY99" fmla="*/ 114443 h 270361"/>
                <a:gd name="connsiteX100" fmla="*/ 178291 w 330878"/>
                <a:gd name="connsiteY100" fmla="*/ 118347 h 270361"/>
                <a:gd name="connsiteX101" fmla="*/ 164024 w 330878"/>
                <a:gd name="connsiteY101" fmla="*/ 113142 h 270361"/>
                <a:gd name="connsiteX102" fmla="*/ 145866 w 330878"/>
                <a:gd name="connsiteY102" fmla="*/ 120949 h 270361"/>
                <a:gd name="connsiteX103" fmla="*/ 145866 w 330878"/>
                <a:gd name="connsiteY103" fmla="*/ 140468 h 270361"/>
                <a:gd name="connsiteX104" fmla="*/ 139382 w 330878"/>
                <a:gd name="connsiteY104" fmla="*/ 144371 h 270361"/>
                <a:gd name="connsiteX105" fmla="*/ 126412 w 330878"/>
                <a:gd name="connsiteY105" fmla="*/ 130058 h 270361"/>
                <a:gd name="connsiteX106" fmla="*/ 113442 w 330878"/>
                <a:gd name="connsiteY106" fmla="*/ 140468 h 270361"/>
                <a:gd name="connsiteX107" fmla="*/ 105660 w 330878"/>
                <a:gd name="connsiteY107" fmla="*/ 136564 h 270361"/>
                <a:gd name="connsiteX108" fmla="*/ 112145 w 330878"/>
                <a:gd name="connsiteY108" fmla="*/ 118347 h 270361"/>
                <a:gd name="connsiteX109" fmla="*/ 108254 w 330878"/>
                <a:gd name="connsiteY109" fmla="*/ 117045 h 270361"/>
                <a:gd name="connsiteX110" fmla="*/ 96581 w 330878"/>
                <a:gd name="connsiteY110" fmla="*/ 109238 h 270361"/>
                <a:gd name="connsiteX111" fmla="*/ 97878 w 330878"/>
                <a:gd name="connsiteY111" fmla="*/ 100129 h 270361"/>
                <a:gd name="connsiteX112" fmla="*/ 119927 w 330878"/>
                <a:gd name="connsiteY112" fmla="*/ 96226 h 270361"/>
                <a:gd name="connsiteX113" fmla="*/ 127709 w 330878"/>
                <a:gd name="connsiteY113" fmla="*/ 79310 h 270361"/>
                <a:gd name="connsiteX114" fmla="*/ 135491 w 330878"/>
                <a:gd name="connsiteY114" fmla="*/ 78008 h 270361"/>
                <a:gd name="connsiteX115" fmla="*/ 54873 w 330878"/>
                <a:gd name="connsiteY115" fmla="*/ 76406 h 270361"/>
                <a:gd name="connsiteX116" fmla="*/ 61393 w 330878"/>
                <a:gd name="connsiteY116" fmla="*/ 76406 h 270361"/>
                <a:gd name="connsiteX117" fmla="*/ 67913 w 330878"/>
                <a:gd name="connsiteY117" fmla="*/ 99689 h 270361"/>
                <a:gd name="connsiteX118" fmla="*/ 61393 w 330878"/>
                <a:gd name="connsiteY118" fmla="*/ 100983 h 270361"/>
                <a:gd name="connsiteX119" fmla="*/ 57481 w 330878"/>
                <a:gd name="connsiteY119" fmla="*/ 86754 h 270361"/>
                <a:gd name="connsiteX120" fmla="*/ 47049 w 330878"/>
                <a:gd name="connsiteY120" fmla="*/ 100983 h 270361"/>
                <a:gd name="connsiteX121" fmla="*/ 43137 w 330878"/>
                <a:gd name="connsiteY121" fmla="*/ 102277 h 270361"/>
                <a:gd name="connsiteX122" fmla="*/ 30097 w 330878"/>
                <a:gd name="connsiteY122" fmla="*/ 106157 h 270361"/>
                <a:gd name="connsiteX123" fmla="*/ 30097 w 330878"/>
                <a:gd name="connsiteY123" fmla="*/ 107451 h 270361"/>
                <a:gd name="connsiteX124" fmla="*/ 32705 w 330878"/>
                <a:gd name="connsiteY124" fmla="*/ 108744 h 270361"/>
                <a:gd name="connsiteX125" fmla="*/ 39225 w 330878"/>
                <a:gd name="connsiteY125" fmla="*/ 115212 h 270361"/>
                <a:gd name="connsiteX126" fmla="*/ 40529 w 330878"/>
                <a:gd name="connsiteY126" fmla="*/ 117799 h 270361"/>
                <a:gd name="connsiteX127" fmla="*/ 37921 w 330878"/>
                <a:gd name="connsiteY127" fmla="*/ 128147 h 270361"/>
                <a:gd name="connsiteX128" fmla="*/ 49657 w 330878"/>
                <a:gd name="connsiteY128" fmla="*/ 120386 h 270361"/>
                <a:gd name="connsiteX129" fmla="*/ 54873 w 330878"/>
                <a:gd name="connsiteY129" fmla="*/ 121679 h 270361"/>
                <a:gd name="connsiteX130" fmla="*/ 66609 w 330878"/>
                <a:gd name="connsiteY130" fmla="*/ 133321 h 270361"/>
                <a:gd name="connsiteX131" fmla="*/ 65305 w 330878"/>
                <a:gd name="connsiteY131" fmla="*/ 121679 h 270361"/>
                <a:gd name="connsiteX132" fmla="*/ 65305 w 330878"/>
                <a:gd name="connsiteY132" fmla="*/ 119092 h 270361"/>
                <a:gd name="connsiteX133" fmla="*/ 67913 w 330878"/>
                <a:gd name="connsiteY133" fmla="*/ 113918 h 270361"/>
                <a:gd name="connsiteX134" fmla="*/ 78346 w 330878"/>
                <a:gd name="connsiteY134" fmla="*/ 108744 h 270361"/>
                <a:gd name="connsiteX135" fmla="*/ 74434 w 330878"/>
                <a:gd name="connsiteY135" fmla="*/ 107451 h 270361"/>
                <a:gd name="connsiteX136" fmla="*/ 69217 w 330878"/>
                <a:gd name="connsiteY136" fmla="*/ 100983 h 270361"/>
                <a:gd name="connsiteX137" fmla="*/ 78346 w 330878"/>
                <a:gd name="connsiteY137" fmla="*/ 100983 h 270361"/>
                <a:gd name="connsiteX138" fmla="*/ 90082 w 330878"/>
                <a:gd name="connsiteY138" fmla="*/ 104864 h 270361"/>
                <a:gd name="connsiteX139" fmla="*/ 90082 w 330878"/>
                <a:gd name="connsiteY139" fmla="*/ 111331 h 270361"/>
                <a:gd name="connsiteX140" fmla="*/ 71825 w 330878"/>
                <a:gd name="connsiteY140" fmla="*/ 120386 h 270361"/>
                <a:gd name="connsiteX141" fmla="*/ 71825 w 330878"/>
                <a:gd name="connsiteY141" fmla="*/ 139789 h 270361"/>
                <a:gd name="connsiteX142" fmla="*/ 66609 w 330878"/>
                <a:gd name="connsiteY142" fmla="*/ 141082 h 270361"/>
                <a:gd name="connsiteX143" fmla="*/ 50961 w 330878"/>
                <a:gd name="connsiteY143" fmla="*/ 126853 h 270361"/>
                <a:gd name="connsiteX144" fmla="*/ 32705 w 330878"/>
                <a:gd name="connsiteY144" fmla="*/ 141082 h 270361"/>
                <a:gd name="connsiteX145" fmla="*/ 26185 w 330878"/>
                <a:gd name="connsiteY145" fmla="*/ 135908 h 270361"/>
                <a:gd name="connsiteX146" fmla="*/ 34009 w 330878"/>
                <a:gd name="connsiteY146" fmla="*/ 117799 h 270361"/>
                <a:gd name="connsiteX147" fmla="*/ 26185 w 330878"/>
                <a:gd name="connsiteY147" fmla="*/ 113918 h 270361"/>
                <a:gd name="connsiteX148" fmla="*/ 19665 w 330878"/>
                <a:gd name="connsiteY148" fmla="*/ 104864 h 270361"/>
                <a:gd name="connsiteX149" fmla="*/ 22273 w 330878"/>
                <a:gd name="connsiteY149" fmla="*/ 98396 h 270361"/>
                <a:gd name="connsiteX150" fmla="*/ 43137 w 330878"/>
                <a:gd name="connsiteY150" fmla="*/ 97102 h 270361"/>
                <a:gd name="connsiteX151" fmla="*/ 54873 w 330878"/>
                <a:gd name="connsiteY151" fmla="*/ 76406 h 270361"/>
                <a:gd name="connsiteX152" fmla="*/ 55852 w 330878"/>
                <a:gd name="connsiteY152" fmla="*/ 13494 h 270361"/>
                <a:gd name="connsiteX153" fmla="*/ 26084 w 330878"/>
                <a:gd name="connsiteY153" fmla="*/ 17372 h 270361"/>
                <a:gd name="connsiteX154" fmla="*/ 13142 w 330878"/>
                <a:gd name="connsiteY154" fmla="*/ 49685 h 270361"/>
                <a:gd name="connsiteX155" fmla="*/ 15731 w 330878"/>
                <a:gd name="connsiteY155" fmla="*/ 85877 h 270361"/>
                <a:gd name="connsiteX156" fmla="*/ 13142 w 330878"/>
                <a:gd name="connsiteY156" fmla="*/ 178941 h 270361"/>
                <a:gd name="connsiteX157" fmla="*/ 102444 w 330878"/>
                <a:gd name="connsiteY157" fmla="*/ 199622 h 270361"/>
                <a:gd name="connsiteX158" fmla="*/ 106327 w 330878"/>
                <a:gd name="connsiteY158" fmla="*/ 202208 h 270361"/>
                <a:gd name="connsiteX159" fmla="*/ 108915 w 330878"/>
                <a:gd name="connsiteY159" fmla="*/ 250032 h 270361"/>
                <a:gd name="connsiteX160" fmla="*/ 142566 w 330878"/>
                <a:gd name="connsiteY160" fmla="*/ 206085 h 270361"/>
                <a:gd name="connsiteX161" fmla="*/ 146448 w 330878"/>
                <a:gd name="connsiteY161" fmla="*/ 202208 h 270361"/>
                <a:gd name="connsiteX162" fmla="*/ 154214 w 330878"/>
                <a:gd name="connsiteY162" fmla="*/ 197037 h 270361"/>
                <a:gd name="connsiteX163" fmla="*/ 235750 w 330878"/>
                <a:gd name="connsiteY163" fmla="*/ 195745 h 270361"/>
                <a:gd name="connsiteX164" fmla="*/ 286225 w 330878"/>
                <a:gd name="connsiteY164" fmla="*/ 181527 h 270361"/>
                <a:gd name="connsiteX165" fmla="*/ 308227 w 330878"/>
                <a:gd name="connsiteY165" fmla="*/ 101388 h 270361"/>
                <a:gd name="connsiteX166" fmla="*/ 279754 w 330878"/>
                <a:gd name="connsiteY166" fmla="*/ 14786 h 270361"/>
                <a:gd name="connsiteX167" fmla="*/ 187864 w 330878"/>
                <a:gd name="connsiteY167" fmla="*/ 22542 h 270361"/>
                <a:gd name="connsiteX168" fmla="*/ 55852 w 330878"/>
                <a:gd name="connsiteY168" fmla="*/ 13494 h 270361"/>
                <a:gd name="connsiteX169" fmla="*/ 287798 w 330878"/>
                <a:gd name="connsiteY169" fmla="*/ 607 h 270361"/>
                <a:gd name="connsiteX170" fmla="*/ 314742 w 330878"/>
                <a:gd name="connsiteY170" fmla="*/ 10052 h 270361"/>
                <a:gd name="connsiteX171" fmla="*/ 322509 w 330878"/>
                <a:gd name="connsiteY171" fmla="*/ 105634 h 270361"/>
                <a:gd name="connsiteX172" fmla="*/ 292733 w 330878"/>
                <a:gd name="connsiteY172" fmla="*/ 194758 h 270361"/>
                <a:gd name="connsiteX173" fmla="*/ 237065 w 330878"/>
                <a:gd name="connsiteY173" fmla="*/ 210258 h 270361"/>
                <a:gd name="connsiteX174" fmla="*/ 155505 w 330878"/>
                <a:gd name="connsiteY174" fmla="*/ 211550 h 270361"/>
                <a:gd name="connsiteX175" fmla="*/ 103720 w 330878"/>
                <a:gd name="connsiteY175" fmla="*/ 269674 h 270361"/>
                <a:gd name="connsiteX176" fmla="*/ 93364 w 330878"/>
                <a:gd name="connsiteY176" fmla="*/ 261924 h 270361"/>
                <a:gd name="connsiteX177" fmla="*/ 101131 w 330878"/>
                <a:gd name="connsiteY177" fmla="*/ 208966 h 270361"/>
                <a:gd name="connsiteX178" fmla="*/ 6625 w 330878"/>
                <a:gd name="connsiteY178" fmla="*/ 192175 h 270361"/>
                <a:gd name="connsiteX179" fmla="*/ 6625 w 330878"/>
                <a:gd name="connsiteY179" fmla="*/ 82384 h 270361"/>
                <a:gd name="connsiteX180" fmla="*/ 29928 w 330878"/>
                <a:gd name="connsiteY180" fmla="*/ 6177 h 270361"/>
                <a:gd name="connsiteX181" fmla="*/ 198227 w 330878"/>
                <a:gd name="connsiteY181" fmla="*/ 10052 h 270361"/>
                <a:gd name="connsiteX182" fmla="*/ 287798 w 330878"/>
                <a:gd name="connsiteY182" fmla="*/ 607 h 27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330878" h="270361">
                  <a:moveTo>
                    <a:pt x="132080" y="88106"/>
                  </a:moveTo>
                  <a:cubicBezTo>
                    <a:pt x="129500" y="92028"/>
                    <a:pt x="128210" y="94643"/>
                    <a:pt x="126920" y="97258"/>
                  </a:cubicBezTo>
                  <a:cubicBezTo>
                    <a:pt x="126920" y="98565"/>
                    <a:pt x="126920" y="98565"/>
                    <a:pt x="125630" y="99872"/>
                  </a:cubicBezTo>
                  <a:cubicBezTo>
                    <a:pt x="124341" y="99872"/>
                    <a:pt x="124341" y="101180"/>
                    <a:pt x="123051" y="101180"/>
                  </a:cubicBezTo>
                  <a:cubicBezTo>
                    <a:pt x="119181" y="102487"/>
                    <a:pt x="114022" y="105102"/>
                    <a:pt x="110152" y="106409"/>
                  </a:cubicBezTo>
                  <a:cubicBezTo>
                    <a:pt x="111442" y="107716"/>
                    <a:pt x="112732" y="109024"/>
                    <a:pt x="114022" y="109024"/>
                  </a:cubicBezTo>
                  <a:cubicBezTo>
                    <a:pt x="115312" y="110331"/>
                    <a:pt x="119181" y="111638"/>
                    <a:pt x="120471" y="115561"/>
                  </a:cubicBezTo>
                  <a:cubicBezTo>
                    <a:pt x="120471" y="116868"/>
                    <a:pt x="120471" y="116868"/>
                    <a:pt x="119181" y="118175"/>
                  </a:cubicBezTo>
                  <a:cubicBezTo>
                    <a:pt x="117891" y="120790"/>
                    <a:pt x="117891" y="123405"/>
                    <a:pt x="117891" y="126019"/>
                  </a:cubicBezTo>
                  <a:cubicBezTo>
                    <a:pt x="120471" y="124712"/>
                    <a:pt x="123051" y="123405"/>
                    <a:pt x="125630" y="120790"/>
                  </a:cubicBezTo>
                  <a:cubicBezTo>
                    <a:pt x="126920" y="118175"/>
                    <a:pt x="130790" y="118175"/>
                    <a:pt x="132080" y="120790"/>
                  </a:cubicBezTo>
                  <a:cubicBezTo>
                    <a:pt x="133369" y="126019"/>
                    <a:pt x="137239" y="129941"/>
                    <a:pt x="139819" y="132556"/>
                  </a:cubicBezTo>
                  <a:cubicBezTo>
                    <a:pt x="141108" y="129941"/>
                    <a:pt x="141108" y="126019"/>
                    <a:pt x="139819" y="122097"/>
                  </a:cubicBezTo>
                  <a:cubicBezTo>
                    <a:pt x="137239" y="122097"/>
                    <a:pt x="137239" y="118175"/>
                    <a:pt x="139819" y="116868"/>
                  </a:cubicBezTo>
                  <a:cubicBezTo>
                    <a:pt x="143688" y="115561"/>
                    <a:pt x="147558" y="112946"/>
                    <a:pt x="151427" y="110331"/>
                  </a:cubicBezTo>
                  <a:cubicBezTo>
                    <a:pt x="148848" y="110331"/>
                    <a:pt x="146268" y="109024"/>
                    <a:pt x="143688" y="109024"/>
                  </a:cubicBezTo>
                  <a:cubicBezTo>
                    <a:pt x="142398" y="109024"/>
                    <a:pt x="141108" y="107716"/>
                    <a:pt x="141108" y="106409"/>
                  </a:cubicBezTo>
                  <a:cubicBezTo>
                    <a:pt x="139819" y="107716"/>
                    <a:pt x="138529" y="106409"/>
                    <a:pt x="137239" y="105102"/>
                  </a:cubicBezTo>
                  <a:cubicBezTo>
                    <a:pt x="135949" y="99872"/>
                    <a:pt x="133369" y="93336"/>
                    <a:pt x="132080" y="88106"/>
                  </a:cubicBezTo>
                  <a:close/>
                  <a:moveTo>
                    <a:pt x="135491" y="78008"/>
                  </a:moveTo>
                  <a:cubicBezTo>
                    <a:pt x="139382" y="84514"/>
                    <a:pt x="143272" y="93623"/>
                    <a:pt x="143272" y="101431"/>
                  </a:cubicBezTo>
                  <a:cubicBezTo>
                    <a:pt x="143272" y="101431"/>
                    <a:pt x="144569" y="101431"/>
                    <a:pt x="144569" y="101431"/>
                  </a:cubicBezTo>
                  <a:cubicBezTo>
                    <a:pt x="149757" y="101431"/>
                    <a:pt x="154945" y="102732"/>
                    <a:pt x="160133" y="104033"/>
                  </a:cubicBezTo>
                  <a:cubicBezTo>
                    <a:pt x="161430" y="104033"/>
                    <a:pt x="161430" y="102732"/>
                    <a:pt x="162727" y="102732"/>
                  </a:cubicBezTo>
                  <a:cubicBezTo>
                    <a:pt x="169212" y="101431"/>
                    <a:pt x="175697" y="98828"/>
                    <a:pt x="182182" y="97527"/>
                  </a:cubicBezTo>
                  <a:cubicBezTo>
                    <a:pt x="183479" y="92322"/>
                    <a:pt x="187370" y="88418"/>
                    <a:pt x="188667" y="83213"/>
                  </a:cubicBezTo>
                  <a:cubicBezTo>
                    <a:pt x="189964" y="81912"/>
                    <a:pt x="192558" y="80611"/>
                    <a:pt x="193855" y="81912"/>
                  </a:cubicBezTo>
                  <a:cubicBezTo>
                    <a:pt x="197746" y="84514"/>
                    <a:pt x="200340" y="88418"/>
                    <a:pt x="201637" y="92322"/>
                  </a:cubicBezTo>
                  <a:cubicBezTo>
                    <a:pt x="202934" y="94925"/>
                    <a:pt x="205528" y="98828"/>
                    <a:pt x="204231" y="102732"/>
                  </a:cubicBezTo>
                  <a:cubicBezTo>
                    <a:pt x="210715" y="100129"/>
                    <a:pt x="218497" y="101431"/>
                    <a:pt x="223685" y="102732"/>
                  </a:cubicBezTo>
                  <a:cubicBezTo>
                    <a:pt x="224982" y="102732"/>
                    <a:pt x="224982" y="102732"/>
                    <a:pt x="226279" y="104033"/>
                  </a:cubicBezTo>
                  <a:cubicBezTo>
                    <a:pt x="226279" y="102732"/>
                    <a:pt x="226279" y="102732"/>
                    <a:pt x="226279" y="102732"/>
                  </a:cubicBezTo>
                  <a:cubicBezTo>
                    <a:pt x="234061" y="102732"/>
                    <a:pt x="240546" y="102732"/>
                    <a:pt x="248328" y="104033"/>
                  </a:cubicBezTo>
                  <a:cubicBezTo>
                    <a:pt x="249625" y="96226"/>
                    <a:pt x="252219" y="89720"/>
                    <a:pt x="256110" y="83213"/>
                  </a:cubicBezTo>
                  <a:cubicBezTo>
                    <a:pt x="256110" y="80611"/>
                    <a:pt x="260001" y="80611"/>
                    <a:pt x="261298" y="83213"/>
                  </a:cubicBezTo>
                  <a:cubicBezTo>
                    <a:pt x="265189" y="85816"/>
                    <a:pt x="269080" y="91021"/>
                    <a:pt x="270377" y="94925"/>
                  </a:cubicBezTo>
                  <a:cubicBezTo>
                    <a:pt x="271674" y="97527"/>
                    <a:pt x="272971" y="101431"/>
                    <a:pt x="272971" y="104033"/>
                  </a:cubicBezTo>
                  <a:cubicBezTo>
                    <a:pt x="276861" y="104033"/>
                    <a:pt x="282049" y="102732"/>
                    <a:pt x="285940" y="102732"/>
                  </a:cubicBezTo>
                  <a:cubicBezTo>
                    <a:pt x="288534" y="104033"/>
                    <a:pt x="291128" y="106636"/>
                    <a:pt x="289831" y="109238"/>
                  </a:cubicBezTo>
                  <a:cubicBezTo>
                    <a:pt x="284643" y="115744"/>
                    <a:pt x="279455" y="123552"/>
                    <a:pt x="272971" y="128757"/>
                  </a:cubicBezTo>
                  <a:cubicBezTo>
                    <a:pt x="272971" y="128757"/>
                    <a:pt x="274267" y="130058"/>
                    <a:pt x="274267" y="130058"/>
                  </a:cubicBezTo>
                  <a:cubicBezTo>
                    <a:pt x="276861" y="136564"/>
                    <a:pt x="276861" y="143070"/>
                    <a:pt x="276861" y="150877"/>
                  </a:cubicBezTo>
                  <a:cubicBezTo>
                    <a:pt x="276861" y="153480"/>
                    <a:pt x="272971" y="154781"/>
                    <a:pt x="270377" y="153480"/>
                  </a:cubicBezTo>
                  <a:cubicBezTo>
                    <a:pt x="265189" y="148275"/>
                    <a:pt x="260001" y="145673"/>
                    <a:pt x="254813" y="141769"/>
                  </a:cubicBezTo>
                  <a:cubicBezTo>
                    <a:pt x="249625" y="145673"/>
                    <a:pt x="241843" y="146974"/>
                    <a:pt x="235358" y="150877"/>
                  </a:cubicBezTo>
                  <a:cubicBezTo>
                    <a:pt x="232764" y="152179"/>
                    <a:pt x="228873" y="149576"/>
                    <a:pt x="230170" y="145673"/>
                  </a:cubicBezTo>
                  <a:cubicBezTo>
                    <a:pt x="231467" y="140468"/>
                    <a:pt x="232764" y="135263"/>
                    <a:pt x="236655" y="130058"/>
                  </a:cubicBezTo>
                  <a:cubicBezTo>
                    <a:pt x="239249" y="126154"/>
                    <a:pt x="240546" y="126154"/>
                    <a:pt x="244437" y="124853"/>
                  </a:cubicBezTo>
                  <a:cubicBezTo>
                    <a:pt x="245734" y="124853"/>
                    <a:pt x="245734" y="124853"/>
                    <a:pt x="245734" y="126154"/>
                  </a:cubicBezTo>
                  <a:cubicBezTo>
                    <a:pt x="243140" y="130058"/>
                    <a:pt x="240546" y="135263"/>
                    <a:pt x="239249" y="140468"/>
                  </a:cubicBezTo>
                  <a:cubicBezTo>
                    <a:pt x="244437" y="137865"/>
                    <a:pt x="248328" y="136564"/>
                    <a:pt x="252219" y="133961"/>
                  </a:cubicBezTo>
                  <a:cubicBezTo>
                    <a:pt x="254813" y="132660"/>
                    <a:pt x="257407" y="131359"/>
                    <a:pt x="258704" y="133961"/>
                  </a:cubicBezTo>
                  <a:cubicBezTo>
                    <a:pt x="261298" y="136564"/>
                    <a:pt x="265189" y="139166"/>
                    <a:pt x="269080" y="141769"/>
                  </a:cubicBezTo>
                  <a:cubicBezTo>
                    <a:pt x="267783" y="139166"/>
                    <a:pt x="266486" y="135263"/>
                    <a:pt x="266486" y="131359"/>
                  </a:cubicBezTo>
                  <a:cubicBezTo>
                    <a:pt x="265189" y="130058"/>
                    <a:pt x="266486" y="128757"/>
                    <a:pt x="267783" y="127455"/>
                  </a:cubicBezTo>
                  <a:cubicBezTo>
                    <a:pt x="267783" y="127455"/>
                    <a:pt x="266486" y="127455"/>
                    <a:pt x="266486" y="127455"/>
                  </a:cubicBezTo>
                  <a:cubicBezTo>
                    <a:pt x="266486" y="124853"/>
                    <a:pt x="267783" y="123552"/>
                    <a:pt x="270377" y="122250"/>
                  </a:cubicBezTo>
                  <a:cubicBezTo>
                    <a:pt x="271674" y="119648"/>
                    <a:pt x="272971" y="118347"/>
                    <a:pt x="275564" y="117045"/>
                  </a:cubicBezTo>
                  <a:cubicBezTo>
                    <a:pt x="276861" y="114443"/>
                    <a:pt x="278158" y="113142"/>
                    <a:pt x="279455" y="110539"/>
                  </a:cubicBezTo>
                  <a:cubicBezTo>
                    <a:pt x="276861" y="110539"/>
                    <a:pt x="274267" y="110539"/>
                    <a:pt x="272971" y="110539"/>
                  </a:cubicBezTo>
                  <a:cubicBezTo>
                    <a:pt x="271674" y="109238"/>
                    <a:pt x="270377" y="109238"/>
                    <a:pt x="270377" y="107937"/>
                  </a:cubicBezTo>
                  <a:cubicBezTo>
                    <a:pt x="270377" y="107937"/>
                    <a:pt x="269080" y="107937"/>
                    <a:pt x="269080" y="107937"/>
                  </a:cubicBezTo>
                  <a:cubicBezTo>
                    <a:pt x="265189" y="106636"/>
                    <a:pt x="265189" y="101431"/>
                    <a:pt x="262595" y="97527"/>
                  </a:cubicBezTo>
                  <a:cubicBezTo>
                    <a:pt x="262595" y="96226"/>
                    <a:pt x="261298" y="94925"/>
                    <a:pt x="260001" y="92322"/>
                  </a:cubicBezTo>
                  <a:cubicBezTo>
                    <a:pt x="257407" y="96226"/>
                    <a:pt x="256110" y="101431"/>
                    <a:pt x="253516" y="105334"/>
                  </a:cubicBezTo>
                  <a:cubicBezTo>
                    <a:pt x="256110" y="106636"/>
                    <a:pt x="254813" y="110539"/>
                    <a:pt x="250922" y="110539"/>
                  </a:cubicBezTo>
                  <a:cubicBezTo>
                    <a:pt x="245734" y="109238"/>
                    <a:pt x="239249" y="110539"/>
                    <a:pt x="232764" y="110539"/>
                  </a:cubicBezTo>
                  <a:cubicBezTo>
                    <a:pt x="236655" y="113142"/>
                    <a:pt x="240546" y="114443"/>
                    <a:pt x="243140" y="118347"/>
                  </a:cubicBezTo>
                  <a:cubicBezTo>
                    <a:pt x="244437" y="119648"/>
                    <a:pt x="243140" y="122250"/>
                    <a:pt x="240546" y="122250"/>
                  </a:cubicBezTo>
                  <a:cubicBezTo>
                    <a:pt x="236655" y="122250"/>
                    <a:pt x="232764" y="119648"/>
                    <a:pt x="228873" y="117045"/>
                  </a:cubicBezTo>
                  <a:cubicBezTo>
                    <a:pt x="226279" y="115744"/>
                    <a:pt x="224982" y="113142"/>
                    <a:pt x="223685" y="110539"/>
                  </a:cubicBezTo>
                  <a:cubicBezTo>
                    <a:pt x="222388" y="113142"/>
                    <a:pt x="221091" y="114443"/>
                    <a:pt x="218497" y="115744"/>
                  </a:cubicBezTo>
                  <a:cubicBezTo>
                    <a:pt x="217200" y="117045"/>
                    <a:pt x="214606" y="117045"/>
                    <a:pt x="213309" y="118347"/>
                  </a:cubicBezTo>
                  <a:cubicBezTo>
                    <a:pt x="212012" y="119648"/>
                    <a:pt x="210715" y="119648"/>
                    <a:pt x="209418" y="119648"/>
                  </a:cubicBezTo>
                  <a:cubicBezTo>
                    <a:pt x="209418" y="120949"/>
                    <a:pt x="209418" y="120949"/>
                    <a:pt x="209418" y="120949"/>
                  </a:cubicBezTo>
                  <a:cubicBezTo>
                    <a:pt x="212012" y="127455"/>
                    <a:pt x="213309" y="135263"/>
                    <a:pt x="212012" y="141769"/>
                  </a:cubicBezTo>
                  <a:cubicBezTo>
                    <a:pt x="210715" y="144371"/>
                    <a:pt x="208122" y="145673"/>
                    <a:pt x="206825" y="144371"/>
                  </a:cubicBezTo>
                  <a:cubicBezTo>
                    <a:pt x="202934" y="140468"/>
                    <a:pt x="197746" y="139166"/>
                    <a:pt x="193855" y="135263"/>
                  </a:cubicBezTo>
                  <a:cubicBezTo>
                    <a:pt x="188667" y="137865"/>
                    <a:pt x="183479" y="140468"/>
                    <a:pt x="179588" y="145673"/>
                  </a:cubicBezTo>
                  <a:cubicBezTo>
                    <a:pt x="178291" y="146974"/>
                    <a:pt x="173103" y="148275"/>
                    <a:pt x="173103" y="144371"/>
                  </a:cubicBezTo>
                  <a:cubicBezTo>
                    <a:pt x="171806" y="135263"/>
                    <a:pt x="173103" y="123552"/>
                    <a:pt x="180885" y="118347"/>
                  </a:cubicBezTo>
                  <a:cubicBezTo>
                    <a:pt x="182182" y="117045"/>
                    <a:pt x="184776" y="119648"/>
                    <a:pt x="183479" y="120949"/>
                  </a:cubicBezTo>
                  <a:cubicBezTo>
                    <a:pt x="180885" y="124853"/>
                    <a:pt x="179588" y="130058"/>
                    <a:pt x="179588" y="135263"/>
                  </a:cubicBezTo>
                  <a:cubicBezTo>
                    <a:pt x="183479" y="132660"/>
                    <a:pt x="188667" y="131359"/>
                    <a:pt x="191261" y="128757"/>
                  </a:cubicBezTo>
                  <a:cubicBezTo>
                    <a:pt x="193855" y="126154"/>
                    <a:pt x="196449" y="127455"/>
                    <a:pt x="197746" y="128757"/>
                  </a:cubicBezTo>
                  <a:cubicBezTo>
                    <a:pt x="199043" y="131359"/>
                    <a:pt x="202934" y="133961"/>
                    <a:pt x="205528" y="135263"/>
                  </a:cubicBezTo>
                  <a:cubicBezTo>
                    <a:pt x="205528" y="131359"/>
                    <a:pt x="204231" y="126154"/>
                    <a:pt x="204231" y="122250"/>
                  </a:cubicBezTo>
                  <a:cubicBezTo>
                    <a:pt x="204231" y="120949"/>
                    <a:pt x="204231" y="119648"/>
                    <a:pt x="204231" y="119648"/>
                  </a:cubicBezTo>
                  <a:cubicBezTo>
                    <a:pt x="204231" y="118347"/>
                    <a:pt x="204231" y="117045"/>
                    <a:pt x="205528" y="115744"/>
                  </a:cubicBezTo>
                  <a:cubicBezTo>
                    <a:pt x="208122" y="113142"/>
                    <a:pt x="214606" y="111841"/>
                    <a:pt x="217200" y="109238"/>
                  </a:cubicBezTo>
                  <a:cubicBezTo>
                    <a:pt x="213309" y="107937"/>
                    <a:pt x="208122" y="106636"/>
                    <a:pt x="204231" y="107937"/>
                  </a:cubicBezTo>
                  <a:cubicBezTo>
                    <a:pt x="201637" y="109238"/>
                    <a:pt x="200340" y="106636"/>
                    <a:pt x="200340" y="104033"/>
                  </a:cubicBezTo>
                  <a:cubicBezTo>
                    <a:pt x="197746" y="101431"/>
                    <a:pt x="197746" y="98828"/>
                    <a:pt x="195152" y="94925"/>
                  </a:cubicBezTo>
                  <a:cubicBezTo>
                    <a:pt x="195152" y="93623"/>
                    <a:pt x="193855" y="92322"/>
                    <a:pt x="193855" y="91021"/>
                  </a:cubicBezTo>
                  <a:cubicBezTo>
                    <a:pt x="191261" y="93623"/>
                    <a:pt x="189964" y="96226"/>
                    <a:pt x="187370" y="98828"/>
                  </a:cubicBezTo>
                  <a:cubicBezTo>
                    <a:pt x="188667" y="100129"/>
                    <a:pt x="187370" y="101431"/>
                    <a:pt x="186073" y="102732"/>
                  </a:cubicBezTo>
                  <a:cubicBezTo>
                    <a:pt x="184776" y="104033"/>
                    <a:pt x="183479" y="105334"/>
                    <a:pt x="182182" y="104033"/>
                  </a:cubicBezTo>
                  <a:cubicBezTo>
                    <a:pt x="179588" y="105334"/>
                    <a:pt x="175697" y="107937"/>
                    <a:pt x="171806" y="109238"/>
                  </a:cubicBezTo>
                  <a:cubicBezTo>
                    <a:pt x="173103" y="109238"/>
                    <a:pt x="174400" y="110539"/>
                    <a:pt x="174400" y="110539"/>
                  </a:cubicBezTo>
                  <a:cubicBezTo>
                    <a:pt x="176994" y="111841"/>
                    <a:pt x="178291" y="113142"/>
                    <a:pt x="179588" y="114443"/>
                  </a:cubicBezTo>
                  <a:cubicBezTo>
                    <a:pt x="180885" y="115744"/>
                    <a:pt x="179588" y="118347"/>
                    <a:pt x="178291" y="118347"/>
                  </a:cubicBezTo>
                  <a:cubicBezTo>
                    <a:pt x="174400" y="119648"/>
                    <a:pt x="167915" y="115744"/>
                    <a:pt x="164024" y="113142"/>
                  </a:cubicBezTo>
                  <a:cubicBezTo>
                    <a:pt x="157539" y="115744"/>
                    <a:pt x="152351" y="119648"/>
                    <a:pt x="145866" y="120949"/>
                  </a:cubicBezTo>
                  <a:cubicBezTo>
                    <a:pt x="145866" y="127455"/>
                    <a:pt x="144569" y="133961"/>
                    <a:pt x="145866" y="140468"/>
                  </a:cubicBezTo>
                  <a:cubicBezTo>
                    <a:pt x="145866" y="144371"/>
                    <a:pt x="141976" y="146974"/>
                    <a:pt x="139382" y="144371"/>
                  </a:cubicBezTo>
                  <a:cubicBezTo>
                    <a:pt x="135491" y="139166"/>
                    <a:pt x="130303" y="135263"/>
                    <a:pt x="126412" y="130058"/>
                  </a:cubicBezTo>
                  <a:cubicBezTo>
                    <a:pt x="122521" y="133961"/>
                    <a:pt x="117333" y="135263"/>
                    <a:pt x="113442" y="140468"/>
                  </a:cubicBezTo>
                  <a:cubicBezTo>
                    <a:pt x="110848" y="144371"/>
                    <a:pt x="104363" y="141769"/>
                    <a:pt x="105660" y="136564"/>
                  </a:cubicBezTo>
                  <a:cubicBezTo>
                    <a:pt x="106957" y="130058"/>
                    <a:pt x="108254" y="123552"/>
                    <a:pt x="112145" y="118347"/>
                  </a:cubicBezTo>
                  <a:cubicBezTo>
                    <a:pt x="110848" y="118347"/>
                    <a:pt x="109550" y="117045"/>
                    <a:pt x="108254" y="117045"/>
                  </a:cubicBezTo>
                  <a:cubicBezTo>
                    <a:pt x="104363" y="114443"/>
                    <a:pt x="100472" y="111841"/>
                    <a:pt x="96581" y="109238"/>
                  </a:cubicBezTo>
                  <a:cubicBezTo>
                    <a:pt x="92690" y="107937"/>
                    <a:pt x="93987" y="101431"/>
                    <a:pt x="97878" y="100129"/>
                  </a:cubicBezTo>
                  <a:cubicBezTo>
                    <a:pt x="105660" y="98828"/>
                    <a:pt x="112145" y="96226"/>
                    <a:pt x="119927" y="96226"/>
                  </a:cubicBezTo>
                  <a:cubicBezTo>
                    <a:pt x="122521" y="91021"/>
                    <a:pt x="125115" y="84514"/>
                    <a:pt x="127709" y="79310"/>
                  </a:cubicBezTo>
                  <a:cubicBezTo>
                    <a:pt x="129006" y="75406"/>
                    <a:pt x="132897" y="75406"/>
                    <a:pt x="135491" y="78008"/>
                  </a:cubicBezTo>
                  <a:close/>
                  <a:moveTo>
                    <a:pt x="54873" y="76406"/>
                  </a:moveTo>
                  <a:cubicBezTo>
                    <a:pt x="56177" y="73819"/>
                    <a:pt x="60089" y="73819"/>
                    <a:pt x="61393" y="76406"/>
                  </a:cubicBezTo>
                  <a:cubicBezTo>
                    <a:pt x="62697" y="84167"/>
                    <a:pt x="69217" y="91928"/>
                    <a:pt x="67913" y="99689"/>
                  </a:cubicBezTo>
                  <a:cubicBezTo>
                    <a:pt x="67913" y="102277"/>
                    <a:pt x="62697" y="103570"/>
                    <a:pt x="61393" y="100983"/>
                  </a:cubicBezTo>
                  <a:cubicBezTo>
                    <a:pt x="60089" y="95809"/>
                    <a:pt x="58785" y="90635"/>
                    <a:pt x="57481" y="86754"/>
                  </a:cubicBezTo>
                  <a:cubicBezTo>
                    <a:pt x="53569" y="91928"/>
                    <a:pt x="50961" y="95809"/>
                    <a:pt x="47049" y="100983"/>
                  </a:cubicBezTo>
                  <a:cubicBezTo>
                    <a:pt x="45745" y="103570"/>
                    <a:pt x="44441" y="103570"/>
                    <a:pt x="43137" y="102277"/>
                  </a:cubicBezTo>
                  <a:cubicBezTo>
                    <a:pt x="37921" y="102277"/>
                    <a:pt x="34009" y="104864"/>
                    <a:pt x="30097" y="106157"/>
                  </a:cubicBezTo>
                  <a:cubicBezTo>
                    <a:pt x="30097" y="106157"/>
                    <a:pt x="30097" y="106157"/>
                    <a:pt x="30097" y="107451"/>
                  </a:cubicBezTo>
                  <a:cubicBezTo>
                    <a:pt x="31401" y="107451"/>
                    <a:pt x="31401" y="108744"/>
                    <a:pt x="32705" y="108744"/>
                  </a:cubicBezTo>
                  <a:cubicBezTo>
                    <a:pt x="35313" y="111331"/>
                    <a:pt x="39225" y="112625"/>
                    <a:pt x="39225" y="115212"/>
                  </a:cubicBezTo>
                  <a:cubicBezTo>
                    <a:pt x="40529" y="116505"/>
                    <a:pt x="40529" y="116505"/>
                    <a:pt x="40529" y="117799"/>
                  </a:cubicBezTo>
                  <a:cubicBezTo>
                    <a:pt x="39225" y="121679"/>
                    <a:pt x="37921" y="125560"/>
                    <a:pt x="37921" y="128147"/>
                  </a:cubicBezTo>
                  <a:cubicBezTo>
                    <a:pt x="41833" y="126853"/>
                    <a:pt x="45745" y="124266"/>
                    <a:pt x="49657" y="120386"/>
                  </a:cubicBezTo>
                  <a:cubicBezTo>
                    <a:pt x="50961" y="120386"/>
                    <a:pt x="53569" y="120386"/>
                    <a:pt x="54873" y="121679"/>
                  </a:cubicBezTo>
                  <a:cubicBezTo>
                    <a:pt x="57481" y="126853"/>
                    <a:pt x="61393" y="129440"/>
                    <a:pt x="66609" y="133321"/>
                  </a:cubicBezTo>
                  <a:cubicBezTo>
                    <a:pt x="66609" y="129440"/>
                    <a:pt x="66609" y="125560"/>
                    <a:pt x="65305" y="121679"/>
                  </a:cubicBezTo>
                  <a:cubicBezTo>
                    <a:pt x="65305" y="120386"/>
                    <a:pt x="65305" y="120386"/>
                    <a:pt x="65305" y="119092"/>
                  </a:cubicBezTo>
                  <a:cubicBezTo>
                    <a:pt x="64001" y="117799"/>
                    <a:pt x="64001" y="115212"/>
                    <a:pt x="67913" y="113918"/>
                  </a:cubicBezTo>
                  <a:cubicBezTo>
                    <a:pt x="71825" y="112625"/>
                    <a:pt x="74434" y="111331"/>
                    <a:pt x="78346" y="108744"/>
                  </a:cubicBezTo>
                  <a:cubicBezTo>
                    <a:pt x="77042" y="108744"/>
                    <a:pt x="75738" y="108744"/>
                    <a:pt x="74434" y="107451"/>
                  </a:cubicBezTo>
                  <a:cubicBezTo>
                    <a:pt x="71825" y="107451"/>
                    <a:pt x="66609" y="104864"/>
                    <a:pt x="69217" y="100983"/>
                  </a:cubicBezTo>
                  <a:cubicBezTo>
                    <a:pt x="70521" y="98396"/>
                    <a:pt x="75738" y="99689"/>
                    <a:pt x="78346" y="100983"/>
                  </a:cubicBezTo>
                  <a:cubicBezTo>
                    <a:pt x="82258" y="102277"/>
                    <a:pt x="86170" y="103570"/>
                    <a:pt x="90082" y="104864"/>
                  </a:cubicBezTo>
                  <a:cubicBezTo>
                    <a:pt x="92690" y="106157"/>
                    <a:pt x="92690" y="110038"/>
                    <a:pt x="90082" y="111331"/>
                  </a:cubicBezTo>
                  <a:cubicBezTo>
                    <a:pt x="84866" y="116505"/>
                    <a:pt x="78346" y="119092"/>
                    <a:pt x="71825" y="120386"/>
                  </a:cubicBezTo>
                  <a:cubicBezTo>
                    <a:pt x="73129" y="126853"/>
                    <a:pt x="73129" y="133321"/>
                    <a:pt x="71825" y="139789"/>
                  </a:cubicBezTo>
                  <a:cubicBezTo>
                    <a:pt x="70521" y="142376"/>
                    <a:pt x="67913" y="142376"/>
                    <a:pt x="66609" y="141082"/>
                  </a:cubicBezTo>
                  <a:cubicBezTo>
                    <a:pt x="61393" y="135908"/>
                    <a:pt x="56177" y="132027"/>
                    <a:pt x="50961" y="126853"/>
                  </a:cubicBezTo>
                  <a:cubicBezTo>
                    <a:pt x="45745" y="132027"/>
                    <a:pt x="39225" y="135908"/>
                    <a:pt x="32705" y="141082"/>
                  </a:cubicBezTo>
                  <a:cubicBezTo>
                    <a:pt x="28793" y="143669"/>
                    <a:pt x="24881" y="139789"/>
                    <a:pt x="26185" y="135908"/>
                  </a:cubicBezTo>
                  <a:cubicBezTo>
                    <a:pt x="27489" y="129440"/>
                    <a:pt x="30097" y="122973"/>
                    <a:pt x="34009" y="117799"/>
                  </a:cubicBezTo>
                  <a:cubicBezTo>
                    <a:pt x="31401" y="116505"/>
                    <a:pt x="28793" y="115212"/>
                    <a:pt x="26185" y="113918"/>
                  </a:cubicBezTo>
                  <a:cubicBezTo>
                    <a:pt x="23577" y="111331"/>
                    <a:pt x="20969" y="108744"/>
                    <a:pt x="19665" y="104864"/>
                  </a:cubicBezTo>
                  <a:cubicBezTo>
                    <a:pt x="19665" y="102277"/>
                    <a:pt x="20969" y="99689"/>
                    <a:pt x="22273" y="98396"/>
                  </a:cubicBezTo>
                  <a:cubicBezTo>
                    <a:pt x="28793" y="95809"/>
                    <a:pt x="35313" y="95809"/>
                    <a:pt x="43137" y="97102"/>
                  </a:cubicBezTo>
                  <a:cubicBezTo>
                    <a:pt x="45745" y="89341"/>
                    <a:pt x="49657" y="82874"/>
                    <a:pt x="54873" y="76406"/>
                  </a:cubicBezTo>
                  <a:close/>
                  <a:moveTo>
                    <a:pt x="55852" y="13494"/>
                  </a:moveTo>
                  <a:cubicBezTo>
                    <a:pt x="46792" y="14786"/>
                    <a:pt x="35144" y="13494"/>
                    <a:pt x="26084" y="17372"/>
                  </a:cubicBezTo>
                  <a:cubicBezTo>
                    <a:pt x="10554" y="22542"/>
                    <a:pt x="11848" y="38052"/>
                    <a:pt x="13142" y="49685"/>
                  </a:cubicBezTo>
                  <a:cubicBezTo>
                    <a:pt x="13142" y="61318"/>
                    <a:pt x="15731" y="74244"/>
                    <a:pt x="15731" y="85877"/>
                  </a:cubicBezTo>
                  <a:cubicBezTo>
                    <a:pt x="13142" y="115606"/>
                    <a:pt x="5377" y="149213"/>
                    <a:pt x="13142" y="178941"/>
                  </a:cubicBezTo>
                  <a:cubicBezTo>
                    <a:pt x="22202" y="212548"/>
                    <a:pt x="75265" y="198330"/>
                    <a:pt x="102444" y="199622"/>
                  </a:cubicBezTo>
                  <a:cubicBezTo>
                    <a:pt x="103738" y="199622"/>
                    <a:pt x="106327" y="200915"/>
                    <a:pt x="106327" y="202208"/>
                  </a:cubicBezTo>
                  <a:cubicBezTo>
                    <a:pt x="107621" y="217718"/>
                    <a:pt x="110210" y="233229"/>
                    <a:pt x="108915" y="250032"/>
                  </a:cubicBezTo>
                  <a:cubicBezTo>
                    <a:pt x="124446" y="238399"/>
                    <a:pt x="136094" y="224181"/>
                    <a:pt x="142566" y="206085"/>
                  </a:cubicBezTo>
                  <a:cubicBezTo>
                    <a:pt x="143860" y="204793"/>
                    <a:pt x="145154" y="203500"/>
                    <a:pt x="146448" y="202208"/>
                  </a:cubicBezTo>
                  <a:cubicBezTo>
                    <a:pt x="146448" y="199622"/>
                    <a:pt x="150331" y="197037"/>
                    <a:pt x="154214" y="197037"/>
                  </a:cubicBezTo>
                  <a:cubicBezTo>
                    <a:pt x="181392" y="200915"/>
                    <a:pt x="208571" y="198330"/>
                    <a:pt x="235750" y="195745"/>
                  </a:cubicBezTo>
                  <a:cubicBezTo>
                    <a:pt x="251281" y="194452"/>
                    <a:pt x="274577" y="194452"/>
                    <a:pt x="286225" y="181527"/>
                  </a:cubicBezTo>
                  <a:cubicBezTo>
                    <a:pt x="303050" y="163431"/>
                    <a:pt x="303050" y="125947"/>
                    <a:pt x="308227" y="101388"/>
                  </a:cubicBezTo>
                  <a:cubicBezTo>
                    <a:pt x="314698" y="69074"/>
                    <a:pt x="327640" y="14786"/>
                    <a:pt x="279754" y="14786"/>
                  </a:cubicBezTo>
                  <a:cubicBezTo>
                    <a:pt x="248692" y="14786"/>
                    <a:pt x="218925" y="23834"/>
                    <a:pt x="187864" y="22542"/>
                  </a:cubicBezTo>
                  <a:cubicBezTo>
                    <a:pt x="143860" y="19957"/>
                    <a:pt x="99855" y="13494"/>
                    <a:pt x="55852" y="13494"/>
                  </a:cubicBezTo>
                  <a:close/>
                  <a:moveTo>
                    <a:pt x="287798" y="607"/>
                  </a:moveTo>
                  <a:cubicBezTo>
                    <a:pt x="297507" y="1737"/>
                    <a:pt x="306650" y="4562"/>
                    <a:pt x="314742" y="10052"/>
                  </a:cubicBezTo>
                  <a:cubicBezTo>
                    <a:pt x="341928" y="28135"/>
                    <a:pt x="327688" y="81093"/>
                    <a:pt x="322509" y="105634"/>
                  </a:cubicBezTo>
                  <a:cubicBezTo>
                    <a:pt x="317331" y="132759"/>
                    <a:pt x="317331" y="177967"/>
                    <a:pt x="292733" y="194758"/>
                  </a:cubicBezTo>
                  <a:cubicBezTo>
                    <a:pt x="277198" y="206383"/>
                    <a:pt x="256484" y="207675"/>
                    <a:pt x="237065" y="210258"/>
                  </a:cubicBezTo>
                  <a:cubicBezTo>
                    <a:pt x="209879" y="211550"/>
                    <a:pt x="182692" y="215425"/>
                    <a:pt x="155505" y="211550"/>
                  </a:cubicBezTo>
                  <a:cubicBezTo>
                    <a:pt x="145148" y="237383"/>
                    <a:pt x="127024" y="256757"/>
                    <a:pt x="103720" y="269674"/>
                  </a:cubicBezTo>
                  <a:cubicBezTo>
                    <a:pt x="98542" y="272257"/>
                    <a:pt x="90774" y="267091"/>
                    <a:pt x="93364" y="261924"/>
                  </a:cubicBezTo>
                  <a:cubicBezTo>
                    <a:pt x="98542" y="243841"/>
                    <a:pt x="97247" y="225758"/>
                    <a:pt x="101131" y="208966"/>
                  </a:cubicBezTo>
                  <a:cubicBezTo>
                    <a:pt x="72650" y="211550"/>
                    <a:pt x="22160" y="223174"/>
                    <a:pt x="6625" y="192175"/>
                  </a:cubicBezTo>
                  <a:cubicBezTo>
                    <a:pt x="-8910" y="159884"/>
                    <a:pt x="7920" y="117259"/>
                    <a:pt x="6625" y="82384"/>
                  </a:cubicBezTo>
                  <a:cubicBezTo>
                    <a:pt x="5330" y="55260"/>
                    <a:pt x="-7616" y="12635"/>
                    <a:pt x="29928" y="6177"/>
                  </a:cubicBezTo>
                  <a:cubicBezTo>
                    <a:pt x="86891" y="-4156"/>
                    <a:pt x="142559" y="11344"/>
                    <a:pt x="198227" y="10052"/>
                  </a:cubicBezTo>
                  <a:cubicBezTo>
                    <a:pt x="224443" y="9083"/>
                    <a:pt x="258669" y="-2784"/>
                    <a:pt x="287798" y="6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" name="任意多边形: 形状 7"/>
            <p:cNvSpPr/>
            <p:nvPr/>
          </p:nvSpPr>
          <p:spPr>
            <a:xfrm>
              <a:off x="1392837" y="2146300"/>
              <a:ext cx="1980382" cy="1968500"/>
            </a:xfrm>
            <a:custGeom>
              <a:avLst/>
              <a:gdLst>
                <a:gd name="connsiteX0" fmla="*/ 71461 w 2466780"/>
                <a:gd name="connsiteY0" fmla="*/ 838200 h 2451980"/>
                <a:gd name="connsiteX1" fmla="*/ 503261 w 2466780"/>
                <a:gd name="connsiteY1" fmla="*/ 190500 h 2451980"/>
                <a:gd name="connsiteX2" fmla="*/ 1189061 w 2466780"/>
                <a:gd name="connsiteY2" fmla="*/ 0 h 2451980"/>
                <a:gd name="connsiteX3" fmla="*/ 1824061 w 2466780"/>
                <a:gd name="connsiteY3" fmla="*/ 190500 h 2451980"/>
                <a:gd name="connsiteX4" fmla="*/ 2268561 w 2466780"/>
                <a:gd name="connsiteY4" fmla="*/ 622300 h 2451980"/>
                <a:gd name="connsiteX5" fmla="*/ 2459061 w 2466780"/>
                <a:gd name="connsiteY5" fmla="*/ 1536700 h 2451980"/>
                <a:gd name="connsiteX6" fmla="*/ 2027261 w 2466780"/>
                <a:gd name="connsiteY6" fmla="*/ 2146300 h 2451980"/>
                <a:gd name="connsiteX7" fmla="*/ 1239861 w 2466780"/>
                <a:gd name="connsiteY7" fmla="*/ 2451100 h 2451980"/>
                <a:gd name="connsiteX8" fmla="*/ 439761 w 2466780"/>
                <a:gd name="connsiteY8" fmla="*/ 2222500 h 2451980"/>
                <a:gd name="connsiteX9" fmla="*/ 46061 w 2466780"/>
                <a:gd name="connsiteY9" fmla="*/ 1765300 h 2451980"/>
                <a:gd name="connsiteX10" fmla="*/ 7961 w 2466780"/>
                <a:gd name="connsiteY10" fmla="*/ 1206500 h 2451980"/>
                <a:gd name="connsiteX11" fmla="*/ 46061 w 2466780"/>
                <a:gd name="connsiteY11" fmla="*/ 927100 h 245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66780" h="2451980">
                  <a:moveTo>
                    <a:pt x="71461" y="838200"/>
                  </a:moveTo>
                  <a:cubicBezTo>
                    <a:pt x="194227" y="584200"/>
                    <a:pt x="316994" y="330200"/>
                    <a:pt x="503261" y="190500"/>
                  </a:cubicBezTo>
                  <a:cubicBezTo>
                    <a:pt x="689528" y="50800"/>
                    <a:pt x="968928" y="0"/>
                    <a:pt x="1189061" y="0"/>
                  </a:cubicBezTo>
                  <a:cubicBezTo>
                    <a:pt x="1409194" y="0"/>
                    <a:pt x="1644144" y="86783"/>
                    <a:pt x="1824061" y="190500"/>
                  </a:cubicBezTo>
                  <a:cubicBezTo>
                    <a:pt x="2003978" y="294217"/>
                    <a:pt x="2162728" y="397933"/>
                    <a:pt x="2268561" y="622300"/>
                  </a:cubicBezTo>
                  <a:cubicBezTo>
                    <a:pt x="2374394" y="846667"/>
                    <a:pt x="2499278" y="1282700"/>
                    <a:pt x="2459061" y="1536700"/>
                  </a:cubicBezTo>
                  <a:cubicBezTo>
                    <a:pt x="2418844" y="1790700"/>
                    <a:pt x="2230461" y="1993900"/>
                    <a:pt x="2027261" y="2146300"/>
                  </a:cubicBezTo>
                  <a:cubicBezTo>
                    <a:pt x="1824061" y="2298700"/>
                    <a:pt x="1504444" y="2438400"/>
                    <a:pt x="1239861" y="2451100"/>
                  </a:cubicBezTo>
                  <a:cubicBezTo>
                    <a:pt x="975278" y="2463800"/>
                    <a:pt x="638728" y="2336800"/>
                    <a:pt x="439761" y="2222500"/>
                  </a:cubicBezTo>
                  <a:cubicBezTo>
                    <a:pt x="240794" y="2108200"/>
                    <a:pt x="118028" y="1934633"/>
                    <a:pt x="46061" y="1765300"/>
                  </a:cubicBezTo>
                  <a:cubicBezTo>
                    <a:pt x="-25906" y="1595967"/>
                    <a:pt x="7961" y="1346200"/>
                    <a:pt x="7961" y="1206500"/>
                  </a:cubicBezTo>
                  <a:cubicBezTo>
                    <a:pt x="7961" y="1066800"/>
                    <a:pt x="27011" y="996950"/>
                    <a:pt x="46061" y="927100"/>
                  </a:cubicBezTo>
                </a:path>
              </a:pathLst>
            </a:custGeom>
            <a:noFill/>
            <a:ln w="41275" cap="rnd">
              <a:solidFill>
                <a:schemeClr val="accent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09592" y="1336824"/>
            <a:ext cx="1760987" cy="1701651"/>
            <a:chOff x="1392837" y="1845932"/>
            <a:chExt cx="2347983" cy="2268868"/>
          </a:xfrm>
        </p:grpSpPr>
        <p:sp>
          <p:nvSpPr>
            <p:cNvPr id="10" name="hotel-four-stars-signal-in-rectangular-hand-drawn-speech-bubble_58534"/>
            <p:cNvSpPr>
              <a:spLocks noChangeAspect="1"/>
            </p:cNvSpPr>
            <p:nvPr/>
          </p:nvSpPr>
          <p:spPr bwMode="auto">
            <a:xfrm>
              <a:off x="3005618" y="1845932"/>
              <a:ext cx="735202" cy="600735"/>
            </a:xfrm>
            <a:custGeom>
              <a:avLst/>
              <a:gdLst>
                <a:gd name="connsiteX0" fmla="*/ 132080 w 330878"/>
                <a:gd name="connsiteY0" fmla="*/ 88106 h 270361"/>
                <a:gd name="connsiteX1" fmla="*/ 126920 w 330878"/>
                <a:gd name="connsiteY1" fmla="*/ 97258 h 270361"/>
                <a:gd name="connsiteX2" fmla="*/ 125630 w 330878"/>
                <a:gd name="connsiteY2" fmla="*/ 99872 h 270361"/>
                <a:gd name="connsiteX3" fmla="*/ 123051 w 330878"/>
                <a:gd name="connsiteY3" fmla="*/ 101180 h 270361"/>
                <a:gd name="connsiteX4" fmla="*/ 110152 w 330878"/>
                <a:gd name="connsiteY4" fmla="*/ 106409 h 270361"/>
                <a:gd name="connsiteX5" fmla="*/ 114022 w 330878"/>
                <a:gd name="connsiteY5" fmla="*/ 109024 h 270361"/>
                <a:gd name="connsiteX6" fmla="*/ 120471 w 330878"/>
                <a:gd name="connsiteY6" fmla="*/ 115561 h 270361"/>
                <a:gd name="connsiteX7" fmla="*/ 119181 w 330878"/>
                <a:gd name="connsiteY7" fmla="*/ 118175 h 270361"/>
                <a:gd name="connsiteX8" fmla="*/ 117891 w 330878"/>
                <a:gd name="connsiteY8" fmla="*/ 126019 h 270361"/>
                <a:gd name="connsiteX9" fmla="*/ 125630 w 330878"/>
                <a:gd name="connsiteY9" fmla="*/ 120790 h 270361"/>
                <a:gd name="connsiteX10" fmla="*/ 132080 w 330878"/>
                <a:gd name="connsiteY10" fmla="*/ 120790 h 270361"/>
                <a:gd name="connsiteX11" fmla="*/ 139819 w 330878"/>
                <a:gd name="connsiteY11" fmla="*/ 132556 h 270361"/>
                <a:gd name="connsiteX12" fmla="*/ 139819 w 330878"/>
                <a:gd name="connsiteY12" fmla="*/ 122097 h 270361"/>
                <a:gd name="connsiteX13" fmla="*/ 139819 w 330878"/>
                <a:gd name="connsiteY13" fmla="*/ 116868 h 270361"/>
                <a:gd name="connsiteX14" fmla="*/ 151427 w 330878"/>
                <a:gd name="connsiteY14" fmla="*/ 110331 h 270361"/>
                <a:gd name="connsiteX15" fmla="*/ 143688 w 330878"/>
                <a:gd name="connsiteY15" fmla="*/ 109024 h 270361"/>
                <a:gd name="connsiteX16" fmla="*/ 141108 w 330878"/>
                <a:gd name="connsiteY16" fmla="*/ 106409 h 270361"/>
                <a:gd name="connsiteX17" fmla="*/ 137239 w 330878"/>
                <a:gd name="connsiteY17" fmla="*/ 105102 h 270361"/>
                <a:gd name="connsiteX18" fmla="*/ 132080 w 330878"/>
                <a:gd name="connsiteY18" fmla="*/ 88106 h 270361"/>
                <a:gd name="connsiteX19" fmla="*/ 135491 w 330878"/>
                <a:gd name="connsiteY19" fmla="*/ 78008 h 270361"/>
                <a:gd name="connsiteX20" fmla="*/ 143272 w 330878"/>
                <a:gd name="connsiteY20" fmla="*/ 101431 h 270361"/>
                <a:gd name="connsiteX21" fmla="*/ 144569 w 330878"/>
                <a:gd name="connsiteY21" fmla="*/ 101431 h 270361"/>
                <a:gd name="connsiteX22" fmla="*/ 160133 w 330878"/>
                <a:gd name="connsiteY22" fmla="*/ 104033 h 270361"/>
                <a:gd name="connsiteX23" fmla="*/ 162727 w 330878"/>
                <a:gd name="connsiteY23" fmla="*/ 102732 h 270361"/>
                <a:gd name="connsiteX24" fmla="*/ 182182 w 330878"/>
                <a:gd name="connsiteY24" fmla="*/ 97527 h 270361"/>
                <a:gd name="connsiteX25" fmla="*/ 188667 w 330878"/>
                <a:gd name="connsiteY25" fmla="*/ 83213 h 270361"/>
                <a:gd name="connsiteX26" fmla="*/ 193855 w 330878"/>
                <a:gd name="connsiteY26" fmla="*/ 81912 h 270361"/>
                <a:gd name="connsiteX27" fmla="*/ 201637 w 330878"/>
                <a:gd name="connsiteY27" fmla="*/ 92322 h 270361"/>
                <a:gd name="connsiteX28" fmla="*/ 204231 w 330878"/>
                <a:gd name="connsiteY28" fmla="*/ 102732 h 270361"/>
                <a:gd name="connsiteX29" fmla="*/ 223685 w 330878"/>
                <a:gd name="connsiteY29" fmla="*/ 102732 h 270361"/>
                <a:gd name="connsiteX30" fmla="*/ 226279 w 330878"/>
                <a:gd name="connsiteY30" fmla="*/ 104033 h 270361"/>
                <a:gd name="connsiteX31" fmla="*/ 226279 w 330878"/>
                <a:gd name="connsiteY31" fmla="*/ 102732 h 270361"/>
                <a:gd name="connsiteX32" fmla="*/ 248328 w 330878"/>
                <a:gd name="connsiteY32" fmla="*/ 104033 h 270361"/>
                <a:gd name="connsiteX33" fmla="*/ 256110 w 330878"/>
                <a:gd name="connsiteY33" fmla="*/ 83213 h 270361"/>
                <a:gd name="connsiteX34" fmla="*/ 261298 w 330878"/>
                <a:gd name="connsiteY34" fmla="*/ 83213 h 270361"/>
                <a:gd name="connsiteX35" fmla="*/ 270377 w 330878"/>
                <a:gd name="connsiteY35" fmla="*/ 94925 h 270361"/>
                <a:gd name="connsiteX36" fmla="*/ 272971 w 330878"/>
                <a:gd name="connsiteY36" fmla="*/ 104033 h 270361"/>
                <a:gd name="connsiteX37" fmla="*/ 285940 w 330878"/>
                <a:gd name="connsiteY37" fmla="*/ 102732 h 270361"/>
                <a:gd name="connsiteX38" fmla="*/ 289831 w 330878"/>
                <a:gd name="connsiteY38" fmla="*/ 109238 h 270361"/>
                <a:gd name="connsiteX39" fmla="*/ 272971 w 330878"/>
                <a:gd name="connsiteY39" fmla="*/ 128757 h 270361"/>
                <a:gd name="connsiteX40" fmla="*/ 274267 w 330878"/>
                <a:gd name="connsiteY40" fmla="*/ 130058 h 270361"/>
                <a:gd name="connsiteX41" fmla="*/ 276861 w 330878"/>
                <a:gd name="connsiteY41" fmla="*/ 150877 h 270361"/>
                <a:gd name="connsiteX42" fmla="*/ 270377 w 330878"/>
                <a:gd name="connsiteY42" fmla="*/ 153480 h 270361"/>
                <a:gd name="connsiteX43" fmla="*/ 254813 w 330878"/>
                <a:gd name="connsiteY43" fmla="*/ 141769 h 270361"/>
                <a:gd name="connsiteX44" fmla="*/ 235358 w 330878"/>
                <a:gd name="connsiteY44" fmla="*/ 150877 h 270361"/>
                <a:gd name="connsiteX45" fmla="*/ 230170 w 330878"/>
                <a:gd name="connsiteY45" fmla="*/ 145673 h 270361"/>
                <a:gd name="connsiteX46" fmla="*/ 236655 w 330878"/>
                <a:gd name="connsiteY46" fmla="*/ 130058 h 270361"/>
                <a:gd name="connsiteX47" fmla="*/ 244437 w 330878"/>
                <a:gd name="connsiteY47" fmla="*/ 124853 h 270361"/>
                <a:gd name="connsiteX48" fmla="*/ 245734 w 330878"/>
                <a:gd name="connsiteY48" fmla="*/ 126154 h 270361"/>
                <a:gd name="connsiteX49" fmla="*/ 239249 w 330878"/>
                <a:gd name="connsiteY49" fmla="*/ 140468 h 270361"/>
                <a:gd name="connsiteX50" fmla="*/ 252219 w 330878"/>
                <a:gd name="connsiteY50" fmla="*/ 133961 h 270361"/>
                <a:gd name="connsiteX51" fmla="*/ 258704 w 330878"/>
                <a:gd name="connsiteY51" fmla="*/ 133961 h 270361"/>
                <a:gd name="connsiteX52" fmla="*/ 269080 w 330878"/>
                <a:gd name="connsiteY52" fmla="*/ 141769 h 270361"/>
                <a:gd name="connsiteX53" fmla="*/ 266486 w 330878"/>
                <a:gd name="connsiteY53" fmla="*/ 131359 h 270361"/>
                <a:gd name="connsiteX54" fmla="*/ 267783 w 330878"/>
                <a:gd name="connsiteY54" fmla="*/ 127455 h 270361"/>
                <a:gd name="connsiteX55" fmla="*/ 266486 w 330878"/>
                <a:gd name="connsiteY55" fmla="*/ 127455 h 270361"/>
                <a:gd name="connsiteX56" fmla="*/ 270377 w 330878"/>
                <a:gd name="connsiteY56" fmla="*/ 122250 h 270361"/>
                <a:gd name="connsiteX57" fmla="*/ 275564 w 330878"/>
                <a:gd name="connsiteY57" fmla="*/ 117045 h 270361"/>
                <a:gd name="connsiteX58" fmla="*/ 279455 w 330878"/>
                <a:gd name="connsiteY58" fmla="*/ 110539 h 270361"/>
                <a:gd name="connsiteX59" fmla="*/ 272971 w 330878"/>
                <a:gd name="connsiteY59" fmla="*/ 110539 h 270361"/>
                <a:gd name="connsiteX60" fmla="*/ 270377 w 330878"/>
                <a:gd name="connsiteY60" fmla="*/ 107937 h 270361"/>
                <a:gd name="connsiteX61" fmla="*/ 269080 w 330878"/>
                <a:gd name="connsiteY61" fmla="*/ 107937 h 270361"/>
                <a:gd name="connsiteX62" fmla="*/ 262595 w 330878"/>
                <a:gd name="connsiteY62" fmla="*/ 97527 h 270361"/>
                <a:gd name="connsiteX63" fmla="*/ 260001 w 330878"/>
                <a:gd name="connsiteY63" fmla="*/ 92322 h 270361"/>
                <a:gd name="connsiteX64" fmla="*/ 253516 w 330878"/>
                <a:gd name="connsiteY64" fmla="*/ 105334 h 270361"/>
                <a:gd name="connsiteX65" fmla="*/ 250922 w 330878"/>
                <a:gd name="connsiteY65" fmla="*/ 110539 h 270361"/>
                <a:gd name="connsiteX66" fmla="*/ 232764 w 330878"/>
                <a:gd name="connsiteY66" fmla="*/ 110539 h 270361"/>
                <a:gd name="connsiteX67" fmla="*/ 243140 w 330878"/>
                <a:gd name="connsiteY67" fmla="*/ 118347 h 270361"/>
                <a:gd name="connsiteX68" fmla="*/ 240546 w 330878"/>
                <a:gd name="connsiteY68" fmla="*/ 122250 h 270361"/>
                <a:gd name="connsiteX69" fmla="*/ 228873 w 330878"/>
                <a:gd name="connsiteY69" fmla="*/ 117045 h 270361"/>
                <a:gd name="connsiteX70" fmla="*/ 223685 w 330878"/>
                <a:gd name="connsiteY70" fmla="*/ 110539 h 270361"/>
                <a:gd name="connsiteX71" fmla="*/ 218497 w 330878"/>
                <a:gd name="connsiteY71" fmla="*/ 115744 h 270361"/>
                <a:gd name="connsiteX72" fmla="*/ 213309 w 330878"/>
                <a:gd name="connsiteY72" fmla="*/ 118347 h 270361"/>
                <a:gd name="connsiteX73" fmla="*/ 209418 w 330878"/>
                <a:gd name="connsiteY73" fmla="*/ 119648 h 270361"/>
                <a:gd name="connsiteX74" fmla="*/ 209418 w 330878"/>
                <a:gd name="connsiteY74" fmla="*/ 120949 h 270361"/>
                <a:gd name="connsiteX75" fmla="*/ 212012 w 330878"/>
                <a:gd name="connsiteY75" fmla="*/ 141769 h 270361"/>
                <a:gd name="connsiteX76" fmla="*/ 206825 w 330878"/>
                <a:gd name="connsiteY76" fmla="*/ 144371 h 270361"/>
                <a:gd name="connsiteX77" fmla="*/ 193855 w 330878"/>
                <a:gd name="connsiteY77" fmla="*/ 135263 h 270361"/>
                <a:gd name="connsiteX78" fmla="*/ 179588 w 330878"/>
                <a:gd name="connsiteY78" fmla="*/ 145673 h 270361"/>
                <a:gd name="connsiteX79" fmla="*/ 173103 w 330878"/>
                <a:gd name="connsiteY79" fmla="*/ 144371 h 270361"/>
                <a:gd name="connsiteX80" fmla="*/ 180885 w 330878"/>
                <a:gd name="connsiteY80" fmla="*/ 118347 h 270361"/>
                <a:gd name="connsiteX81" fmla="*/ 183479 w 330878"/>
                <a:gd name="connsiteY81" fmla="*/ 120949 h 270361"/>
                <a:gd name="connsiteX82" fmla="*/ 179588 w 330878"/>
                <a:gd name="connsiteY82" fmla="*/ 135263 h 270361"/>
                <a:gd name="connsiteX83" fmla="*/ 191261 w 330878"/>
                <a:gd name="connsiteY83" fmla="*/ 128757 h 270361"/>
                <a:gd name="connsiteX84" fmla="*/ 197746 w 330878"/>
                <a:gd name="connsiteY84" fmla="*/ 128757 h 270361"/>
                <a:gd name="connsiteX85" fmla="*/ 205528 w 330878"/>
                <a:gd name="connsiteY85" fmla="*/ 135263 h 270361"/>
                <a:gd name="connsiteX86" fmla="*/ 204231 w 330878"/>
                <a:gd name="connsiteY86" fmla="*/ 122250 h 270361"/>
                <a:gd name="connsiteX87" fmla="*/ 204231 w 330878"/>
                <a:gd name="connsiteY87" fmla="*/ 119648 h 270361"/>
                <a:gd name="connsiteX88" fmla="*/ 205528 w 330878"/>
                <a:gd name="connsiteY88" fmla="*/ 115744 h 270361"/>
                <a:gd name="connsiteX89" fmla="*/ 217200 w 330878"/>
                <a:gd name="connsiteY89" fmla="*/ 109238 h 270361"/>
                <a:gd name="connsiteX90" fmla="*/ 204231 w 330878"/>
                <a:gd name="connsiteY90" fmla="*/ 107937 h 270361"/>
                <a:gd name="connsiteX91" fmla="*/ 200340 w 330878"/>
                <a:gd name="connsiteY91" fmla="*/ 104033 h 270361"/>
                <a:gd name="connsiteX92" fmla="*/ 195152 w 330878"/>
                <a:gd name="connsiteY92" fmla="*/ 94925 h 270361"/>
                <a:gd name="connsiteX93" fmla="*/ 193855 w 330878"/>
                <a:gd name="connsiteY93" fmla="*/ 91021 h 270361"/>
                <a:gd name="connsiteX94" fmla="*/ 187370 w 330878"/>
                <a:gd name="connsiteY94" fmla="*/ 98828 h 270361"/>
                <a:gd name="connsiteX95" fmla="*/ 186073 w 330878"/>
                <a:gd name="connsiteY95" fmla="*/ 102732 h 270361"/>
                <a:gd name="connsiteX96" fmla="*/ 182182 w 330878"/>
                <a:gd name="connsiteY96" fmla="*/ 104033 h 270361"/>
                <a:gd name="connsiteX97" fmla="*/ 171806 w 330878"/>
                <a:gd name="connsiteY97" fmla="*/ 109238 h 270361"/>
                <a:gd name="connsiteX98" fmla="*/ 174400 w 330878"/>
                <a:gd name="connsiteY98" fmla="*/ 110539 h 270361"/>
                <a:gd name="connsiteX99" fmla="*/ 179588 w 330878"/>
                <a:gd name="connsiteY99" fmla="*/ 114443 h 270361"/>
                <a:gd name="connsiteX100" fmla="*/ 178291 w 330878"/>
                <a:gd name="connsiteY100" fmla="*/ 118347 h 270361"/>
                <a:gd name="connsiteX101" fmla="*/ 164024 w 330878"/>
                <a:gd name="connsiteY101" fmla="*/ 113142 h 270361"/>
                <a:gd name="connsiteX102" fmla="*/ 145866 w 330878"/>
                <a:gd name="connsiteY102" fmla="*/ 120949 h 270361"/>
                <a:gd name="connsiteX103" fmla="*/ 145866 w 330878"/>
                <a:gd name="connsiteY103" fmla="*/ 140468 h 270361"/>
                <a:gd name="connsiteX104" fmla="*/ 139382 w 330878"/>
                <a:gd name="connsiteY104" fmla="*/ 144371 h 270361"/>
                <a:gd name="connsiteX105" fmla="*/ 126412 w 330878"/>
                <a:gd name="connsiteY105" fmla="*/ 130058 h 270361"/>
                <a:gd name="connsiteX106" fmla="*/ 113442 w 330878"/>
                <a:gd name="connsiteY106" fmla="*/ 140468 h 270361"/>
                <a:gd name="connsiteX107" fmla="*/ 105660 w 330878"/>
                <a:gd name="connsiteY107" fmla="*/ 136564 h 270361"/>
                <a:gd name="connsiteX108" fmla="*/ 112145 w 330878"/>
                <a:gd name="connsiteY108" fmla="*/ 118347 h 270361"/>
                <a:gd name="connsiteX109" fmla="*/ 108254 w 330878"/>
                <a:gd name="connsiteY109" fmla="*/ 117045 h 270361"/>
                <a:gd name="connsiteX110" fmla="*/ 96581 w 330878"/>
                <a:gd name="connsiteY110" fmla="*/ 109238 h 270361"/>
                <a:gd name="connsiteX111" fmla="*/ 97878 w 330878"/>
                <a:gd name="connsiteY111" fmla="*/ 100129 h 270361"/>
                <a:gd name="connsiteX112" fmla="*/ 119927 w 330878"/>
                <a:gd name="connsiteY112" fmla="*/ 96226 h 270361"/>
                <a:gd name="connsiteX113" fmla="*/ 127709 w 330878"/>
                <a:gd name="connsiteY113" fmla="*/ 79310 h 270361"/>
                <a:gd name="connsiteX114" fmla="*/ 135491 w 330878"/>
                <a:gd name="connsiteY114" fmla="*/ 78008 h 270361"/>
                <a:gd name="connsiteX115" fmla="*/ 54873 w 330878"/>
                <a:gd name="connsiteY115" fmla="*/ 76406 h 270361"/>
                <a:gd name="connsiteX116" fmla="*/ 61393 w 330878"/>
                <a:gd name="connsiteY116" fmla="*/ 76406 h 270361"/>
                <a:gd name="connsiteX117" fmla="*/ 67913 w 330878"/>
                <a:gd name="connsiteY117" fmla="*/ 99689 h 270361"/>
                <a:gd name="connsiteX118" fmla="*/ 61393 w 330878"/>
                <a:gd name="connsiteY118" fmla="*/ 100983 h 270361"/>
                <a:gd name="connsiteX119" fmla="*/ 57481 w 330878"/>
                <a:gd name="connsiteY119" fmla="*/ 86754 h 270361"/>
                <a:gd name="connsiteX120" fmla="*/ 47049 w 330878"/>
                <a:gd name="connsiteY120" fmla="*/ 100983 h 270361"/>
                <a:gd name="connsiteX121" fmla="*/ 43137 w 330878"/>
                <a:gd name="connsiteY121" fmla="*/ 102277 h 270361"/>
                <a:gd name="connsiteX122" fmla="*/ 30097 w 330878"/>
                <a:gd name="connsiteY122" fmla="*/ 106157 h 270361"/>
                <a:gd name="connsiteX123" fmla="*/ 30097 w 330878"/>
                <a:gd name="connsiteY123" fmla="*/ 107451 h 270361"/>
                <a:gd name="connsiteX124" fmla="*/ 32705 w 330878"/>
                <a:gd name="connsiteY124" fmla="*/ 108744 h 270361"/>
                <a:gd name="connsiteX125" fmla="*/ 39225 w 330878"/>
                <a:gd name="connsiteY125" fmla="*/ 115212 h 270361"/>
                <a:gd name="connsiteX126" fmla="*/ 40529 w 330878"/>
                <a:gd name="connsiteY126" fmla="*/ 117799 h 270361"/>
                <a:gd name="connsiteX127" fmla="*/ 37921 w 330878"/>
                <a:gd name="connsiteY127" fmla="*/ 128147 h 270361"/>
                <a:gd name="connsiteX128" fmla="*/ 49657 w 330878"/>
                <a:gd name="connsiteY128" fmla="*/ 120386 h 270361"/>
                <a:gd name="connsiteX129" fmla="*/ 54873 w 330878"/>
                <a:gd name="connsiteY129" fmla="*/ 121679 h 270361"/>
                <a:gd name="connsiteX130" fmla="*/ 66609 w 330878"/>
                <a:gd name="connsiteY130" fmla="*/ 133321 h 270361"/>
                <a:gd name="connsiteX131" fmla="*/ 65305 w 330878"/>
                <a:gd name="connsiteY131" fmla="*/ 121679 h 270361"/>
                <a:gd name="connsiteX132" fmla="*/ 65305 w 330878"/>
                <a:gd name="connsiteY132" fmla="*/ 119092 h 270361"/>
                <a:gd name="connsiteX133" fmla="*/ 67913 w 330878"/>
                <a:gd name="connsiteY133" fmla="*/ 113918 h 270361"/>
                <a:gd name="connsiteX134" fmla="*/ 78346 w 330878"/>
                <a:gd name="connsiteY134" fmla="*/ 108744 h 270361"/>
                <a:gd name="connsiteX135" fmla="*/ 74434 w 330878"/>
                <a:gd name="connsiteY135" fmla="*/ 107451 h 270361"/>
                <a:gd name="connsiteX136" fmla="*/ 69217 w 330878"/>
                <a:gd name="connsiteY136" fmla="*/ 100983 h 270361"/>
                <a:gd name="connsiteX137" fmla="*/ 78346 w 330878"/>
                <a:gd name="connsiteY137" fmla="*/ 100983 h 270361"/>
                <a:gd name="connsiteX138" fmla="*/ 90082 w 330878"/>
                <a:gd name="connsiteY138" fmla="*/ 104864 h 270361"/>
                <a:gd name="connsiteX139" fmla="*/ 90082 w 330878"/>
                <a:gd name="connsiteY139" fmla="*/ 111331 h 270361"/>
                <a:gd name="connsiteX140" fmla="*/ 71825 w 330878"/>
                <a:gd name="connsiteY140" fmla="*/ 120386 h 270361"/>
                <a:gd name="connsiteX141" fmla="*/ 71825 w 330878"/>
                <a:gd name="connsiteY141" fmla="*/ 139789 h 270361"/>
                <a:gd name="connsiteX142" fmla="*/ 66609 w 330878"/>
                <a:gd name="connsiteY142" fmla="*/ 141082 h 270361"/>
                <a:gd name="connsiteX143" fmla="*/ 50961 w 330878"/>
                <a:gd name="connsiteY143" fmla="*/ 126853 h 270361"/>
                <a:gd name="connsiteX144" fmla="*/ 32705 w 330878"/>
                <a:gd name="connsiteY144" fmla="*/ 141082 h 270361"/>
                <a:gd name="connsiteX145" fmla="*/ 26185 w 330878"/>
                <a:gd name="connsiteY145" fmla="*/ 135908 h 270361"/>
                <a:gd name="connsiteX146" fmla="*/ 34009 w 330878"/>
                <a:gd name="connsiteY146" fmla="*/ 117799 h 270361"/>
                <a:gd name="connsiteX147" fmla="*/ 26185 w 330878"/>
                <a:gd name="connsiteY147" fmla="*/ 113918 h 270361"/>
                <a:gd name="connsiteX148" fmla="*/ 19665 w 330878"/>
                <a:gd name="connsiteY148" fmla="*/ 104864 h 270361"/>
                <a:gd name="connsiteX149" fmla="*/ 22273 w 330878"/>
                <a:gd name="connsiteY149" fmla="*/ 98396 h 270361"/>
                <a:gd name="connsiteX150" fmla="*/ 43137 w 330878"/>
                <a:gd name="connsiteY150" fmla="*/ 97102 h 270361"/>
                <a:gd name="connsiteX151" fmla="*/ 54873 w 330878"/>
                <a:gd name="connsiteY151" fmla="*/ 76406 h 270361"/>
                <a:gd name="connsiteX152" fmla="*/ 55852 w 330878"/>
                <a:gd name="connsiteY152" fmla="*/ 13494 h 270361"/>
                <a:gd name="connsiteX153" fmla="*/ 26084 w 330878"/>
                <a:gd name="connsiteY153" fmla="*/ 17372 h 270361"/>
                <a:gd name="connsiteX154" fmla="*/ 13142 w 330878"/>
                <a:gd name="connsiteY154" fmla="*/ 49685 h 270361"/>
                <a:gd name="connsiteX155" fmla="*/ 15731 w 330878"/>
                <a:gd name="connsiteY155" fmla="*/ 85877 h 270361"/>
                <a:gd name="connsiteX156" fmla="*/ 13142 w 330878"/>
                <a:gd name="connsiteY156" fmla="*/ 178941 h 270361"/>
                <a:gd name="connsiteX157" fmla="*/ 102444 w 330878"/>
                <a:gd name="connsiteY157" fmla="*/ 199622 h 270361"/>
                <a:gd name="connsiteX158" fmla="*/ 106327 w 330878"/>
                <a:gd name="connsiteY158" fmla="*/ 202208 h 270361"/>
                <a:gd name="connsiteX159" fmla="*/ 108915 w 330878"/>
                <a:gd name="connsiteY159" fmla="*/ 250032 h 270361"/>
                <a:gd name="connsiteX160" fmla="*/ 142566 w 330878"/>
                <a:gd name="connsiteY160" fmla="*/ 206085 h 270361"/>
                <a:gd name="connsiteX161" fmla="*/ 146448 w 330878"/>
                <a:gd name="connsiteY161" fmla="*/ 202208 h 270361"/>
                <a:gd name="connsiteX162" fmla="*/ 154214 w 330878"/>
                <a:gd name="connsiteY162" fmla="*/ 197037 h 270361"/>
                <a:gd name="connsiteX163" fmla="*/ 235750 w 330878"/>
                <a:gd name="connsiteY163" fmla="*/ 195745 h 270361"/>
                <a:gd name="connsiteX164" fmla="*/ 286225 w 330878"/>
                <a:gd name="connsiteY164" fmla="*/ 181527 h 270361"/>
                <a:gd name="connsiteX165" fmla="*/ 308227 w 330878"/>
                <a:gd name="connsiteY165" fmla="*/ 101388 h 270361"/>
                <a:gd name="connsiteX166" fmla="*/ 279754 w 330878"/>
                <a:gd name="connsiteY166" fmla="*/ 14786 h 270361"/>
                <a:gd name="connsiteX167" fmla="*/ 187864 w 330878"/>
                <a:gd name="connsiteY167" fmla="*/ 22542 h 270361"/>
                <a:gd name="connsiteX168" fmla="*/ 55852 w 330878"/>
                <a:gd name="connsiteY168" fmla="*/ 13494 h 270361"/>
                <a:gd name="connsiteX169" fmla="*/ 287798 w 330878"/>
                <a:gd name="connsiteY169" fmla="*/ 607 h 270361"/>
                <a:gd name="connsiteX170" fmla="*/ 314742 w 330878"/>
                <a:gd name="connsiteY170" fmla="*/ 10052 h 270361"/>
                <a:gd name="connsiteX171" fmla="*/ 322509 w 330878"/>
                <a:gd name="connsiteY171" fmla="*/ 105634 h 270361"/>
                <a:gd name="connsiteX172" fmla="*/ 292733 w 330878"/>
                <a:gd name="connsiteY172" fmla="*/ 194758 h 270361"/>
                <a:gd name="connsiteX173" fmla="*/ 237065 w 330878"/>
                <a:gd name="connsiteY173" fmla="*/ 210258 h 270361"/>
                <a:gd name="connsiteX174" fmla="*/ 155505 w 330878"/>
                <a:gd name="connsiteY174" fmla="*/ 211550 h 270361"/>
                <a:gd name="connsiteX175" fmla="*/ 103720 w 330878"/>
                <a:gd name="connsiteY175" fmla="*/ 269674 h 270361"/>
                <a:gd name="connsiteX176" fmla="*/ 93364 w 330878"/>
                <a:gd name="connsiteY176" fmla="*/ 261924 h 270361"/>
                <a:gd name="connsiteX177" fmla="*/ 101131 w 330878"/>
                <a:gd name="connsiteY177" fmla="*/ 208966 h 270361"/>
                <a:gd name="connsiteX178" fmla="*/ 6625 w 330878"/>
                <a:gd name="connsiteY178" fmla="*/ 192175 h 270361"/>
                <a:gd name="connsiteX179" fmla="*/ 6625 w 330878"/>
                <a:gd name="connsiteY179" fmla="*/ 82384 h 270361"/>
                <a:gd name="connsiteX180" fmla="*/ 29928 w 330878"/>
                <a:gd name="connsiteY180" fmla="*/ 6177 h 270361"/>
                <a:gd name="connsiteX181" fmla="*/ 198227 w 330878"/>
                <a:gd name="connsiteY181" fmla="*/ 10052 h 270361"/>
                <a:gd name="connsiteX182" fmla="*/ 287798 w 330878"/>
                <a:gd name="connsiteY182" fmla="*/ 607 h 27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330878" h="270361">
                  <a:moveTo>
                    <a:pt x="132080" y="88106"/>
                  </a:moveTo>
                  <a:cubicBezTo>
                    <a:pt x="129500" y="92028"/>
                    <a:pt x="128210" y="94643"/>
                    <a:pt x="126920" y="97258"/>
                  </a:cubicBezTo>
                  <a:cubicBezTo>
                    <a:pt x="126920" y="98565"/>
                    <a:pt x="126920" y="98565"/>
                    <a:pt x="125630" y="99872"/>
                  </a:cubicBezTo>
                  <a:cubicBezTo>
                    <a:pt x="124341" y="99872"/>
                    <a:pt x="124341" y="101180"/>
                    <a:pt x="123051" y="101180"/>
                  </a:cubicBezTo>
                  <a:cubicBezTo>
                    <a:pt x="119181" y="102487"/>
                    <a:pt x="114022" y="105102"/>
                    <a:pt x="110152" y="106409"/>
                  </a:cubicBezTo>
                  <a:cubicBezTo>
                    <a:pt x="111442" y="107716"/>
                    <a:pt x="112732" y="109024"/>
                    <a:pt x="114022" y="109024"/>
                  </a:cubicBezTo>
                  <a:cubicBezTo>
                    <a:pt x="115312" y="110331"/>
                    <a:pt x="119181" y="111638"/>
                    <a:pt x="120471" y="115561"/>
                  </a:cubicBezTo>
                  <a:cubicBezTo>
                    <a:pt x="120471" y="116868"/>
                    <a:pt x="120471" y="116868"/>
                    <a:pt x="119181" y="118175"/>
                  </a:cubicBezTo>
                  <a:cubicBezTo>
                    <a:pt x="117891" y="120790"/>
                    <a:pt x="117891" y="123405"/>
                    <a:pt x="117891" y="126019"/>
                  </a:cubicBezTo>
                  <a:cubicBezTo>
                    <a:pt x="120471" y="124712"/>
                    <a:pt x="123051" y="123405"/>
                    <a:pt x="125630" y="120790"/>
                  </a:cubicBezTo>
                  <a:cubicBezTo>
                    <a:pt x="126920" y="118175"/>
                    <a:pt x="130790" y="118175"/>
                    <a:pt x="132080" y="120790"/>
                  </a:cubicBezTo>
                  <a:cubicBezTo>
                    <a:pt x="133369" y="126019"/>
                    <a:pt x="137239" y="129941"/>
                    <a:pt x="139819" y="132556"/>
                  </a:cubicBezTo>
                  <a:cubicBezTo>
                    <a:pt x="141108" y="129941"/>
                    <a:pt x="141108" y="126019"/>
                    <a:pt x="139819" y="122097"/>
                  </a:cubicBezTo>
                  <a:cubicBezTo>
                    <a:pt x="137239" y="122097"/>
                    <a:pt x="137239" y="118175"/>
                    <a:pt x="139819" y="116868"/>
                  </a:cubicBezTo>
                  <a:cubicBezTo>
                    <a:pt x="143688" y="115561"/>
                    <a:pt x="147558" y="112946"/>
                    <a:pt x="151427" y="110331"/>
                  </a:cubicBezTo>
                  <a:cubicBezTo>
                    <a:pt x="148848" y="110331"/>
                    <a:pt x="146268" y="109024"/>
                    <a:pt x="143688" y="109024"/>
                  </a:cubicBezTo>
                  <a:cubicBezTo>
                    <a:pt x="142398" y="109024"/>
                    <a:pt x="141108" y="107716"/>
                    <a:pt x="141108" y="106409"/>
                  </a:cubicBezTo>
                  <a:cubicBezTo>
                    <a:pt x="139819" y="107716"/>
                    <a:pt x="138529" y="106409"/>
                    <a:pt x="137239" y="105102"/>
                  </a:cubicBezTo>
                  <a:cubicBezTo>
                    <a:pt x="135949" y="99872"/>
                    <a:pt x="133369" y="93336"/>
                    <a:pt x="132080" y="88106"/>
                  </a:cubicBezTo>
                  <a:close/>
                  <a:moveTo>
                    <a:pt x="135491" y="78008"/>
                  </a:moveTo>
                  <a:cubicBezTo>
                    <a:pt x="139382" y="84514"/>
                    <a:pt x="143272" y="93623"/>
                    <a:pt x="143272" y="101431"/>
                  </a:cubicBezTo>
                  <a:cubicBezTo>
                    <a:pt x="143272" y="101431"/>
                    <a:pt x="144569" y="101431"/>
                    <a:pt x="144569" y="101431"/>
                  </a:cubicBezTo>
                  <a:cubicBezTo>
                    <a:pt x="149757" y="101431"/>
                    <a:pt x="154945" y="102732"/>
                    <a:pt x="160133" y="104033"/>
                  </a:cubicBezTo>
                  <a:cubicBezTo>
                    <a:pt x="161430" y="104033"/>
                    <a:pt x="161430" y="102732"/>
                    <a:pt x="162727" y="102732"/>
                  </a:cubicBezTo>
                  <a:cubicBezTo>
                    <a:pt x="169212" y="101431"/>
                    <a:pt x="175697" y="98828"/>
                    <a:pt x="182182" y="97527"/>
                  </a:cubicBezTo>
                  <a:cubicBezTo>
                    <a:pt x="183479" y="92322"/>
                    <a:pt x="187370" y="88418"/>
                    <a:pt x="188667" y="83213"/>
                  </a:cubicBezTo>
                  <a:cubicBezTo>
                    <a:pt x="189964" y="81912"/>
                    <a:pt x="192558" y="80611"/>
                    <a:pt x="193855" y="81912"/>
                  </a:cubicBezTo>
                  <a:cubicBezTo>
                    <a:pt x="197746" y="84514"/>
                    <a:pt x="200340" y="88418"/>
                    <a:pt x="201637" y="92322"/>
                  </a:cubicBezTo>
                  <a:cubicBezTo>
                    <a:pt x="202934" y="94925"/>
                    <a:pt x="205528" y="98828"/>
                    <a:pt x="204231" y="102732"/>
                  </a:cubicBezTo>
                  <a:cubicBezTo>
                    <a:pt x="210715" y="100129"/>
                    <a:pt x="218497" y="101431"/>
                    <a:pt x="223685" y="102732"/>
                  </a:cubicBezTo>
                  <a:cubicBezTo>
                    <a:pt x="224982" y="102732"/>
                    <a:pt x="224982" y="102732"/>
                    <a:pt x="226279" y="104033"/>
                  </a:cubicBezTo>
                  <a:cubicBezTo>
                    <a:pt x="226279" y="102732"/>
                    <a:pt x="226279" y="102732"/>
                    <a:pt x="226279" y="102732"/>
                  </a:cubicBezTo>
                  <a:cubicBezTo>
                    <a:pt x="234061" y="102732"/>
                    <a:pt x="240546" y="102732"/>
                    <a:pt x="248328" y="104033"/>
                  </a:cubicBezTo>
                  <a:cubicBezTo>
                    <a:pt x="249625" y="96226"/>
                    <a:pt x="252219" y="89720"/>
                    <a:pt x="256110" y="83213"/>
                  </a:cubicBezTo>
                  <a:cubicBezTo>
                    <a:pt x="256110" y="80611"/>
                    <a:pt x="260001" y="80611"/>
                    <a:pt x="261298" y="83213"/>
                  </a:cubicBezTo>
                  <a:cubicBezTo>
                    <a:pt x="265189" y="85816"/>
                    <a:pt x="269080" y="91021"/>
                    <a:pt x="270377" y="94925"/>
                  </a:cubicBezTo>
                  <a:cubicBezTo>
                    <a:pt x="271674" y="97527"/>
                    <a:pt x="272971" y="101431"/>
                    <a:pt x="272971" y="104033"/>
                  </a:cubicBezTo>
                  <a:cubicBezTo>
                    <a:pt x="276861" y="104033"/>
                    <a:pt x="282049" y="102732"/>
                    <a:pt x="285940" y="102732"/>
                  </a:cubicBezTo>
                  <a:cubicBezTo>
                    <a:pt x="288534" y="104033"/>
                    <a:pt x="291128" y="106636"/>
                    <a:pt x="289831" y="109238"/>
                  </a:cubicBezTo>
                  <a:cubicBezTo>
                    <a:pt x="284643" y="115744"/>
                    <a:pt x="279455" y="123552"/>
                    <a:pt x="272971" y="128757"/>
                  </a:cubicBezTo>
                  <a:cubicBezTo>
                    <a:pt x="272971" y="128757"/>
                    <a:pt x="274267" y="130058"/>
                    <a:pt x="274267" y="130058"/>
                  </a:cubicBezTo>
                  <a:cubicBezTo>
                    <a:pt x="276861" y="136564"/>
                    <a:pt x="276861" y="143070"/>
                    <a:pt x="276861" y="150877"/>
                  </a:cubicBezTo>
                  <a:cubicBezTo>
                    <a:pt x="276861" y="153480"/>
                    <a:pt x="272971" y="154781"/>
                    <a:pt x="270377" y="153480"/>
                  </a:cubicBezTo>
                  <a:cubicBezTo>
                    <a:pt x="265189" y="148275"/>
                    <a:pt x="260001" y="145673"/>
                    <a:pt x="254813" y="141769"/>
                  </a:cubicBezTo>
                  <a:cubicBezTo>
                    <a:pt x="249625" y="145673"/>
                    <a:pt x="241843" y="146974"/>
                    <a:pt x="235358" y="150877"/>
                  </a:cubicBezTo>
                  <a:cubicBezTo>
                    <a:pt x="232764" y="152179"/>
                    <a:pt x="228873" y="149576"/>
                    <a:pt x="230170" y="145673"/>
                  </a:cubicBezTo>
                  <a:cubicBezTo>
                    <a:pt x="231467" y="140468"/>
                    <a:pt x="232764" y="135263"/>
                    <a:pt x="236655" y="130058"/>
                  </a:cubicBezTo>
                  <a:cubicBezTo>
                    <a:pt x="239249" y="126154"/>
                    <a:pt x="240546" y="126154"/>
                    <a:pt x="244437" y="124853"/>
                  </a:cubicBezTo>
                  <a:cubicBezTo>
                    <a:pt x="245734" y="124853"/>
                    <a:pt x="245734" y="124853"/>
                    <a:pt x="245734" y="126154"/>
                  </a:cubicBezTo>
                  <a:cubicBezTo>
                    <a:pt x="243140" y="130058"/>
                    <a:pt x="240546" y="135263"/>
                    <a:pt x="239249" y="140468"/>
                  </a:cubicBezTo>
                  <a:cubicBezTo>
                    <a:pt x="244437" y="137865"/>
                    <a:pt x="248328" y="136564"/>
                    <a:pt x="252219" y="133961"/>
                  </a:cubicBezTo>
                  <a:cubicBezTo>
                    <a:pt x="254813" y="132660"/>
                    <a:pt x="257407" y="131359"/>
                    <a:pt x="258704" y="133961"/>
                  </a:cubicBezTo>
                  <a:cubicBezTo>
                    <a:pt x="261298" y="136564"/>
                    <a:pt x="265189" y="139166"/>
                    <a:pt x="269080" y="141769"/>
                  </a:cubicBezTo>
                  <a:cubicBezTo>
                    <a:pt x="267783" y="139166"/>
                    <a:pt x="266486" y="135263"/>
                    <a:pt x="266486" y="131359"/>
                  </a:cubicBezTo>
                  <a:cubicBezTo>
                    <a:pt x="265189" y="130058"/>
                    <a:pt x="266486" y="128757"/>
                    <a:pt x="267783" y="127455"/>
                  </a:cubicBezTo>
                  <a:cubicBezTo>
                    <a:pt x="267783" y="127455"/>
                    <a:pt x="266486" y="127455"/>
                    <a:pt x="266486" y="127455"/>
                  </a:cubicBezTo>
                  <a:cubicBezTo>
                    <a:pt x="266486" y="124853"/>
                    <a:pt x="267783" y="123552"/>
                    <a:pt x="270377" y="122250"/>
                  </a:cubicBezTo>
                  <a:cubicBezTo>
                    <a:pt x="271674" y="119648"/>
                    <a:pt x="272971" y="118347"/>
                    <a:pt x="275564" y="117045"/>
                  </a:cubicBezTo>
                  <a:cubicBezTo>
                    <a:pt x="276861" y="114443"/>
                    <a:pt x="278158" y="113142"/>
                    <a:pt x="279455" y="110539"/>
                  </a:cubicBezTo>
                  <a:cubicBezTo>
                    <a:pt x="276861" y="110539"/>
                    <a:pt x="274267" y="110539"/>
                    <a:pt x="272971" y="110539"/>
                  </a:cubicBezTo>
                  <a:cubicBezTo>
                    <a:pt x="271674" y="109238"/>
                    <a:pt x="270377" y="109238"/>
                    <a:pt x="270377" y="107937"/>
                  </a:cubicBezTo>
                  <a:cubicBezTo>
                    <a:pt x="270377" y="107937"/>
                    <a:pt x="269080" y="107937"/>
                    <a:pt x="269080" y="107937"/>
                  </a:cubicBezTo>
                  <a:cubicBezTo>
                    <a:pt x="265189" y="106636"/>
                    <a:pt x="265189" y="101431"/>
                    <a:pt x="262595" y="97527"/>
                  </a:cubicBezTo>
                  <a:cubicBezTo>
                    <a:pt x="262595" y="96226"/>
                    <a:pt x="261298" y="94925"/>
                    <a:pt x="260001" y="92322"/>
                  </a:cubicBezTo>
                  <a:cubicBezTo>
                    <a:pt x="257407" y="96226"/>
                    <a:pt x="256110" y="101431"/>
                    <a:pt x="253516" y="105334"/>
                  </a:cubicBezTo>
                  <a:cubicBezTo>
                    <a:pt x="256110" y="106636"/>
                    <a:pt x="254813" y="110539"/>
                    <a:pt x="250922" y="110539"/>
                  </a:cubicBezTo>
                  <a:cubicBezTo>
                    <a:pt x="245734" y="109238"/>
                    <a:pt x="239249" y="110539"/>
                    <a:pt x="232764" y="110539"/>
                  </a:cubicBezTo>
                  <a:cubicBezTo>
                    <a:pt x="236655" y="113142"/>
                    <a:pt x="240546" y="114443"/>
                    <a:pt x="243140" y="118347"/>
                  </a:cubicBezTo>
                  <a:cubicBezTo>
                    <a:pt x="244437" y="119648"/>
                    <a:pt x="243140" y="122250"/>
                    <a:pt x="240546" y="122250"/>
                  </a:cubicBezTo>
                  <a:cubicBezTo>
                    <a:pt x="236655" y="122250"/>
                    <a:pt x="232764" y="119648"/>
                    <a:pt x="228873" y="117045"/>
                  </a:cubicBezTo>
                  <a:cubicBezTo>
                    <a:pt x="226279" y="115744"/>
                    <a:pt x="224982" y="113142"/>
                    <a:pt x="223685" y="110539"/>
                  </a:cubicBezTo>
                  <a:cubicBezTo>
                    <a:pt x="222388" y="113142"/>
                    <a:pt x="221091" y="114443"/>
                    <a:pt x="218497" y="115744"/>
                  </a:cubicBezTo>
                  <a:cubicBezTo>
                    <a:pt x="217200" y="117045"/>
                    <a:pt x="214606" y="117045"/>
                    <a:pt x="213309" y="118347"/>
                  </a:cubicBezTo>
                  <a:cubicBezTo>
                    <a:pt x="212012" y="119648"/>
                    <a:pt x="210715" y="119648"/>
                    <a:pt x="209418" y="119648"/>
                  </a:cubicBezTo>
                  <a:cubicBezTo>
                    <a:pt x="209418" y="120949"/>
                    <a:pt x="209418" y="120949"/>
                    <a:pt x="209418" y="120949"/>
                  </a:cubicBezTo>
                  <a:cubicBezTo>
                    <a:pt x="212012" y="127455"/>
                    <a:pt x="213309" y="135263"/>
                    <a:pt x="212012" y="141769"/>
                  </a:cubicBezTo>
                  <a:cubicBezTo>
                    <a:pt x="210715" y="144371"/>
                    <a:pt x="208122" y="145673"/>
                    <a:pt x="206825" y="144371"/>
                  </a:cubicBezTo>
                  <a:cubicBezTo>
                    <a:pt x="202934" y="140468"/>
                    <a:pt x="197746" y="139166"/>
                    <a:pt x="193855" y="135263"/>
                  </a:cubicBezTo>
                  <a:cubicBezTo>
                    <a:pt x="188667" y="137865"/>
                    <a:pt x="183479" y="140468"/>
                    <a:pt x="179588" y="145673"/>
                  </a:cubicBezTo>
                  <a:cubicBezTo>
                    <a:pt x="178291" y="146974"/>
                    <a:pt x="173103" y="148275"/>
                    <a:pt x="173103" y="144371"/>
                  </a:cubicBezTo>
                  <a:cubicBezTo>
                    <a:pt x="171806" y="135263"/>
                    <a:pt x="173103" y="123552"/>
                    <a:pt x="180885" y="118347"/>
                  </a:cubicBezTo>
                  <a:cubicBezTo>
                    <a:pt x="182182" y="117045"/>
                    <a:pt x="184776" y="119648"/>
                    <a:pt x="183479" y="120949"/>
                  </a:cubicBezTo>
                  <a:cubicBezTo>
                    <a:pt x="180885" y="124853"/>
                    <a:pt x="179588" y="130058"/>
                    <a:pt x="179588" y="135263"/>
                  </a:cubicBezTo>
                  <a:cubicBezTo>
                    <a:pt x="183479" y="132660"/>
                    <a:pt x="188667" y="131359"/>
                    <a:pt x="191261" y="128757"/>
                  </a:cubicBezTo>
                  <a:cubicBezTo>
                    <a:pt x="193855" y="126154"/>
                    <a:pt x="196449" y="127455"/>
                    <a:pt x="197746" y="128757"/>
                  </a:cubicBezTo>
                  <a:cubicBezTo>
                    <a:pt x="199043" y="131359"/>
                    <a:pt x="202934" y="133961"/>
                    <a:pt x="205528" y="135263"/>
                  </a:cubicBezTo>
                  <a:cubicBezTo>
                    <a:pt x="205528" y="131359"/>
                    <a:pt x="204231" y="126154"/>
                    <a:pt x="204231" y="122250"/>
                  </a:cubicBezTo>
                  <a:cubicBezTo>
                    <a:pt x="204231" y="120949"/>
                    <a:pt x="204231" y="119648"/>
                    <a:pt x="204231" y="119648"/>
                  </a:cubicBezTo>
                  <a:cubicBezTo>
                    <a:pt x="204231" y="118347"/>
                    <a:pt x="204231" y="117045"/>
                    <a:pt x="205528" y="115744"/>
                  </a:cubicBezTo>
                  <a:cubicBezTo>
                    <a:pt x="208122" y="113142"/>
                    <a:pt x="214606" y="111841"/>
                    <a:pt x="217200" y="109238"/>
                  </a:cubicBezTo>
                  <a:cubicBezTo>
                    <a:pt x="213309" y="107937"/>
                    <a:pt x="208122" y="106636"/>
                    <a:pt x="204231" y="107937"/>
                  </a:cubicBezTo>
                  <a:cubicBezTo>
                    <a:pt x="201637" y="109238"/>
                    <a:pt x="200340" y="106636"/>
                    <a:pt x="200340" y="104033"/>
                  </a:cubicBezTo>
                  <a:cubicBezTo>
                    <a:pt x="197746" y="101431"/>
                    <a:pt x="197746" y="98828"/>
                    <a:pt x="195152" y="94925"/>
                  </a:cubicBezTo>
                  <a:cubicBezTo>
                    <a:pt x="195152" y="93623"/>
                    <a:pt x="193855" y="92322"/>
                    <a:pt x="193855" y="91021"/>
                  </a:cubicBezTo>
                  <a:cubicBezTo>
                    <a:pt x="191261" y="93623"/>
                    <a:pt x="189964" y="96226"/>
                    <a:pt x="187370" y="98828"/>
                  </a:cubicBezTo>
                  <a:cubicBezTo>
                    <a:pt x="188667" y="100129"/>
                    <a:pt x="187370" y="101431"/>
                    <a:pt x="186073" y="102732"/>
                  </a:cubicBezTo>
                  <a:cubicBezTo>
                    <a:pt x="184776" y="104033"/>
                    <a:pt x="183479" y="105334"/>
                    <a:pt x="182182" y="104033"/>
                  </a:cubicBezTo>
                  <a:cubicBezTo>
                    <a:pt x="179588" y="105334"/>
                    <a:pt x="175697" y="107937"/>
                    <a:pt x="171806" y="109238"/>
                  </a:cubicBezTo>
                  <a:cubicBezTo>
                    <a:pt x="173103" y="109238"/>
                    <a:pt x="174400" y="110539"/>
                    <a:pt x="174400" y="110539"/>
                  </a:cubicBezTo>
                  <a:cubicBezTo>
                    <a:pt x="176994" y="111841"/>
                    <a:pt x="178291" y="113142"/>
                    <a:pt x="179588" y="114443"/>
                  </a:cubicBezTo>
                  <a:cubicBezTo>
                    <a:pt x="180885" y="115744"/>
                    <a:pt x="179588" y="118347"/>
                    <a:pt x="178291" y="118347"/>
                  </a:cubicBezTo>
                  <a:cubicBezTo>
                    <a:pt x="174400" y="119648"/>
                    <a:pt x="167915" y="115744"/>
                    <a:pt x="164024" y="113142"/>
                  </a:cubicBezTo>
                  <a:cubicBezTo>
                    <a:pt x="157539" y="115744"/>
                    <a:pt x="152351" y="119648"/>
                    <a:pt x="145866" y="120949"/>
                  </a:cubicBezTo>
                  <a:cubicBezTo>
                    <a:pt x="145866" y="127455"/>
                    <a:pt x="144569" y="133961"/>
                    <a:pt x="145866" y="140468"/>
                  </a:cubicBezTo>
                  <a:cubicBezTo>
                    <a:pt x="145866" y="144371"/>
                    <a:pt x="141976" y="146974"/>
                    <a:pt x="139382" y="144371"/>
                  </a:cubicBezTo>
                  <a:cubicBezTo>
                    <a:pt x="135491" y="139166"/>
                    <a:pt x="130303" y="135263"/>
                    <a:pt x="126412" y="130058"/>
                  </a:cubicBezTo>
                  <a:cubicBezTo>
                    <a:pt x="122521" y="133961"/>
                    <a:pt x="117333" y="135263"/>
                    <a:pt x="113442" y="140468"/>
                  </a:cubicBezTo>
                  <a:cubicBezTo>
                    <a:pt x="110848" y="144371"/>
                    <a:pt x="104363" y="141769"/>
                    <a:pt x="105660" y="136564"/>
                  </a:cubicBezTo>
                  <a:cubicBezTo>
                    <a:pt x="106957" y="130058"/>
                    <a:pt x="108254" y="123552"/>
                    <a:pt x="112145" y="118347"/>
                  </a:cubicBezTo>
                  <a:cubicBezTo>
                    <a:pt x="110848" y="118347"/>
                    <a:pt x="109550" y="117045"/>
                    <a:pt x="108254" y="117045"/>
                  </a:cubicBezTo>
                  <a:cubicBezTo>
                    <a:pt x="104363" y="114443"/>
                    <a:pt x="100472" y="111841"/>
                    <a:pt x="96581" y="109238"/>
                  </a:cubicBezTo>
                  <a:cubicBezTo>
                    <a:pt x="92690" y="107937"/>
                    <a:pt x="93987" y="101431"/>
                    <a:pt x="97878" y="100129"/>
                  </a:cubicBezTo>
                  <a:cubicBezTo>
                    <a:pt x="105660" y="98828"/>
                    <a:pt x="112145" y="96226"/>
                    <a:pt x="119927" y="96226"/>
                  </a:cubicBezTo>
                  <a:cubicBezTo>
                    <a:pt x="122521" y="91021"/>
                    <a:pt x="125115" y="84514"/>
                    <a:pt x="127709" y="79310"/>
                  </a:cubicBezTo>
                  <a:cubicBezTo>
                    <a:pt x="129006" y="75406"/>
                    <a:pt x="132897" y="75406"/>
                    <a:pt x="135491" y="78008"/>
                  </a:cubicBezTo>
                  <a:close/>
                  <a:moveTo>
                    <a:pt x="54873" y="76406"/>
                  </a:moveTo>
                  <a:cubicBezTo>
                    <a:pt x="56177" y="73819"/>
                    <a:pt x="60089" y="73819"/>
                    <a:pt x="61393" y="76406"/>
                  </a:cubicBezTo>
                  <a:cubicBezTo>
                    <a:pt x="62697" y="84167"/>
                    <a:pt x="69217" y="91928"/>
                    <a:pt x="67913" y="99689"/>
                  </a:cubicBezTo>
                  <a:cubicBezTo>
                    <a:pt x="67913" y="102277"/>
                    <a:pt x="62697" y="103570"/>
                    <a:pt x="61393" y="100983"/>
                  </a:cubicBezTo>
                  <a:cubicBezTo>
                    <a:pt x="60089" y="95809"/>
                    <a:pt x="58785" y="90635"/>
                    <a:pt x="57481" y="86754"/>
                  </a:cubicBezTo>
                  <a:cubicBezTo>
                    <a:pt x="53569" y="91928"/>
                    <a:pt x="50961" y="95809"/>
                    <a:pt x="47049" y="100983"/>
                  </a:cubicBezTo>
                  <a:cubicBezTo>
                    <a:pt x="45745" y="103570"/>
                    <a:pt x="44441" y="103570"/>
                    <a:pt x="43137" y="102277"/>
                  </a:cubicBezTo>
                  <a:cubicBezTo>
                    <a:pt x="37921" y="102277"/>
                    <a:pt x="34009" y="104864"/>
                    <a:pt x="30097" y="106157"/>
                  </a:cubicBezTo>
                  <a:cubicBezTo>
                    <a:pt x="30097" y="106157"/>
                    <a:pt x="30097" y="106157"/>
                    <a:pt x="30097" y="107451"/>
                  </a:cubicBezTo>
                  <a:cubicBezTo>
                    <a:pt x="31401" y="107451"/>
                    <a:pt x="31401" y="108744"/>
                    <a:pt x="32705" y="108744"/>
                  </a:cubicBezTo>
                  <a:cubicBezTo>
                    <a:pt x="35313" y="111331"/>
                    <a:pt x="39225" y="112625"/>
                    <a:pt x="39225" y="115212"/>
                  </a:cubicBezTo>
                  <a:cubicBezTo>
                    <a:pt x="40529" y="116505"/>
                    <a:pt x="40529" y="116505"/>
                    <a:pt x="40529" y="117799"/>
                  </a:cubicBezTo>
                  <a:cubicBezTo>
                    <a:pt x="39225" y="121679"/>
                    <a:pt x="37921" y="125560"/>
                    <a:pt x="37921" y="128147"/>
                  </a:cubicBezTo>
                  <a:cubicBezTo>
                    <a:pt x="41833" y="126853"/>
                    <a:pt x="45745" y="124266"/>
                    <a:pt x="49657" y="120386"/>
                  </a:cubicBezTo>
                  <a:cubicBezTo>
                    <a:pt x="50961" y="120386"/>
                    <a:pt x="53569" y="120386"/>
                    <a:pt x="54873" y="121679"/>
                  </a:cubicBezTo>
                  <a:cubicBezTo>
                    <a:pt x="57481" y="126853"/>
                    <a:pt x="61393" y="129440"/>
                    <a:pt x="66609" y="133321"/>
                  </a:cubicBezTo>
                  <a:cubicBezTo>
                    <a:pt x="66609" y="129440"/>
                    <a:pt x="66609" y="125560"/>
                    <a:pt x="65305" y="121679"/>
                  </a:cubicBezTo>
                  <a:cubicBezTo>
                    <a:pt x="65305" y="120386"/>
                    <a:pt x="65305" y="120386"/>
                    <a:pt x="65305" y="119092"/>
                  </a:cubicBezTo>
                  <a:cubicBezTo>
                    <a:pt x="64001" y="117799"/>
                    <a:pt x="64001" y="115212"/>
                    <a:pt x="67913" y="113918"/>
                  </a:cubicBezTo>
                  <a:cubicBezTo>
                    <a:pt x="71825" y="112625"/>
                    <a:pt x="74434" y="111331"/>
                    <a:pt x="78346" y="108744"/>
                  </a:cubicBezTo>
                  <a:cubicBezTo>
                    <a:pt x="77042" y="108744"/>
                    <a:pt x="75738" y="108744"/>
                    <a:pt x="74434" y="107451"/>
                  </a:cubicBezTo>
                  <a:cubicBezTo>
                    <a:pt x="71825" y="107451"/>
                    <a:pt x="66609" y="104864"/>
                    <a:pt x="69217" y="100983"/>
                  </a:cubicBezTo>
                  <a:cubicBezTo>
                    <a:pt x="70521" y="98396"/>
                    <a:pt x="75738" y="99689"/>
                    <a:pt x="78346" y="100983"/>
                  </a:cubicBezTo>
                  <a:cubicBezTo>
                    <a:pt x="82258" y="102277"/>
                    <a:pt x="86170" y="103570"/>
                    <a:pt x="90082" y="104864"/>
                  </a:cubicBezTo>
                  <a:cubicBezTo>
                    <a:pt x="92690" y="106157"/>
                    <a:pt x="92690" y="110038"/>
                    <a:pt x="90082" y="111331"/>
                  </a:cubicBezTo>
                  <a:cubicBezTo>
                    <a:pt x="84866" y="116505"/>
                    <a:pt x="78346" y="119092"/>
                    <a:pt x="71825" y="120386"/>
                  </a:cubicBezTo>
                  <a:cubicBezTo>
                    <a:pt x="73129" y="126853"/>
                    <a:pt x="73129" y="133321"/>
                    <a:pt x="71825" y="139789"/>
                  </a:cubicBezTo>
                  <a:cubicBezTo>
                    <a:pt x="70521" y="142376"/>
                    <a:pt x="67913" y="142376"/>
                    <a:pt x="66609" y="141082"/>
                  </a:cubicBezTo>
                  <a:cubicBezTo>
                    <a:pt x="61393" y="135908"/>
                    <a:pt x="56177" y="132027"/>
                    <a:pt x="50961" y="126853"/>
                  </a:cubicBezTo>
                  <a:cubicBezTo>
                    <a:pt x="45745" y="132027"/>
                    <a:pt x="39225" y="135908"/>
                    <a:pt x="32705" y="141082"/>
                  </a:cubicBezTo>
                  <a:cubicBezTo>
                    <a:pt x="28793" y="143669"/>
                    <a:pt x="24881" y="139789"/>
                    <a:pt x="26185" y="135908"/>
                  </a:cubicBezTo>
                  <a:cubicBezTo>
                    <a:pt x="27489" y="129440"/>
                    <a:pt x="30097" y="122973"/>
                    <a:pt x="34009" y="117799"/>
                  </a:cubicBezTo>
                  <a:cubicBezTo>
                    <a:pt x="31401" y="116505"/>
                    <a:pt x="28793" y="115212"/>
                    <a:pt x="26185" y="113918"/>
                  </a:cubicBezTo>
                  <a:cubicBezTo>
                    <a:pt x="23577" y="111331"/>
                    <a:pt x="20969" y="108744"/>
                    <a:pt x="19665" y="104864"/>
                  </a:cubicBezTo>
                  <a:cubicBezTo>
                    <a:pt x="19665" y="102277"/>
                    <a:pt x="20969" y="99689"/>
                    <a:pt x="22273" y="98396"/>
                  </a:cubicBezTo>
                  <a:cubicBezTo>
                    <a:pt x="28793" y="95809"/>
                    <a:pt x="35313" y="95809"/>
                    <a:pt x="43137" y="97102"/>
                  </a:cubicBezTo>
                  <a:cubicBezTo>
                    <a:pt x="45745" y="89341"/>
                    <a:pt x="49657" y="82874"/>
                    <a:pt x="54873" y="76406"/>
                  </a:cubicBezTo>
                  <a:close/>
                  <a:moveTo>
                    <a:pt x="55852" y="13494"/>
                  </a:moveTo>
                  <a:cubicBezTo>
                    <a:pt x="46792" y="14786"/>
                    <a:pt x="35144" y="13494"/>
                    <a:pt x="26084" y="17372"/>
                  </a:cubicBezTo>
                  <a:cubicBezTo>
                    <a:pt x="10554" y="22542"/>
                    <a:pt x="11848" y="38052"/>
                    <a:pt x="13142" y="49685"/>
                  </a:cubicBezTo>
                  <a:cubicBezTo>
                    <a:pt x="13142" y="61318"/>
                    <a:pt x="15731" y="74244"/>
                    <a:pt x="15731" y="85877"/>
                  </a:cubicBezTo>
                  <a:cubicBezTo>
                    <a:pt x="13142" y="115606"/>
                    <a:pt x="5377" y="149213"/>
                    <a:pt x="13142" y="178941"/>
                  </a:cubicBezTo>
                  <a:cubicBezTo>
                    <a:pt x="22202" y="212548"/>
                    <a:pt x="75265" y="198330"/>
                    <a:pt x="102444" y="199622"/>
                  </a:cubicBezTo>
                  <a:cubicBezTo>
                    <a:pt x="103738" y="199622"/>
                    <a:pt x="106327" y="200915"/>
                    <a:pt x="106327" y="202208"/>
                  </a:cubicBezTo>
                  <a:cubicBezTo>
                    <a:pt x="107621" y="217718"/>
                    <a:pt x="110210" y="233229"/>
                    <a:pt x="108915" y="250032"/>
                  </a:cubicBezTo>
                  <a:cubicBezTo>
                    <a:pt x="124446" y="238399"/>
                    <a:pt x="136094" y="224181"/>
                    <a:pt x="142566" y="206085"/>
                  </a:cubicBezTo>
                  <a:cubicBezTo>
                    <a:pt x="143860" y="204793"/>
                    <a:pt x="145154" y="203500"/>
                    <a:pt x="146448" y="202208"/>
                  </a:cubicBezTo>
                  <a:cubicBezTo>
                    <a:pt x="146448" y="199622"/>
                    <a:pt x="150331" y="197037"/>
                    <a:pt x="154214" y="197037"/>
                  </a:cubicBezTo>
                  <a:cubicBezTo>
                    <a:pt x="181392" y="200915"/>
                    <a:pt x="208571" y="198330"/>
                    <a:pt x="235750" y="195745"/>
                  </a:cubicBezTo>
                  <a:cubicBezTo>
                    <a:pt x="251281" y="194452"/>
                    <a:pt x="274577" y="194452"/>
                    <a:pt x="286225" y="181527"/>
                  </a:cubicBezTo>
                  <a:cubicBezTo>
                    <a:pt x="303050" y="163431"/>
                    <a:pt x="303050" y="125947"/>
                    <a:pt x="308227" y="101388"/>
                  </a:cubicBezTo>
                  <a:cubicBezTo>
                    <a:pt x="314698" y="69074"/>
                    <a:pt x="327640" y="14786"/>
                    <a:pt x="279754" y="14786"/>
                  </a:cubicBezTo>
                  <a:cubicBezTo>
                    <a:pt x="248692" y="14786"/>
                    <a:pt x="218925" y="23834"/>
                    <a:pt x="187864" y="22542"/>
                  </a:cubicBezTo>
                  <a:cubicBezTo>
                    <a:pt x="143860" y="19957"/>
                    <a:pt x="99855" y="13494"/>
                    <a:pt x="55852" y="13494"/>
                  </a:cubicBezTo>
                  <a:close/>
                  <a:moveTo>
                    <a:pt x="287798" y="607"/>
                  </a:moveTo>
                  <a:cubicBezTo>
                    <a:pt x="297507" y="1737"/>
                    <a:pt x="306650" y="4562"/>
                    <a:pt x="314742" y="10052"/>
                  </a:cubicBezTo>
                  <a:cubicBezTo>
                    <a:pt x="341928" y="28135"/>
                    <a:pt x="327688" y="81093"/>
                    <a:pt x="322509" y="105634"/>
                  </a:cubicBezTo>
                  <a:cubicBezTo>
                    <a:pt x="317331" y="132759"/>
                    <a:pt x="317331" y="177967"/>
                    <a:pt x="292733" y="194758"/>
                  </a:cubicBezTo>
                  <a:cubicBezTo>
                    <a:pt x="277198" y="206383"/>
                    <a:pt x="256484" y="207675"/>
                    <a:pt x="237065" y="210258"/>
                  </a:cubicBezTo>
                  <a:cubicBezTo>
                    <a:pt x="209879" y="211550"/>
                    <a:pt x="182692" y="215425"/>
                    <a:pt x="155505" y="211550"/>
                  </a:cubicBezTo>
                  <a:cubicBezTo>
                    <a:pt x="145148" y="237383"/>
                    <a:pt x="127024" y="256757"/>
                    <a:pt x="103720" y="269674"/>
                  </a:cubicBezTo>
                  <a:cubicBezTo>
                    <a:pt x="98542" y="272257"/>
                    <a:pt x="90774" y="267091"/>
                    <a:pt x="93364" y="261924"/>
                  </a:cubicBezTo>
                  <a:cubicBezTo>
                    <a:pt x="98542" y="243841"/>
                    <a:pt x="97247" y="225758"/>
                    <a:pt x="101131" y="208966"/>
                  </a:cubicBezTo>
                  <a:cubicBezTo>
                    <a:pt x="72650" y="211550"/>
                    <a:pt x="22160" y="223174"/>
                    <a:pt x="6625" y="192175"/>
                  </a:cubicBezTo>
                  <a:cubicBezTo>
                    <a:pt x="-8910" y="159884"/>
                    <a:pt x="7920" y="117259"/>
                    <a:pt x="6625" y="82384"/>
                  </a:cubicBezTo>
                  <a:cubicBezTo>
                    <a:pt x="5330" y="55260"/>
                    <a:pt x="-7616" y="12635"/>
                    <a:pt x="29928" y="6177"/>
                  </a:cubicBezTo>
                  <a:cubicBezTo>
                    <a:pt x="86891" y="-4156"/>
                    <a:pt x="142559" y="11344"/>
                    <a:pt x="198227" y="10052"/>
                  </a:cubicBezTo>
                  <a:cubicBezTo>
                    <a:pt x="224443" y="9083"/>
                    <a:pt x="258669" y="-2784"/>
                    <a:pt x="287798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" name="任意多边形: 形状 10"/>
            <p:cNvSpPr/>
            <p:nvPr/>
          </p:nvSpPr>
          <p:spPr>
            <a:xfrm>
              <a:off x="1392837" y="2146300"/>
              <a:ext cx="1980382" cy="1968500"/>
            </a:xfrm>
            <a:custGeom>
              <a:avLst/>
              <a:gdLst>
                <a:gd name="connsiteX0" fmla="*/ 71461 w 2466780"/>
                <a:gd name="connsiteY0" fmla="*/ 838200 h 2451980"/>
                <a:gd name="connsiteX1" fmla="*/ 503261 w 2466780"/>
                <a:gd name="connsiteY1" fmla="*/ 190500 h 2451980"/>
                <a:gd name="connsiteX2" fmla="*/ 1189061 w 2466780"/>
                <a:gd name="connsiteY2" fmla="*/ 0 h 2451980"/>
                <a:gd name="connsiteX3" fmla="*/ 1824061 w 2466780"/>
                <a:gd name="connsiteY3" fmla="*/ 190500 h 2451980"/>
                <a:gd name="connsiteX4" fmla="*/ 2268561 w 2466780"/>
                <a:gd name="connsiteY4" fmla="*/ 622300 h 2451980"/>
                <a:gd name="connsiteX5" fmla="*/ 2459061 w 2466780"/>
                <a:gd name="connsiteY5" fmla="*/ 1536700 h 2451980"/>
                <a:gd name="connsiteX6" fmla="*/ 2027261 w 2466780"/>
                <a:gd name="connsiteY6" fmla="*/ 2146300 h 2451980"/>
                <a:gd name="connsiteX7" fmla="*/ 1239861 w 2466780"/>
                <a:gd name="connsiteY7" fmla="*/ 2451100 h 2451980"/>
                <a:gd name="connsiteX8" fmla="*/ 439761 w 2466780"/>
                <a:gd name="connsiteY8" fmla="*/ 2222500 h 2451980"/>
                <a:gd name="connsiteX9" fmla="*/ 46061 w 2466780"/>
                <a:gd name="connsiteY9" fmla="*/ 1765300 h 2451980"/>
                <a:gd name="connsiteX10" fmla="*/ 7961 w 2466780"/>
                <a:gd name="connsiteY10" fmla="*/ 1206500 h 2451980"/>
                <a:gd name="connsiteX11" fmla="*/ 46061 w 2466780"/>
                <a:gd name="connsiteY11" fmla="*/ 927100 h 245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66780" h="2451980">
                  <a:moveTo>
                    <a:pt x="71461" y="838200"/>
                  </a:moveTo>
                  <a:cubicBezTo>
                    <a:pt x="194227" y="584200"/>
                    <a:pt x="316994" y="330200"/>
                    <a:pt x="503261" y="190500"/>
                  </a:cubicBezTo>
                  <a:cubicBezTo>
                    <a:pt x="689528" y="50800"/>
                    <a:pt x="968928" y="0"/>
                    <a:pt x="1189061" y="0"/>
                  </a:cubicBezTo>
                  <a:cubicBezTo>
                    <a:pt x="1409194" y="0"/>
                    <a:pt x="1644144" y="86783"/>
                    <a:pt x="1824061" y="190500"/>
                  </a:cubicBezTo>
                  <a:cubicBezTo>
                    <a:pt x="2003978" y="294217"/>
                    <a:pt x="2162728" y="397933"/>
                    <a:pt x="2268561" y="622300"/>
                  </a:cubicBezTo>
                  <a:cubicBezTo>
                    <a:pt x="2374394" y="846667"/>
                    <a:pt x="2499278" y="1282700"/>
                    <a:pt x="2459061" y="1536700"/>
                  </a:cubicBezTo>
                  <a:cubicBezTo>
                    <a:pt x="2418844" y="1790700"/>
                    <a:pt x="2230461" y="1993900"/>
                    <a:pt x="2027261" y="2146300"/>
                  </a:cubicBezTo>
                  <a:cubicBezTo>
                    <a:pt x="1824061" y="2298700"/>
                    <a:pt x="1504444" y="2438400"/>
                    <a:pt x="1239861" y="2451100"/>
                  </a:cubicBezTo>
                  <a:cubicBezTo>
                    <a:pt x="975278" y="2463800"/>
                    <a:pt x="638728" y="2336800"/>
                    <a:pt x="439761" y="2222500"/>
                  </a:cubicBezTo>
                  <a:cubicBezTo>
                    <a:pt x="240794" y="2108200"/>
                    <a:pt x="118028" y="1934633"/>
                    <a:pt x="46061" y="1765300"/>
                  </a:cubicBezTo>
                  <a:cubicBezTo>
                    <a:pt x="-25906" y="1595967"/>
                    <a:pt x="7961" y="1346200"/>
                    <a:pt x="7961" y="1206500"/>
                  </a:cubicBezTo>
                  <a:cubicBezTo>
                    <a:pt x="7961" y="1066800"/>
                    <a:pt x="27011" y="996950"/>
                    <a:pt x="46061" y="927100"/>
                  </a:cubicBezTo>
                </a:path>
              </a:pathLst>
            </a:custGeom>
            <a:noFill/>
            <a:ln w="41275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26979" y="1336824"/>
            <a:ext cx="1760987" cy="1701651"/>
            <a:chOff x="1392837" y="1845932"/>
            <a:chExt cx="2347983" cy="2268868"/>
          </a:xfrm>
        </p:grpSpPr>
        <p:sp>
          <p:nvSpPr>
            <p:cNvPr id="13" name="hotel-four-stars-signal-in-rectangular-hand-drawn-speech-bubble_58534"/>
            <p:cNvSpPr>
              <a:spLocks noChangeAspect="1"/>
            </p:cNvSpPr>
            <p:nvPr/>
          </p:nvSpPr>
          <p:spPr bwMode="auto">
            <a:xfrm>
              <a:off x="3005618" y="1845932"/>
              <a:ext cx="735202" cy="600735"/>
            </a:xfrm>
            <a:custGeom>
              <a:avLst/>
              <a:gdLst>
                <a:gd name="connsiteX0" fmla="*/ 132080 w 330878"/>
                <a:gd name="connsiteY0" fmla="*/ 88106 h 270361"/>
                <a:gd name="connsiteX1" fmla="*/ 126920 w 330878"/>
                <a:gd name="connsiteY1" fmla="*/ 97258 h 270361"/>
                <a:gd name="connsiteX2" fmla="*/ 125630 w 330878"/>
                <a:gd name="connsiteY2" fmla="*/ 99872 h 270361"/>
                <a:gd name="connsiteX3" fmla="*/ 123051 w 330878"/>
                <a:gd name="connsiteY3" fmla="*/ 101180 h 270361"/>
                <a:gd name="connsiteX4" fmla="*/ 110152 w 330878"/>
                <a:gd name="connsiteY4" fmla="*/ 106409 h 270361"/>
                <a:gd name="connsiteX5" fmla="*/ 114022 w 330878"/>
                <a:gd name="connsiteY5" fmla="*/ 109024 h 270361"/>
                <a:gd name="connsiteX6" fmla="*/ 120471 w 330878"/>
                <a:gd name="connsiteY6" fmla="*/ 115561 h 270361"/>
                <a:gd name="connsiteX7" fmla="*/ 119181 w 330878"/>
                <a:gd name="connsiteY7" fmla="*/ 118175 h 270361"/>
                <a:gd name="connsiteX8" fmla="*/ 117891 w 330878"/>
                <a:gd name="connsiteY8" fmla="*/ 126019 h 270361"/>
                <a:gd name="connsiteX9" fmla="*/ 125630 w 330878"/>
                <a:gd name="connsiteY9" fmla="*/ 120790 h 270361"/>
                <a:gd name="connsiteX10" fmla="*/ 132080 w 330878"/>
                <a:gd name="connsiteY10" fmla="*/ 120790 h 270361"/>
                <a:gd name="connsiteX11" fmla="*/ 139819 w 330878"/>
                <a:gd name="connsiteY11" fmla="*/ 132556 h 270361"/>
                <a:gd name="connsiteX12" fmla="*/ 139819 w 330878"/>
                <a:gd name="connsiteY12" fmla="*/ 122097 h 270361"/>
                <a:gd name="connsiteX13" fmla="*/ 139819 w 330878"/>
                <a:gd name="connsiteY13" fmla="*/ 116868 h 270361"/>
                <a:gd name="connsiteX14" fmla="*/ 151427 w 330878"/>
                <a:gd name="connsiteY14" fmla="*/ 110331 h 270361"/>
                <a:gd name="connsiteX15" fmla="*/ 143688 w 330878"/>
                <a:gd name="connsiteY15" fmla="*/ 109024 h 270361"/>
                <a:gd name="connsiteX16" fmla="*/ 141108 w 330878"/>
                <a:gd name="connsiteY16" fmla="*/ 106409 h 270361"/>
                <a:gd name="connsiteX17" fmla="*/ 137239 w 330878"/>
                <a:gd name="connsiteY17" fmla="*/ 105102 h 270361"/>
                <a:gd name="connsiteX18" fmla="*/ 132080 w 330878"/>
                <a:gd name="connsiteY18" fmla="*/ 88106 h 270361"/>
                <a:gd name="connsiteX19" fmla="*/ 135491 w 330878"/>
                <a:gd name="connsiteY19" fmla="*/ 78008 h 270361"/>
                <a:gd name="connsiteX20" fmla="*/ 143272 w 330878"/>
                <a:gd name="connsiteY20" fmla="*/ 101431 h 270361"/>
                <a:gd name="connsiteX21" fmla="*/ 144569 w 330878"/>
                <a:gd name="connsiteY21" fmla="*/ 101431 h 270361"/>
                <a:gd name="connsiteX22" fmla="*/ 160133 w 330878"/>
                <a:gd name="connsiteY22" fmla="*/ 104033 h 270361"/>
                <a:gd name="connsiteX23" fmla="*/ 162727 w 330878"/>
                <a:gd name="connsiteY23" fmla="*/ 102732 h 270361"/>
                <a:gd name="connsiteX24" fmla="*/ 182182 w 330878"/>
                <a:gd name="connsiteY24" fmla="*/ 97527 h 270361"/>
                <a:gd name="connsiteX25" fmla="*/ 188667 w 330878"/>
                <a:gd name="connsiteY25" fmla="*/ 83213 h 270361"/>
                <a:gd name="connsiteX26" fmla="*/ 193855 w 330878"/>
                <a:gd name="connsiteY26" fmla="*/ 81912 h 270361"/>
                <a:gd name="connsiteX27" fmla="*/ 201637 w 330878"/>
                <a:gd name="connsiteY27" fmla="*/ 92322 h 270361"/>
                <a:gd name="connsiteX28" fmla="*/ 204231 w 330878"/>
                <a:gd name="connsiteY28" fmla="*/ 102732 h 270361"/>
                <a:gd name="connsiteX29" fmla="*/ 223685 w 330878"/>
                <a:gd name="connsiteY29" fmla="*/ 102732 h 270361"/>
                <a:gd name="connsiteX30" fmla="*/ 226279 w 330878"/>
                <a:gd name="connsiteY30" fmla="*/ 104033 h 270361"/>
                <a:gd name="connsiteX31" fmla="*/ 226279 w 330878"/>
                <a:gd name="connsiteY31" fmla="*/ 102732 h 270361"/>
                <a:gd name="connsiteX32" fmla="*/ 248328 w 330878"/>
                <a:gd name="connsiteY32" fmla="*/ 104033 h 270361"/>
                <a:gd name="connsiteX33" fmla="*/ 256110 w 330878"/>
                <a:gd name="connsiteY33" fmla="*/ 83213 h 270361"/>
                <a:gd name="connsiteX34" fmla="*/ 261298 w 330878"/>
                <a:gd name="connsiteY34" fmla="*/ 83213 h 270361"/>
                <a:gd name="connsiteX35" fmla="*/ 270377 w 330878"/>
                <a:gd name="connsiteY35" fmla="*/ 94925 h 270361"/>
                <a:gd name="connsiteX36" fmla="*/ 272971 w 330878"/>
                <a:gd name="connsiteY36" fmla="*/ 104033 h 270361"/>
                <a:gd name="connsiteX37" fmla="*/ 285940 w 330878"/>
                <a:gd name="connsiteY37" fmla="*/ 102732 h 270361"/>
                <a:gd name="connsiteX38" fmla="*/ 289831 w 330878"/>
                <a:gd name="connsiteY38" fmla="*/ 109238 h 270361"/>
                <a:gd name="connsiteX39" fmla="*/ 272971 w 330878"/>
                <a:gd name="connsiteY39" fmla="*/ 128757 h 270361"/>
                <a:gd name="connsiteX40" fmla="*/ 274267 w 330878"/>
                <a:gd name="connsiteY40" fmla="*/ 130058 h 270361"/>
                <a:gd name="connsiteX41" fmla="*/ 276861 w 330878"/>
                <a:gd name="connsiteY41" fmla="*/ 150877 h 270361"/>
                <a:gd name="connsiteX42" fmla="*/ 270377 w 330878"/>
                <a:gd name="connsiteY42" fmla="*/ 153480 h 270361"/>
                <a:gd name="connsiteX43" fmla="*/ 254813 w 330878"/>
                <a:gd name="connsiteY43" fmla="*/ 141769 h 270361"/>
                <a:gd name="connsiteX44" fmla="*/ 235358 w 330878"/>
                <a:gd name="connsiteY44" fmla="*/ 150877 h 270361"/>
                <a:gd name="connsiteX45" fmla="*/ 230170 w 330878"/>
                <a:gd name="connsiteY45" fmla="*/ 145673 h 270361"/>
                <a:gd name="connsiteX46" fmla="*/ 236655 w 330878"/>
                <a:gd name="connsiteY46" fmla="*/ 130058 h 270361"/>
                <a:gd name="connsiteX47" fmla="*/ 244437 w 330878"/>
                <a:gd name="connsiteY47" fmla="*/ 124853 h 270361"/>
                <a:gd name="connsiteX48" fmla="*/ 245734 w 330878"/>
                <a:gd name="connsiteY48" fmla="*/ 126154 h 270361"/>
                <a:gd name="connsiteX49" fmla="*/ 239249 w 330878"/>
                <a:gd name="connsiteY49" fmla="*/ 140468 h 270361"/>
                <a:gd name="connsiteX50" fmla="*/ 252219 w 330878"/>
                <a:gd name="connsiteY50" fmla="*/ 133961 h 270361"/>
                <a:gd name="connsiteX51" fmla="*/ 258704 w 330878"/>
                <a:gd name="connsiteY51" fmla="*/ 133961 h 270361"/>
                <a:gd name="connsiteX52" fmla="*/ 269080 w 330878"/>
                <a:gd name="connsiteY52" fmla="*/ 141769 h 270361"/>
                <a:gd name="connsiteX53" fmla="*/ 266486 w 330878"/>
                <a:gd name="connsiteY53" fmla="*/ 131359 h 270361"/>
                <a:gd name="connsiteX54" fmla="*/ 267783 w 330878"/>
                <a:gd name="connsiteY54" fmla="*/ 127455 h 270361"/>
                <a:gd name="connsiteX55" fmla="*/ 266486 w 330878"/>
                <a:gd name="connsiteY55" fmla="*/ 127455 h 270361"/>
                <a:gd name="connsiteX56" fmla="*/ 270377 w 330878"/>
                <a:gd name="connsiteY56" fmla="*/ 122250 h 270361"/>
                <a:gd name="connsiteX57" fmla="*/ 275564 w 330878"/>
                <a:gd name="connsiteY57" fmla="*/ 117045 h 270361"/>
                <a:gd name="connsiteX58" fmla="*/ 279455 w 330878"/>
                <a:gd name="connsiteY58" fmla="*/ 110539 h 270361"/>
                <a:gd name="connsiteX59" fmla="*/ 272971 w 330878"/>
                <a:gd name="connsiteY59" fmla="*/ 110539 h 270361"/>
                <a:gd name="connsiteX60" fmla="*/ 270377 w 330878"/>
                <a:gd name="connsiteY60" fmla="*/ 107937 h 270361"/>
                <a:gd name="connsiteX61" fmla="*/ 269080 w 330878"/>
                <a:gd name="connsiteY61" fmla="*/ 107937 h 270361"/>
                <a:gd name="connsiteX62" fmla="*/ 262595 w 330878"/>
                <a:gd name="connsiteY62" fmla="*/ 97527 h 270361"/>
                <a:gd name="connsiteX63" fmla="*/ 260001 w 330878"/>
                <a:gd name="connsiteY63" fmla="*/ 92322 h 270361"/>
                <a:gd name="connsiteX64" fmla="*/ 253516 w 330878"/>
                <a:gd name="connsiteY64" fmla="*/ 105334 h 270361"/>
                <a:gd name="connsiteX65" fmla="*/ 250922 w 330878"/>
                <a:gd name="connsiteY65" fmla="*/ 110539 h 270361"/>
                <a:gd name="connsiteX66" fmla="*/ 232764 w 330878"/>
                <a:gd name="connsiteY66" fmla="*/ 110539 h 270361"/>
                <a:gd name="connsiteX67" fmla="*/ 243140 w 330878"/>
                <a:gd name="connsiteY67" fmla="*/ 118347 h 270361"/>
                <a:gd name="connsiteX68" fmla="*/ 240546 w 330878"/>
                <a:gd name="connsiteY68" fmla="*/ 122250 h 270361"/>
                <a:gd name="connsiteX69" fmla="*/ 228873 w 330878"/>
                <a:gd name="connsiteY69" fmla="*/ 117045 h 270361"/>
                <a:gd name="connsiteX70" fmla="*/ 223685 w 330878"/>
                <a:gd name="connsiteY70" fmla="*/ 110539 h 270361"/>
                <a:gd name="connsiteX71" fmla="*/ 218497 w 330878"/>
                <a:gd name="connsiteY71" fmla="*/ 115744 h 270361"/>
                <a:gd name="connsiteX72" fmla="*/ 213309 w 330878"/>
                <a:gd name="connsiteY72" fmla="*/ 118347 h 270361"/>
                <a:gd name="connsiteX73" fmla="*/ 209418 w 330878"/>
                <a:gd name="connsiteY73" fmla="*/ 119648 h 270361"/>
                <a:gd name="connsiteX74" fmla="*/ 209418 w 330878"/>
                <a:gd name="connsiteY74" fmla="*/ 120949 h 270361"/>
                <a:gd name="connsiteX75" fmla="*/ 212012 w 330878"/>
                <a:gd name="connsiteY75" fmla="*/ 141769 h 270361"/>
                <a:gd name="connsiteX76" fmla="*/ 206825 w 330878"/>
                <a:gd name="connsiteY76" fmla="*/ 144371 h 270361"/>
                <a:gd name="connsiteX77" fmla="*/ 193855 w 330878"/>
                <a:gd name="connsiteY77" fmla="*/ 135263 h 270361"/>
                <a:gd name="connsiteX78" fmla="*/ 179588 w 330878"/>
                <a:gd name="connsiteY78" fmla="*/ 145673 h 270361"/>
                <a:gd name="connsiteX79" fmla="*/ 173103 w 330878"/>
                <a:gd name="connsiteY79" fmla="*/ 144371 h 270361"/>
                <a:gd name="connsiteX80" fmla="*/ 180885 w 330878"/>
                <a:gd name="connsiteY80" fmla="*/ 118347 h 270361"/>
                <a:gd name="connsiteX81" fmla="*/ 183479 w 330878"/>
                <a:gd name="connsiteY81" fmla="*/ 120949 h 270361"/>
                <a:gd name="connsiteX82" fmla="*/ 179588 w 330878"/>
                <a:gd name="connsiteY82" fmla="*/ 135263 h 270361"/>
                <a:gd name="connsiteX83" fmla="*/ 191261 w 330878"/>
                <a:gd name="connsiteY83" fmla="*/ 128757 h 270361"/>
                <a:gd name="connsiteX84" fmla="*/ 197746 w 330878"/>
                <a:gd name="connsiteY84" fmla="*/ 128757 h 270361"/>
                <a:gd name="connsiteX85" fmla="*/ 205528 w 330878"/>
                <a:gd name="connsiteY85" fmla="*/ 135263 h 270361"/>
                <a:gd name="connsiteX86" fmla="*/ 204231 w 330878"/>
                <a:gd name="connsiteY86" fmla="*/ 122250 h 270361"/>
                <a:gd name="connsiteX87" fmla="*/ 204231 w 330878"/>
                <a:gd name="connsiteY87" fmla="*/ 119648 h 270361"/>
                <a:gd name="connsiteX88" fmla="*/ 205528 w 330878"/>
                <a:gd name="connsiteY88" fmla="*/ 115744 h 270361"/>
                <a:gd name="connsiteX89" fmla="*/ 217200 w 330878"/>
                <a:gd name="connsiteY89" fmla="*/ 109238 h 270361"/>
                <a:gd name="connsiteX90" fmla="*/ 204231 w 330878"/>
                <a:gd name="connsiteY90" fmla="*/ 107937 h 270361"/>
                <a:gd name="connsiteX91" fmla="*/ 200340 w 330878"/>
                <a:gd name="connsiteY91" fmla="*/ 104033 h 270361"/>
                <a:gd name="connsiteX92" fmla="*/ 195152 w 330878"/>
                <a:gd name="connsiteY92" fmla="*/ 94925 h 270361"/>
                <a:gd name="connsiteX93" fmla="*/ 193855 w 330878"/>
                <a:gd name="connsiteY93" fmla="*/ 91021 h 270361"/>
                <a:gd name="connsiteX94" fmla="*/ 187370 w 330878"/>
                <a:gd name="connsiteY94" fmla="*/ 98828 h 270361"/>
                <a:gd name="connsiteX95" fmla="*/ 186073 w 330878"/>
                <a:gd name="connsiteY95" fmla="*/ 102732 h 270361"/>
                <a:gd name="connsiteX96" fmla="*/ 182182 w 330878"/>
                <a:gd name="connsiteY96" fmla="*/ 104033 h 270361"/>
                <a:gd name="connsiteX97" fmla="*/ 171806 w 330878"/>
                <a:gd name="connsiteY97" fmla="*/ 109238 h 270361"/>
                <a:gd name="connsiteX98" fmla="*/ 174400 w 330878"/>
                <a:gd name="connsiteY98" fmla="*/ 110539 h 270361"/>
                <a:gd name="connsiteX99" fmla="*/ 179588 w 330878"/>
                <a:gd name="connsiteY99" fmla="*/ 114443 h 270361"/>
                <a:gd name="connsiteX100" fmla="*/ 178291 w 330878"/>
                <a:gd name="connsiteY100" fmla="*/ 118347 h 270361"/>
                <a:gd name="connsiteX101" fmla="*/ 164024 w 330878"/>
                <a:gd name="connsiteY101" fmla="*/ 113142 h 270361"/>
                <a:gd name="connsiteX102" fmla="*/ 145866 w 330878"/>
                <a:gd name="connsiteY102" fmla="*/ 120949 h 270361"/>
                <a:gd name="connsiteX103" fmla="*/ 145866 w 330878"/>
                <a:gd name="connsiteY103" fmla="*/ 140468 h 270361"/>
                <a:gd name="connsiteX104" fmla="*/ 139382 w 330878"/>
                <a:gd name="connsiteY104" fmla="*/ 144371 h 270361"/>
                <a:gd name="connsiteX105" fmla="*/ 126412 w 330878"/>
                <a:gd name="connsiteY105" fmla="*/ 130058 h 270361"/>
                <a:gd name="connsiteX106" fmla="*/ 113442 w 330878"/>
                <a:gd name="connsiteY106" fmla="*/ 140468 h 270361"/>
                <a:gd name="connsiteX107" fmla="*/ 105660 w 330878"/>
                <a:gd name="connsiteY107" fmla="*/ 136564 h 270361"/>
                <a:gd name="connsiteX108" fmla="*/ 112145 w 330878"/>
                <a:gd name="connsiteY108" fmla="*/ 118347 h 270361"/>
                <a:gd name="connsiteX109" fmla="*/ 108254 w 330878"/>
                <a:gd name="connsiteY109" fmla="*/ 117045 h 270361"/>
                <a:gd name="connsiteX110" fmla="*/ 96581 w 330878"/>
                <a:gd name="connsiteY110" fmla="*/ 109238 h 270361"/>
                <a:gd name="connsiteX111" fmla="*/ 97878 w 330878"/>
                <a:gd name="connsiteY111" fmla="*/ 100129 h 270361"/>
                <a:gd name="connsiteX112" fmla="*/ 119927 w 330878"/>
                <a:gd name="connsiteY112" fmla="*/ 96226 h 270361"/>
                <a:gd name="connsiteX113" fmla="*/ 127709 w 330878"/>
                <a:gd name="connsiteY113" fmla="*/ 79310 h 270361"/>
                <a:gd name="connsiteX114" fmla="*/ 135491 w 330878"/>
                <a:gd name="connsiteY114" fmla="*/ 78008 h 270361"/>
                <a:gd name="connsiteX115" fmla="*/ 54873 w 330878"/>
                <a:gd name="connsiteY115" fmla="*/ 76406 h 270361"/>
                <a:gd name="connsiteX116" fmla="*/ 61393 w 330878"/>
                <a:gd name="connsiteY116" fmla="*/ 76406 h 270361"/>
                <a:gd name="connsiteX117" fmla="*/ 67913 w 330878"/>
                <a:gd name="connsiteY117" fmla="*/ 99689 h 270361"/>
                <a:gd name="connsiteX118" fmla="*/ 61393 w 330878"/>
                <a:gd name="connsiteY118" fmla="*/ 100983 h 270361"/>
                <a:gd name="connsiteX119" fmla="*/ 57481 w 330878"/>
                <a:gd name="connsiteY119" fmla="*/ 86754 h 270361"/>
                <a:gd name="connsiteX120" fmla="*/ 47049 w 330878"/>
                <a:gd name="connsiteY120" fmla="*/ 100983 h 270361"/>
                <a:gd name="connsiteX121" fmla="*/ 43137 w 330878"/>
                <a:gd name="connsiteY121" fmla="*/ 102277 h 270361"/>
                <a:gd name="connsiteX122" fmla="*/ 30097 w 330878"/>
                <a:gd name="connsiteY122" fmla="*/ 106157 h 270361"/>
                <a:gd name="connsiteX123" fmla="*/ 30097 w 330878"/>
                <a:gd name="connsiteY123" fmla="*/ 107451 h 270361"/>
                <a:gd name="connsiteX124" fmla="*/ 32705 w 330878"/>
                <a:gd name="connsiteY124" fmla="*/ 108744 h 270361"/>
                <a:gd name="connsiteX125" fmla="*/ 39225 w 330878"/>
                <a:gd name="connsiteY125" fmla="*/ 115212 h 270361"/>
                <a:gd name="connsiteX126" fmla="*/ 40529 w 330878"/>
                <a:gd name="connsiteY126" fmla="*/ 117799 h 270361"/>
                <a:gd name="connsiteX127" fmla="*/ 37921 w 330878"/>
                <a:gd name="connsiteY127" fmla="*/ 128147 h 270361"/>
                <a:gd name="connsiteX128" fmla="*/ 49657 w 330878"/>
                <a:gd name="connsiteY128" fmla="*/ 120386 h 270361"/>
                <a:gd name="connsiteX129" fmla="*/ 54873 w 330878"/>
                <a:gd name="connsiteY129" fmla="*/ 121679 h 270361"/>
                <a:gd name="connsiteX130" fmla="*/ 66609 w 330878"/>
                <a:gd name="connsiteY130" fmla="*/ 133321 h 270361"/>
                <a:gd name="connsiteX131" fmla="*/ 65305 w 330878"/>
                <a:gd name="connsiteY131" fmla="*/ 121679 h 270361"/>
                <a:gd name="connsiteX132" fmla="*/ 65305 w 330878"/>
                <a:gd name="connsiteY132" fmla="*/ 119092 h 270361"/>
                <a:gd name="connsiteX133" fmla="*/ 67913 w 330878"/>
                <a:gd name="connsiteY133" fmla="*/ 113918 h 270361"/>
                <a:gd name="connsiteX134" fmla="*/ 78346 w 330878"/>
                <a:gd name="connsiteY134" fmla="*/ 108744 h 270361"/>
                <a:gd name="connsiteX135" fmla="*/ 74434 w 330878"/>
                <a:gd name="connsiteY135" fmla="*/ 107451 h 270361"/>
                <a:gd name="connsiteX136" fmla="*/ 69217 w 330878"/>
                <a:gd name="connsiteY136" fmla="*/ 100983 h 270361"/>
                <a:gd name="connsiteX137" fmla="*/ 78346 w 330878"/>
                <a:gd name="connsiteY137" fmla="*/ 100983 h 270361"/>
                <a:gd name="connsiteX138" fmla="*/ 90082 w 330878"/>
                <a:gd name="connsiteY138" fmla="*/ 104864 h 270361"/>
                <a:gd name="connsiteX139" fmla="*/ 90082 w 330878"/>
                <a:gd name="connsiteY139" fmla="*/ 111331 h 270361"/>
                <a:gd name="connsiteX140" fmla="*/ 71825 w 330878"/>
                <a:gd name="connsiteY140" fmla="*/ 120386 h 270361"/>
                <a:gd name="connsiteX141" fmla="*/ 71825 w 330878"/>
                <a:gd name="connsiteY141" fmla="*/ 139789 h 270361"/>
                <a:gd name="connsiteX142" fmla="*/ 66609 w 330878"/>
                <a:gd name="connsiteY142" fmla="*/ 141082 h 270361"/>
                <a:gd name="connsiteX143" fmla="*/ 50961 w 330878"/>
                <a:gd name="connsiteY143" fmla="*/ 126853 h 270361"/>
                <a:gd name="connsiteX144" fmla="*/ 32705 w 330878"/>
                <a:gd name="connsiteY144" fmla="*/ 141082 h 270361"/>
                <a:gd name="connsiteX145" fmla="*/ 26185 w 330878"/>
                <a:gd name="connsiteY145" fmla="*/ 135908 h 270361"/>
                <a:gd name="connsiteX146" fmla="*/ 34009 w 330878"/>
                <a:gd name="connsiteY146" fmla="*/ 117799 h 270361"/>
                <a:gd name="connsiteX147" fmla="*/ 26185 w 330878"/>
                <a:gd name="connsiteY147" fmla="*/ 113918 h 270361"/>
                <a:gd name="connsiteX148" fmla="*/ 19665 w 330878"/>
                <a:gd name="connsiteY148" fmla="*/ 104864 h 270361"/>
                <a:gd name="connsiteX149" fmla="*/ 22273 w 330878"/>
                <a:gd name="connsiteY149" fmla="*/ 98396 h 270361"/>
                <a:gd name="connsiteX150" fmla="*/ 43137 w 330878"/>
                <a:gd name="connsiteY150" fmla="*/ 97102 h 270361"/>
                <a:gd name="connsiteX151" fmla="*/ 54873 w 330878"/>
                <a:gd name="connsiteY151" fmla="*/ 76406 h 270361"/>
                <a:gd name="connsiteX152" fmla="*/ 55852 w 330878"/>
                <a:gd name="connsiteY152" fmla="*/ 13494 h 270361"/>
                <a:gd name="connsiteX153" fmla="*/ 26084 w 330878"/>
                <a:gd name="connsiteY153" fmla="*/ 17372 h 270361"/>
                <a:gd name="connsiteX154" fmla="*/ 13142 w 330878"/>
                <a:gd name="connsiteY154" fmla="*/ 49685 h 270361"/>
                <a:gd name="connsiteX155" fmla="*/ 15731 w 330878"/>
                <a:gd name="connsiteY155" fmla="*/ 85877 h 270361"/>
                <a:gd name="connsiteX156" fmla="*/ 13142 w 330878"/>
                <a:gd name="connsiteY156" fmla="*/ 178941 h 270361"/>
                <a:gd name="connsiteX157" fmla="*/ 102444 w 330878"/>
                <a:gd name="connsiteY157" fmla="*/ 199622 h 270361"/>
                <a:gd name="connsiteX158" fmla="*/ 106327 w 330878"/>
                <a:gd name="connsiteY158" fmla="*/ 202208 h 270361"/>
                <a:gd name="connsiteX159" fmla="*/ 108915 w 330878"/>
                <a:gd name="connsiteY159" fmla="*/ 250032 h 270361"/>
                <a:gd name="connsiteX160" fmla="*/ 142566 w 330878"/>
                <a:gd name="connsiteY160" fmla="*/ 206085 h 270361"/>
                <a:gd name="connsiteX161" fmla="*/ 146448 w 330878"/>
                <a:gd name="connsiteY161" fmla="*/ 202208 h 270361"/>
                <a:gd name="connsiteX162" fmla="*/ 154214 w 330878"/>
                <a:gd name="connsiteY162" fmla="*/ 197037 h 270361"/>
                <a:gd name="connsiteX163" fmla="*/ 235750 w 330878"/>
                <a:gd name="connsiteY163" fmla="*/ 195745 h 270361"/>
                <a:gd name="connsiteX164" fmla="*/ 286225 w 330878"/>
                <a:gd name="connsiteY164" fmla="*/ 181527 h 270361"/>
                <a:gd name="connsiteX165" fmla="*/ 308227 w 330878"/>
                <a:gd name="connsiteY165" fmla="*/ 101388 h 270361"/>
                <a:gd name="connsiteX166" fmla="*/ 279754 w 330878"/>
                <a:gd name="connsiteY166" fmla="*/ 14786 h 270361"/>
                <a:gd name="connsiteX167" fmla="*/ 187864 w 330878"/>
                <a:gd name="connsiteY167" fmla="*/ 22542 h 270361"/>
                <a:gd name="connsiteX168" fmla="*/ 55852 w 330878"/>
                <a:gd name="connsiteY168" fmla="*/ 13494 h 270361"/>
                <a:gd name="connsiteX169" fmla="*/ 287798 w 330878"/>
                <a:gd name="connsiteY169" fmla="*/ 607 h 270361"/>
                <a:gd name="connsiteX170" fmla="*/ 314742 w 330878"/>
                <a:gd name="connsiteY170" fmla="*/ 10052 h 270361"/>
                <a:gd name="connsiteX171" fmla="*/ 322509 w 330878"/>
                <a:gd name="connsiteY171" fmla="*/ 105634 h 270361"/>
                <a:gd name="connsiteX172" fmla="*/ 292733 w 330878"/>
                <a:gd name="connsiteY172" fmla="*/ 194758 h 270361"/>
                <a:gd name="connsiteX173" fmla="*/ 237065 w 330878"/>
                <a:gd name="connsiteY173" fmla="*/ 210258 h 270361"/>
                <a:gd name="connsiteX174" fmla="*/ 155505 w 330878"/>
                <a:gd name="connsiteY174" fmla="*/ 211550 h 270361"/>
                <a:gd name="connsiteX175" fmla="*/ 103720 w 330878"/>
                <a:gd name="connsiteY175" fmla="*/ 269674 h 270361"/>
                <a:gd name="connsiteX176" fmla="*/ 93364 w 330878"/>
                <a:gd name="connsiteY176" fmla="*/ 261924 h 270361"/>
                <a:gd name="connsiteX177" fmla="*/ 101131 w 330878"/>
                <a:gd name="connsiteY177" fmla="*/ 208966 h 270361"/>
                <a:gd name="connsiteX178" fmla="*/ 6625 w 330878"/>
                <a:gd name="connsiteY178" fmla="*/ 192175 h 270361"/>
                <a:gd name="connsiteX179" fmla="*/ 6625 w 330878"/>
                <a:gd name="connsiteY179" fmla="*/ 82384 h 270361"/>
                <a:gd name="connsiteX180" fmla="*/ 29928 w 330878"/>
                <a:gd name="connsiteY180" fmla="*/ 6177 h 270361"/>
                <a:gd name="connsiteX181" fmla="*/ 198227 w 330878"/>
                <a:gd name="connsiteY181" fmla="*/ 10052 h 270361"/>
                <a:gd name="connsiteX182" fmla="*/ 287798 w 330878"/>
                <a:gd name="connsiteY182" fmla="*/ 607 h 27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330878" h="270361">
                  <a:moveTo>
                    <a:pt x="132080" y="88106"/>
                  </a:moveTo>
                  <a:cubicBezTo>
                    <a:pt x="129500" y="92028"/>
                    <a:pt x="128210" y="94643"/>
                    <a:pt x="126920" y="97258"/>
                  </a:cubicBezTo>
                  <a:cubicBezTo>
                    <a:pt x="126920" y="98565"/>
                    <a:pt x="126920" y="98565"/>
                    <a:pt x="125630" y="99872"/>
                  </a:cubicBezTo>
                  <a:cubicBezTo>
                    <a:pt x="124341" y="99872"/>
                    <a:pt x="124341" y="101180"/>
                    <a:pt x="123051" y="101180"/>
                  </a:cubicBezTo>
                  <a:cubicBezTo>
                    <a:pt x="119181" y="102487"/>
                    <a:pt x="114022" y="105102"/>
                    <a:pt x="110152" y="106409"/>
                  </a:cubicBezTo>
                  <a:cubicBezTo>
                    <a:pt x="111442" y="107716"/>
                    <a:pt x="112732" y="109024"/>
                    <a:pt x="114022" y="109024"/>
                  </a:cubicBezTo>
                  <a:cubicBezTo>
                    <a:pt x="115312" y="110331"/>
                    <a:pt x="119181" y="111638"/>
                    <a:pt x="120471" y="115561"/>
                  </a:cubicBezTo>
                  <a:cubicBezTo>
                    <a:pt x="120471" y="116868"/>
                    <a:pt x="120471" y="116868"/>
                    <a:pt x="119181" y="118175"/>
                  </a:cubicBezTo>
                  <a:cubicBezTo>
                    <a:pt x="117891" y="120790"/>
                    <a:pt x="117891" y="123405"/>
                    <a:pt x="117891" y="126019"/>
                  </a:cubicBezTo>
                  <a:cubicBezTo>
                    <a:pt x="120471" y="124712"/>
                    <a:pt x="123051" y="123405"/>
                    <a:pt x="125630" y="120790"/>
                  </a:cubicBezTo>
                  <a:cubicBezTo>
                    <a:pt x="126920" y="118175"/>
                    <a:pt x="130790" y="118175"/>
                    <a:pt x="132080" y="120790"/>
                  </a:cubicBezTo>
                  <a:cubicBezTo>
                    <a:pt x="133369" y="126019"/>
                    <a:pt x="137239" y="129941"/>
                    <a:pt x="139819" y="132556"/>
                  </a:cubicBezTo>
                  <a:cubicBezTo>
                    <a:pt x="141108" y="129941"/>
                    <a:pt x="141108" y="126019"/>
                    <a:pt x="139819" y="122097"/>
                  </a:cubicBezTo>
                  <a:cubicBezTo>
                    <a:pt x="137239" y="122097"/>
                    <a:pt x="137239" y="118175"/>
                    <a:pt x="139819" y="116868"/>
                  </a:cubicBezTo>
                  <a:cubicBezTo>
                    <a:pt x="143688" y="115561"/>
                    <a:pt x="147558" y="112946"/>
                    <a:pt x="151427" y="110331"/>
                  </a:cubicBezTo>
                  <a:cubicBezTo>
                    <a:pt x="148848" y="110331"/>
                    <a:pt x="146268" y="109024"/>
                    <a:pt x="143688" y="109024"/>
                  </a:cubicBezTo>
                  <a:cubicBezTo>
                    <a:pt x="142398" y="109024"/>
                    <a:pt x="141108" y="107716"/>
                    <a:pt x="141108" y="106409"/>
                  </a:cubicBezTo>
                  <a:cubicBezTo>
                    <a:pt x="139819" y="107716"/>
                    <a:pt x="138529" y="106409"/>
                    <a:pt x="137239" y="105102"/>
                  </a:cubicBezTo>
                  <a:cubicBezTo>
                    <a:pt x="135949" y="99872"/>
                    <a:pt x="133369" y="93336"/>
                    <a:pt x="132080" y="88106"/>
                  </a:cubicBezTo>
                  <a:close/>
                  <a:moveTo>
                    <a:pt x="135491" y="78008"/>
                  </a:moveTo>
                  <a:cubicBezTo>
                    <a:pt x="139382" y="84514"/>
                    <a:pt x="143272" y="93623"/>
                    <a:pt x="143272" y="101431"/>
                  </a:cubicBezTo>
                  <a:cubicBezTo>
                    <a:pt x="143272" y="101431"/>
                    <a:pt x="144569" y="101431"/>
                    <a:pt x="144569" y="101431"/>
                  </a:cubicBezTo>
                  <a:cubicBezTo>
                    <a:pt x="149757" y="101431"/>
                    <a:pt x="154945" y="102732"/>
                    <a:pt x="160133" y="104033"/>
                  </a:cubicBezTo>
                  <a:cubicBezTo>
                    <a:pt x="161430" y="104033"/>
                    <a:pt x="161430" y="102732"/>
                    <a:pt x="162727" y="102732"/>
                  </a:cubicBezTo>
                  <a:cubicBezTo>
                    <a:pt x="169212" y="101431"/>
                    <a:pt x="175697" y="98828"/>
                    <a:pt x="182182" y="97527"/>
                  </a:cubicBezTo>
                  <a:cubicBezTo>
                    <a:pt x="183479" y="92322"/>
                    <a:pt x="187370" y="88418"/>
                    <a:pt x="188667" y="83213"/>
                  </a:cubicBezTo>
                  <a:cubicBezTo>
                    <a:pt x="189964" y="81912"/>
                    <a:pt x="192558" y="80611"/>
                    <a:pt x="193855" y="81912"/>
                  </a:cubicBezTo>
                  <a:cubicBezTo>
                    <a:pt x="197746" y="84514"/>
                    <a:pt x="200340" y="88418"/>
                    <a:pt x="201637" y="92322"/>
                  </a:cubicBezTo>
                  <a:cubicBezTo>
                    <a:pt x="202934" y="94925"/>
                    <a:pt x="205528" y="98828"/>
                    <a:pt x="204231" y="102732"/>
                  </a:cubicBezTo>
                  <a:cubicBezTo>
                    <a:pt x="210715" y="100129"/>
                    <a:pt x="218497" y="101431"/>
                    <a:pt x="223685" y="102732"/>
                  </a:cubicBezTo>
                  <a:cubicBezTo>
                    <a:pt x="224982" y="102732"/>
                    <a:pt x="224982" y="102732"/>
                    <a:pt x="226279" y="104033"/>
                  </a:cubicBezTo>
                  <a:cubicBezTo>
                    <a:pt x="226279" y="102732"/>
                    <a:pt x="226279" y="102732"/>
                    <a:pt x="226279" y="102732"/>
                  </a:cubicBezTo>
                  <a:cubicBezTo>
                    <a:pt x="234061" y="102732"/>
                    <a:pt x="240546" y="102732"/>
                    <a:pt x="248328" y="104033"/>
                  </a:cubicBezTo>
                  <a:cubicBezTo>
                    <a:pt x="249625" y="96226"/>
                    <a:pt x="252219" y="89720"/>
                    <a:pt x="256110" y="83213"/>
                  </a:cubicBezTo>
                  <a:cubicBezTo>
                    <a:pt x="256110" y="80611"/>
                    <a:pt x="260001" y="80611"/>
                    <a:pt x="261298" y="83213"/>
                  </a:cubicBezTo>
                  <a:cubicBezTo>
                    <a:pt x="265189" y="85816"/>
                    <a:pt x="269080" y="91021"/>
                    <a:pt x="270377" y="94925"/>
                  </a:cubicBezTo>
                  <a:cubicBezTo>
                    <a:pt x="271674" y="97527"/>
                    <a:pt x="272971" y="101431"/>
                    <a:pt x="272971" y="104033"/>
                  </a:cubicBezTo>
                  <a:cubicBezTo>
                    <a:pt x="276861" y="104033"/>
                    <a:pt x="282049" y="102732"/>
                    <a:pt x="285940" y="102732"/>
                  </a:cubicBezTo>
                  <a:cubicBezTo>
                    <a:pt x="288534" y="104033"/>
                    <a:pt x="291128" y="106636"/>
                    <a:pt x="289831" y="109238"/>
                  </a:cubicBezTo>
                  <a:cubicBezTo>
                    <a:pt x="284643" y="115744"/>
                    <a:pt x="279455" y="123552"/>
                    <a:pt x="272971" y="128757"/>
                  </a:cubicBezTo>
                  <a:cubicBezTo>
                    <a:pt x="272971" y="128757"/>
                    <a:pt x="274267" y="130058"/>
                    <a:pt x="274267" y="130058"/>
                  </a:cubicBezTo>
                  <a:cubicBezTo>
                    <a:pt x="276861" y="136564"/>
                    <a:pt x="276861" y="143070"/>
                    <a:pt x="276861" y="150877"/>
                  </a:cubicBezTo>
                  <a:cubicBezTo>
                    <a:pt x="276861" y="153480"/>
                    <a:pt x="272971" y="154781"/>
                    <a:pt x="270377" y="153480"/>
                  </a:cubicBezTo>
                  <a:cubicBezTo>
                    <a:pt x="265189" y="148275"/>
                    <a:pt x="260001" y="145673"/>
                    <a:pt x="254813" y="141769"/>
                  </a:cubicBezTo>
                  <a:cubicBezTo>
                    <a:pt x="249625" y="145673"/>
                    <a:pt x="241843" y="146974"/>
                    <a:pt x="235358" y="150877"/>
                  </a:cubicBezTo>
                  <a:cubicBezTo>
                    <a:pt x="232764" y="152179"/>
                    <a:pt x="228873" y="149576"/>
                    <a:pt x="230170" y="145673"/>
                  </a:cubicBezTo>
                  <a:cubicBezTo>
                    <a:pt x="231467" y="140468"/>
                    <a:pt x="232764" y="135263"/>
                    <a:pt x="236655" y="130058"/>
                  </a:cubicBezTo>
                  <a:cubicBezTo>
                    <a:pt x="239249" y="126154"/>
                    <a:pt x="240546" y="126154"/>
                    <a:pt x="244437" y="124853"/>
                  </a:cubicBezTo>
                  <a:cubicBezTo>
                    <a:pt x="245734" y="124853"/>
                    <a:pt x="245734" y="124853"/>
                    <a:pt x="245734" y="126154"/>
                  </a:cubicBezTo>
                  <a:cubicBezTo>
                    <a:pt x="243140" y="130058"/>
                    <a:pt x="240546" y="135263"/>
                    <a:pt x="239249" y="140468"/>
                  </a:cubicBezTo>
                  <a:cubicBezTo>
                    <a:pt x="244437" y="137865"/>
                    <a:pt x="248328" y="136564"/>
                    <a:pt x="252219" y="133961"/>
                  </a:cubicBezTo>
                  <a:cubicBezTo>
                    <a:pt x="254813" y="132660"/>
                    <a:pt x="257407" y="131359"/>
                    <a:pt x="258704" y="133961"/>
                  </a:cubicBezTo>
                  <a:cubicBezTo>
                    <a:pt x="261298" y="136564"/>
                    <a:pt x="265189" y="139166"/>
                    <a:pt x="269080" y="141769"/>
                  </a:cubicBezTo>
                  <a:cubicBezTo>
                    <a:pt x="267783" y="139166"/>
                    <a:pt x="266486" y="135263"/>
                    <a:pt x="266486" y="131359"/>
                  </a:cubicBezTo>
                  <a:cubicBezTo>
                    <a:pt x="265189" y="130058"/>
                    <a:pt x="266486" y="128757"/>
                    <a:pt x="267783" y="127455"/>
                  </a:cubicBezTo>
                  <a:cubicBezTo>
                    <a:pt x="267783" y="127455"/>
                    <a:pt x="266486" y="127455"/>
                    <a:pt x="266486" y="127455"/>
                  </a:cubicBezTo>
                  <a:cubicBezTo>
                    <a:pt x="266486" y="124853"/>
                    <a:pt x="267783" y="123552"/>
                    <a:pt x="270377" y="122250"/>
                  </a:cubicBezTo>
                  <a:cubicBezTo>
                    <a:pt x="271674" y="119648"/>
                    <a:pt x="272971" y="118347"/>
                    <a:pt x="275564" y="117045"/>
                  </a:cubicBezTo>
                  <a:cubicBezTo>
                    <a:pt x="276861" y="114443"/>
                    <a:pt x="278158" y="113142"/>
                    <a:pt x="279455" y="110539"/>
                  </a:cubicBezTo>
                  <a:cubicBezTo>
                    <a:pt x="276861" y="110539"/>
                    <a:pt x="274267" y="110539"/>
                    <a:pt x="272971" y="110539"/>
                  </a:cubicBezTo>
                  <a:cubicBezTo>
                    <a:pt x="271674" y="109238"/>
                    <a:pt x="270377" y="109238"/>
                    <a:pt x="270377" y="107937"/>
                  </a:cubicBezTo>
                  <a:cubicBezTo>
                    <a:pt x="270377" y="107937"/>
                    <a:pt x="269080" y="107937"/>
                    <a:pt x="269080" y="107937"/>
                  </a:cubicBezTo>
                  <a:cubicBezTo>
                    <a:pt x="265189" y="106636"/>
                    <a:pt x="265189" y="101431"/>
                    <a:pt x="262595" y="97527"/>
                  </a:cubicBezTo>
                  <a:cubicBezTo>
                    <a:pt x="262595" y="96226"/>
                    <a:pt x="261298" y="94925"/>
                    <a:pt x="260001" y="92322"/>
                  </a:cubicBezTo>
                  <a:cubicBezTo>
                    <a:pt x="257407" y="96226"/>
                    <a:pt x="256110" y="101431"/>
                    <a:pt x="253516" y="105334"/>
                  </a:cubicBezTo>
                  <a:cubicBezTo>
                    <a:pt x="256110" y="106636"/>
                    <a:pt x="254813" y="110539"/>
                    <a:pt x="250922" y="110539"/>
                  </a:cubicBezTo>
                  <a:cubicBezTo>
                    <a:pt x="245734" y="109238"/>
                    <a:pt x="239249" y="110539"/>
                    <a:pt x="232764" y="110539"/>
                  </a:cubicBezTo>
                  <a:cubicBezTo>
                    <a:pt x="236655" y="113142"/>
                    <a:pt x="240546" y="114443"/>
                    <a:pt x="243140" y="118347"/>
                  </a:cubicBezTo>
                  <a:cubicBezTo>
                    <a:pt x="244437" y="119648"/>
                    <a:pt x="243140" y="122250"/>
                    <a:pt x="240546" y="122250"/>
                  </a:cubicBezTo>
                  <a:cubicBezTo>
                    <a:pt x="236655" y="122250"/>
                    <a:pt x="232764" y="119648"/>
                    <a:pt x="228873" y="117045"/>
                  </a:cubicBezTo>
                  <a:cubicBezTo>
                    <a:pt x="226279" y="115744"/>
                    <a:pt x="224982" y="113142"/>
                    <a:pt x="223685" y="110539"/>
                  </a:cubicBezTo>
                  <a:cubicBezTo>
                    <a:pt x="222388" y="113142"/>
                    <a:pt x="221091" y="114443"/>
                    <a:pt x="218497" y="115744"/>
                  </a:cubicBezTo>
                  <a:cubicBezTo>
                    <a:pt x="217200" y="117045"/>
                    <a:pt x="214606" y="117045"/>
                    <a:pt x="213309" y="118347"/>
                  </a:cubicBezTo>
                  <a:cubicBezTo>
                    <a:pt x="212012" y="119648"/>
                    <a:pt x="210715" y="119648"/>
                    <a:pt x="209418" y="119648"/>
                  </a:cubicBezTo>
                  <a:cubicBezTo>
                    <a:pt x="209418" y="120949"/>
                    <a:pt x="209418" y="120949"/>
                    <a:pt x="209418" y="120949"/>
                  </a:cubicBezTo>
                  <a:cubicBezTo>
                    <a:pt x="212012" y="127455"/>
                    <a:pt x="213309" y="135263"/>
                    <a:pt x="212012" y="141769"/>
                  </a:cubicBezTo>
                  <a:cubicBezTo>
                    <a:pt x="210715" y="144371"/>
                    <a:pt x="208122" y="145673"/>
                    <a:pt x="206825" y="144371"/>
                  </a:cubicBezTo>
                  <a:cubicBezTo>
                    <a:pt x="202934" y="140468"/>
                    <a:pt x="197746" y="139166"/>
                    <a:pt x="193855" y="135263"/>
                  </a:cubicBezTo>
                  <a:cubicBezTo>
                    <a:pt x="188667" y="137865"/>
                    <a:pt x="183479" y="140468"/>
                    <a:pt x="179588" y="145673"/>
                  </a:cubicBezTo>
                  <a:cubicBezTo>
                    <a:pt x="178291" y="146974"/>
                    <a:pt x="173103" y="148275"/>
                    <a:pt x="173103" y="144371"/>
                  </a:cubicBezTo>
                  <a:cubicBezTo>
                    <a:pt x="171806" y="135263"/>
                    <a:pt x="173103" y="123552"/>
                    <a:pt x="180885" y="118347"/>
                  </a:cubicBezTo>
                  <a:cubicBezTo>
                    <a:pt x="182182" y="117045"/>
                    <a:pt x="184776" y="119648"/>
                    <a:pt x="183479" y="120949"/>
                  </a:cubicBezTo>
                  <a:cubicBezTo>
                    <a:pt x="180885" y="124853"/>
                    <a:pt x="179588" y="130058"/>
                    <a:pt x="179588" y="135263"/>
                  </a:cubicBezTo>
                  <a:cubicBezTo>
                    <a:pt x="183479" y="132660"/>
                    <a:pt x="188667" y="131359"/>
                    <a:pt x="191261" y="128757"/>
                  </a:cubicBezTo>
                  <a:cubicBezTo>
                    <a:pt x="193855" y="126154"/>
                    <a:pt x="196449" y="127455"/>
                    <a:pt x="197746" y="128757"/>
                  </a:cubicBezTo>
                  <a:cubicBezTo>
                    <a:pt x="199043" y="131359"/>
                    <a:pt x="202934" y="133961"/>
                    <a:pt x="205528" y="135263"/>
                  </a:cubicBezTo>
                  <a:cubicBezTo>
                    <a:pt x="205528" y="131359"/>
                    <a:pt x="204231" y="126154"/>
                    <a:pt x="204231" y="122250"/>
                  </a:cubicBezTo>
                  <a:cubicBezTo>
                    <a:pt x="204231" y="120949"/>
                    <a:pt x="204231" y="119648"/>
                    <a:pt x="204231" y="119648"/>
                  </a:cubicBezTo>
                  <a:cubicBezTo>
                    <a:pt x="204231" y="118347"/>
                    <a:pt x="204231" y="117045"/>
                    <a:pt x="205528" y="115744"/>
                  </a:cubicBezTo>
                  <a:cubicBezTo>
                    <a:pt x="208122" y="113142"/>
                    <a:pt x="214606" y="111841"/>
                    <a:pt x="217200" y="109238"/>
                  </a:cubicBezTo>
                  <a:cubicBezTo>
                    <a:pt x="213309" y="107937"/>
                    <a:pt x="208122" y="106636"/>
                    <a:pt x="204231" y="107937"/>
                  </a:cubicBezTo>
                  <a:cubicBezTo>
                    <a:pt x="201637" y="109238"/>
                    <a:pt x="200340" y="106636"/>
                    <a:pt x="200340" y="104033"/>
                  </a:cubicBezTo>
                  <a:cubicBezTo>
                    <a:pt x="197746" y="101431"/>
                    <a:pt x="197746" y="98828"/>
                    <a:pt x="195152" y="94925"/>
                  </a:cubicBezTo>
                  <a:cubicBezTo>
                    <a:pt x="195152" y="93623"/>
                    <a:pt x="193855" y="92322"/>
                    <a:pt x="193855" y="91021"/>
                  </a:cubicBezTo>
                  <a:cubicBezTo>
                    <a:pt x="191261" y="93623"/>
                    <a:pt x="189964" y="96226"/>
                    <a:pt x="187370" y="98828"/>
                  </a:cubicBezTo>
                  <a:cubicBezTo>
                    <a:pt x="188667" y="100129"/>
                    <a:pt x="187370" y="101431"/>
                    <a:pt x="186073" y="102732"/>
                  </a:cubicBezTo>
                  <a:cubicBezTo>
                    <a:pt x="184776" y="104033"/>
                    <a:pt x="183479" y="105334"/>
                    <a:pt x="182182" y="104033"/>
                  </a:cubicBezTo>
                  <a:cubicBezTo>
                    <a:pt x="179588" y="105334"/>
                    <a:pt x="175697" y="107937"/>
                    <a:pt x="171806" y="109238"/>
                  </a:cubicBezTo>
                  <a:cubicBezTo>
                    <a:pt x="173103" y="109238"/>
                    <a:pt x="174400" y="110539"/>
                    <a:pt x="174400" y="110539"/>
                  </a:cubicBezTo>
                  <a:cubicBezTo>
                    <a:pt x="176994" y="111841"/>
                    <a:pt x="178291" y="113142"/>
                    <a:pt x="179588" y="114443"/>
                  </a:cubicBezTo>
                  <a:cubicBezTo>
                    <a:pt x="180885" y="115744"/>
                    <a:pt x="179588" y="118347"/>
                    <a:pt x="178291" y="118347"/>
                  </a:cubicBezTo>
                  <a:cubicBezTo>
                    <a:pt x="174400" y="119648"/>
                    <a:pt x="167915" y="115744"/>
                    <a:pt x="164024" y="113142"/>
                  </a:cubicBezTo>
                  <a:cubicBezTo>
                    <a:pt x="157539" y="115744"/>
                    <a:pt x="152351" y="119648"/>
                    <a:pt x="145866" y="120949"/>
                  </a:cubicBezTo>
                  <a:cubicBezTo>
                    <a:pt x="145866" y="127455"/>
                    <a:pt x="144569" y="133961"/>
                    <a:pt x="145866" y="140468"/>
                  </a:cubicBezTo>
                  <a:cubicBezTo>
                    <a:pt x="145866" y="144371"/>
                    <a:pt x="141976" y="146974"/>
                    <a:pt x="139382" y="144371"/>
                  </a:cubicBezTo>
                  <a:cubicBezTo>
                    <a:pt x="135491" y="139166"/>
                    <a:pt x="130303" y="135263"/>
                    <a:pt x="126412" y="130058"/>
                  </a:cubicBezTo>
                  <a:cubicBezTo>
                    <a:pt x="122521" y="133961"/>
                    <a:pt x="117333" y="135263"/>
                    <a:pt x="113442" y="140468"/>
                  </a:cubicBezTo>
                  <a:cubicBezTo>
                    <a:pt x="110848" y="144371"/>
                    <a:pt x="104363" y="141769"/>
                    <a:pt x="105660" y="136564"/>
                  </a:cubicBezTo>
                  <a:cubicBezTo>
                    <a:pt x="106957" y="130058"/>
                    <a:pt x="108254" y="123552"/>
                    <a:pt x="112145" y="118347"/>
                  </a:cubicBezTo>
                  <a:cubicBezTo>
                    <a:pt x="110848" y="118347"/>
                    <a:pt x="109550" y="117045"/>
                    <a:pt x="108254" y="117045"/>
                  </a:cubicBezTo>
                  <a:cubicBezTo>
                    <a:pt x="104363" y="114443"/>
                    <a:pt x="100472" y="111841"/>
                    <a:pt x="96581" y="109238"/>
                  </a:cubicBezTo>
                  <a:cubicBezTo>
                    <a:pt x="92690" y="107937"/>
                    <a:pt x="93987" y="101431"/>
                    <a:pt x="97878" y="100129"/>
                  </a:cubicBezTo>
                  <a:cubicBezTo>
                    <a:pt x="105660" y="98828"/>
                    <a:pt x="112145" y="96226"/>
                    <a:pt x="119927" y="96226"/>
                  </a:cubicBezTo>
                  <a:cubicBezTo>
                    <a:pt x="122521" y="91021"/>
                    <a:pt x="125115" y="84514"/>
                    <a:pt x="127709" y="79310"/>
                  </a:cubicBezTo>
                  <a:cubicBezTo>
                    <a:pt x="129006" y="75406"/>
                    <a:pt x="132897" y="75406"/>
                    <a:pt x="135491" y="78008"/>
                  </a:cubicBezTo>
                  <a:close/>
                  <a:moveTo>
                    <a:pt x="54873" y="76406"/>
                  </a:moveTo>
                  <a:cubicBezTo>
                    <a:pt x="56177" y="73819"/>
                    <a:pt x="60089" y="73819"/>
                    <a:pt x="61393" y="76406"/>
                  </a:cubicBezTo>
                  <a:cubicBezTo>
                    <a:pt x="62697" y="84167"/>
                    <a:pt x="69217" y="91928"/>
                    <a:pt x="67913" y="99689"/>
                  </a:cubicBezTo>
                  <a:cubicBezTo>
                    <a:pt x="67913" y="102277"/>
                    <a:pt x="62697" y="103570"/>
                    <a:pt x="61393" y="100983"/>
                  </a:cubicBezTo>
                  <a:cubicBezTo>
                    <a:pt x="60089" y="95809"/>
                    <a:pt x="58785" y="90635"/>
                    <a:pt x="57481" y="86754"/>
                  </a:cubicBezTo>
                  <a:cubicBezTo>
                    <a:pt x="53569" y="91928"/>
                    <a:pt x="50961" y="95809"/>
                    <a:pt x="47049" y="100983"/>
                  </a:cubicBezTo>
                  <a:cubicBezTo>
                    <a:pt x="45745" y="103570"/>
                    <a:pt x="44441" y="103570"/>
                    <a:pt x="43137" y="102277"/>
                  </a:cubicBezTo>
                  <a:cubicBezTo>
                    <a:pt x="37921" y="102277"/>
                    <a:pt x="34009" y="104864"/>
                    <a:pt x="30097" y="106157"/>
                  </a:cubicBezTo>
                  <a:cubicBezTo>
                    <a:pt x="30097" y="106157"/>
                    <a:pt x="30097" y="106157"/>
                    <a:pt x="30097" y="107451"/>
                  </a:cubicBezTo>
                  <a:cubicBezTo>
                    <a:pt x="31401" y="107451"/>
                    <a:pt x="31401" y="108744"/>
                    <a:pt x="32705" y="108744"/>
                  </a:cubicBezTo>
                  <a:cubicBezTo>
                    <a:pt x="35313" y="111331"/>
                    <a:pt x="39225" y="112625"/>
                    <a:pt x="39225" y="115212"/>
                  </a:cubicBezTo>
                  <a:cubicBezTo>
                    <a:pt x="40529" y="116505"/>
                    <a:pt x="40529" y="116505"/>
                    <a:pt x="40529" y="117799"/>
                  </a:cubicBezTo>
                  <a:cubicBezTo>
                    <a:pt x="39225" y="121679"/>
                    <a:pt x="37921" y="125560"/>
                    <a:pt x="37921" y="128147"/>
                  </a:cubicBezTo>
                  <a:cubicBezTo>
                    <a:pt x="41833" y="126853"/>
                    <a:pt x="45745" y="124266"/>
                    <a:pt x="49657" y="120386"/>
                  </a:cubicBezTo>
                  <a:cubicBezTo>
                    <a:pt x="50961" y="120386"/>
                    <a:pt x="53569" y="120386"/>
                    <a:pt x="54873" y="121679"/>
                  </a:cubicBezTo>
                  <a:cubicBezTo>
                    <a:pt x="57481" y="126853"/>
                    <a:pt x="61393" y="129440"/>
                    <a:pt x="66609" y="133321"/>
                  </a:cubicBezTo>
                  <a:cubicBezTo>
                    <a:pt x="66609" y="129440"/>
                    <a:pt x="66609" y="125560"/>
                    <a:pt x="65305" y="121679"/>
                  </a:cubicBezTo>
                  <a:cubicBezTo>
                    <a:pt x="65305" y="120386"/>
                    <a:pt x="65305" y="120386"/>
                    <a:pt x="65305" y="119092"/>
                  </a:cubicBezTo>
                  <a:cubicBezTo>
                    <a:pt x="64001" y="117799"/>
                    <a:pt x="64001" y="115212"/>
                    <a:pt x="67913" y="113918"/>
                  </a:cubicBezTo>
                  <a:cubicBezTo>
                    <a:pt x="71825" y="112625"/>
                    <a:pt x="74434" y="111331"/>
                    <a:pt x="78346" y="108744"/>
                  </a:cubicBezTo>
                  <a:cubicBezTo>
                    <a:pt x="77042" y="108744"/>
                    <a:pt x="75738" y="108744"/>
                    <a:pt x="74434" y="107451"/>
                  </a:cubicBezTo>
                  <a:cubicBezTo>
                    <a:pt x="71825" y="107451"/>
                    <a:pt x="66609" y="104864"/>
                    <a:pt x="69217" y="100983"/>
                  </a:cubicBezTo>
                  <a:cubicBezTo>
                    <a:pt x="70521" y="98396"/>
                    <a:pt x="75738" y="99689"/>
                    <a:pt x="78346" y="100983"/>
                  </a:cubicBezTo>
                  <a:cubicBezTo>
                    <a:pt x="82258" y="102277"/>
                    <a:pt x="86170" y="103570"/>
                    <a:pt x="90082" y="104864"/>
                  </a:cubicBezTo>
                  <a:cubicBezTo>
                    <a:pt x="92690" y="106157"/>
                    <a:pt x="92690" y="110038"/>
                    <a:pt x="90082" y="111331"/>
                  </a:cubicBezTo>
                  <a:cubicBezTo>
                    <a:pt x="84866" y="116505"/>
                    <a:pt x="78346" y="119092"/>
                    <a:pt x="71825" y="120386"/>
                  </a:cubicBezTo>
                  <a:cubicBezTo>
                    <a:pt x="73129" y="126853"/>
                    <a:pt x="73129" y="133321"/>
                    <a:pt x="71825" y="139789"/>
                  </a:cubicBezTo>
                  <a:cubicBezTo>
                    <a:pt x="70521" y="142376"/>
                    <a:pt x="67913" y="142376"/>
                    <a:pt x="66609" y="141082"/>
                  </a:cubicBezTo>
                  <a:cubicBezTo>
                    <a:pt x="61393" y="135908"/>
                    <a:pt x="56177" y="132027"/>
                    <a:pt x="50961" y="126853"/>
                  </a:cubicBezTo>
                  <a:cubicBezTo>
                    <a:pt x="45745" y="132027"/>
                    <a:pt x="39225" y="135908"/>
                    <a:pt x="32705" y="141082"/>
                  </a:cubicBezTo>
                  <a:cubicBezTo>
                    <a:pt x="28793" y="143669"/>
                    <a:pt x="24881" y="139789"/>
                    <a:pt x="26185" y="135908"/>
                  </a:cubicBezTo>
                  <a:cubicBezTo>
                    <a:pt x="27489" y="129440"/>
                    <a:pt x="30097" y="122973"/>
                    <a:pt x="34009" y="117799"/>
                  </a:cubicBezTo>
                  <a:cubicBezTo>
                    <a:pt x="31401" y="116505"/>
                    <a:pt x="28793" y="115212"/>
                    <a:pt x="26185" y="113918"/>
                  </a:cubicBezTo>
                  <a:cubicBezTo>
                    <a:pt x="23577" y="111331"/>
                    <a:pt x="20969" y="108744"/>
                    <a:pt x="19665" y="104864"/>
                  </a:cubicBezTo>
                  <a:cubicBezTo>
                    <a:pt x="19665" y="102277"/>
                    <a:pt x="20969" y="99689"/>
                    <a:pt x="22273" y="98396"/>
                  </a:cubicBezTo>
                  <a:cubicBezTo>
                    <a:pt x="28793" y="95809"/>
                    <a:pt x="35313" y="95809"/>
                    <a:pt x="43137" y="97102"/>
                  </a:cubicBezTo>
                  <a:cubicBezTo>
                    <a:pt x="45745" y="89341"/>
                    <a:pt x="49657" y="82874"/>
                    <a:pt x="54873" y="76406"/>
                  </a:cubicBezTo>
                  <a:close/>
                  <a:moveTo>
                    <a:pt x="55852" y="13494"/>
                  </a:moveTo>
                  <a:cubicBezTo>
                    <a:pt x="46792" y="14786"/>
                    <a:pt x="35144" y="13494"/>
                    <a:pt x="26084" y="17372"/>
                  </a:cubicBezTo>
                  <a:cubicBezTo>
                    <a:pt x="10554" y="22542"/>
                    <a:pt x="11848" y="38052"/>
                    <a:pt x="13142" y="49685"/>
                  </a:cubicBezTo>
                  <a:cubicBezTo>
                    <a:pt x="13142" y="61318"/>
                    <a:pt x="15731" y="74244"/>
                    <a:pt x="15731" y="85877"/>
                  </a:cubicBezTo>
                  <a:cubicBezTo>
                    <a:pt x="13142" y="115606"/>
                    <a:pt x="5377" y="149213"/>
                    <a:pt x="13142" y="178941"/>
                  </a:cubicBezTo>
                  <a:cubicBezTo>
                    <a:pt x="22202" y="212548"/>
                    <a:pt x="75265" y="198330"/>
                    <a:pt x="102444" y="199622"/>
                  </a:cubicBezTo>
                  <a:cubicBezTo>
                    <a:pt x="103738" y="199622"/>
                    <a:pt x="106327" y="200915"/>
                    <a:pt x="106327" y="202208"/>
                  </a:cubicBezTo>
                  <a:cubicBezTo>
                    <a:pt x="107621" y="217718"/>
                    <a:pt x="110210" y="233229"/>
                    <a:pt x="108915" y="250032"/>
                  </a:cubicBezTo>
                  <a:cubicBezTo>
                    <a:pt x="124446" y="238399"/>
                    <a:pt x="136094" y="224181"/>
                    <a:pt x="142566" y="206085"/>
                  </a:cubicBezTo>
                  <a:cubicBezTo>
                    <a:pt x="143860" y="204793"/>
                    <a:pt x="145154" y="203500"/>
                    <a:pt x="146448" y="202208"/>
                  </a:cubicBezTo>
                  <a:cubicBezTo>
                    <a:pt x="146448" y="199622"/>
                    <a:pt x="150331" y="197037"/>
                    <a:pt x="154214" y="197037"/>
                  </a:cubicBezTo>
                  <a:cubicBezTo>
                    <a:pt x="181392" y="200915"/>
                    <a:pt x="208571" y="198330"/>
                    <a:pt x="235750" y="195745"/>
                  </a:cubicBezTo>
                  <a:cubicBezTo>
                    <a:pt x="251281" y="194452"/>
                    <a:pt x="274577" y="194452"/>
                    <a:pt x="286225" y="181527"/>
                  </a:cubicBezTo>
                  <a:cubicBezTo>
                    <a:pt x="303050" y="163431"/>
                    <a:pt x="303050" y="125947"/>
                    <a:pt x="308227" y="101388"/>
                  </a:cubicBezTo>
                  <a:cubicBezTo>
                    <a:pt x="314698" y="69074"/>
                    <a:pt x="327640" y="14786"/>
                    <a:pt x="279754" y="14786"/>
                  </a:cubicBezTo>
                  <a:cubicBezTo>
                    <a:pt x="248692" y="14786"/>
                    <a:pt x="218925" y="23834"/>
                    <a:pt x="187864" y="22542"/>
                  </a:cubicBezTo>
                  <a:cubicBezTo>
                    <a:pt x="143860" y="19957"/>
                    <a:pt x="99855" y="13494"/>
                    <a:pt x="55852" y="13494"/>
                  </a:cubicBezTo>
                  <a:close/>
                  <a:moveTo>
                    <a:pt x="287798" y="607"/>
                  </a:moveTo>
                  <a:cubicBezTo>
                    <a:pt x="297507" y="1737"/>
                    <a:pt x="306650" y="4562"/>
                    <a:pt x="314742" y="10052"/>
                  </a:cubicBezTo>
                  <a:cubicBezTo>
                    <a:pt x="341928" y="28135"/>
                    <a:pt x="327688" y="81093"/>
                    <a:pt x="322509" y="105634"/>
                  </a:cubicBezTo>
                  <a:cubicBezTo>
                    <a:pt x="317331" y="132759"/>
                    <a:pt x="317331" y="177967"/>
                    <a:pt x="292733" y="194758"/>
                  </a:cubicBezTo>
                  <a:cubicBezTo>
                    <a:pt x="277198" y="206383"/>
                    <a:pt x="256484" y="207675"/>
                    <a:pt x="237065" y="210258"/>
                  </a:cubicBezTo>
                  <a:cubicBezTo>
                    <a:pt x="209879" y="211550"/>
                    <a:pt x="182692" y="215425"/>
                    <a:pt x="155505" y="211550"/>
                  </a:cubicBezTo>
                  <a:cubicBezTo>
                    <a:pt x="145148" y="237383"/>
                    <a:pt x="127024" y="256757"/>
                    <a:pt x="103720" y="269674"/>
                  </a:cubicBezTo>
                  <a:cubicBezTo>
                    <a:pt x="98542" y="272257"/>
                    <a:pt x="90774" y="267091"/>
                    <a:pt x="93364" y="261924"/>
                  </a:cubicBezTo>
                  <a:cubicBezTo>
                    <a:pt x="98542" y="243841"/>
                    <a:pt x="97247" y="225758"/>
                    <a:pt x="101131" y="208966"/>
                  </a:cubicBezTo>
                  <a:cubicBezTo>
                    <a:pt x="72650" y="211550"/>
                    <a:pt x="22160" y="223174"/>
                    <a:pt x="6625" y="192175"/>
                  </a:cubicBezTo>
                  <a:cubicBezTo>
                    <a:pt x="-8910" y="159884"/>
                    <a:pt x="7920" y="117259"/>
                    <a:pt x="6625" y="82384"/>
                  </a:cubicBezTo>
                  <a:cubicBezTo>
                    <a:pt x="5330" y="55260"/>
                    <a:pt x="-7616" y="12635"/>
                    <a:pt x="29928" y="6177"/>
                  </a:cubicBezTo>
                  <a:cubicBezTo>
                    <a:pt x="86891" y="-4156"/>
                    <a:pt x="142559" y="11344"/>
                    <a:pt x="198227" y="10052"/>
                  </a:cubicBezTo>
                  <a:cubicBezTo>
                    <a:pt x="224443" y="9083"/>
                    <a:pt x="258669" y="-2784"/>
                    <a:pt x="287798" y="6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" name="任意多边形: 形状 13"/>
            <p:cNvSpPr/>
            <p:nvPr/>
          </p:nvSpPr>
          <p:spPr>
            <a:xfrm>
              <a:off x="1392837" y="2146300"/>
              <a:ext cx="1980382" cy="1968500"/>
            </a:xfrm>
            <a:custGeom>
              <a:avLst/>
              <a:gdLst>
                <a:gd name="connsiteX0" fmla="*/ 71461 w 2466780"/>
                <a:gd name="connsiteY0" fmla="*/ 838200 h 2451980"/>
                <a:gd name="connsiteX1" fmla="*/ 503261 w 2466780"/>
                <a:gd name="connsiteY1" fmla="*/ 190500 h 2451980"/>
                <a:gd name="connsiteX2" fmla="*/ 1189061 w 2466780"/>
                <a:gd name="connsiteY2" fmla="*/ 0 h 2451980"/>
                <a:gd name="connsiteX3" fmla="*/ 1824061 w 2466780"/>
                <a:gd name="connsiteY3" fmla="*/ 190500 h 2451980"/>
                <a:gd name="connsiteX4" fmla="*/ 2268561 w 2466780"/>
                <a:gd name="connsiteY4" fmla="*/ 622300 h 2451980"/>
                <a:gd name="connsiteX5" fmla="*/ 2459061 w 2466780"/>
                <a:gd name="connsiteY5" fmla="*/ 1536700 h 2451980"/>
                <a:gd name="connsiteX6" fmla="*/ 2027261 w 2466780"/>
                <a:gd name="connsiteY6" fmla="*/ 2146300 h 2451980"/>
                <a:gd name="connsiteX7" fmla="*/ 1239861 w 2466780"/>
                <a:gd name="connsiteY7" fmla="*/ 2451100 h 2451980"/>
                <a:gd name="connsiteX8" fmla="*/ 439761 w 2466780"/>
                <a:gd name="connsiteY8" fmla="*/ 2222500 h 2451980"/>
                <a:gd name="connsiteX9" fmla="*/ 46061 w 2466780"/>
                <a:gd name="connsiteY9" fmla="*/ 1765300 h 2451980"/>
                <a:gd name="connsiteX10" fmla="*/ 7961 w 2466780"/>
                <a:gd name="connsiteY10" fmla="*/ 1206500 h 2451980"/>
                <a:gd name="connsiteX11" fmla="*/ 46061 w 2466780"/>
                <a:gd name="connsiteY11" fmla="*/ 927100 h 245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66780" h="2451980">
                  <a:moveTo>
                    <a:pt x="71461" y="838200"/>
                  </a:moveTo>
                  <a:cubicBezTo>
                    <a:pt x="194227" y="584200"/>
                    <a:pt x="316994" y="330200"/>
                    <a:pt x="503261" y="190500"/>
                  </a:cubicBezTo>
                  <a:cubicBezTo>
                    <a:pt x="689528" y="50800"/>
                    <a:pt x="968928" y="0"/>
                    <a:pt x="1189061" y="0"/>
                  </a:cubicBezTo>
                  <a:cubicBezTo>
                    <a:pt x="1409194" y="0"/>
                    <a:pt x="1644144" y="86783"/>
                    <a:pt x="1824061" y="190500"/>
                  </a:cubicBezTo>
                  <a:cubicBezTo>
                    <a:pt x="2003978" y="294217"/>
                    <a:pt x="2162728" y="397933"/>
                    <a:pt x="2268561" y="622300"/>
                  </a:cubicBezTo>
                  <a:cubicBezTo>
                    <a:pt x="2374394" y="846667"/>
                    <a:pt x="2499278" y="1282700"/>
                    <a:pt x="2459061" y="1536700"/>
                  </a:cubicBezTo>
                  <a:cubicBezTo>
                    <a:pt x="2418844" y="1790700"/>
                    <a:pt x="2230461" y="1993900"/>
                    <a:pt x="2027261" y="2146300"/>
                  </a:cubicBezTo>
                  <a:cubicBezTo>
                    <a:pt x="1824061" y="2298700"/>
                    <a:pt x="1504444" y="2438400"/>
                    <a:pt x="1239861" y="2451100"/>
                  </a:cubicBezTo>
                  <a:cubicBezTo>
                    <a:pt x="975278" y="2463800"/>
                    <a:pt x="638728" y="2336800"/>
                    <a:pt x="439761" y="2222500"/>
                  </a:cubicBezTo>
                  <a:cubicBezTo>
                    <a:pt x="240794" y="2108200"/>
                    <a:pt x="118028" y="1934633"/>
                    <a:pt x="46061" y="1765300"/>
                  </a:cubicBezTo>
                  <a:cubicBezTo>
                    <a:pt x="-25906" y="1595967"/>
                    <a:pt x="7961" y="1346200"/>
                    <a:pt x="7961" y="1206500"/>
                  </a:cubicBezTo>
                  <a:cubicBezTo>
                    <a:pt x="7961" y="1066800"/>
                    <a:pt x="27011" y="996950"/>
                    <a:pt x="46061" y="927100"/>
                  </a:cubicBezTo>
                </a:path>
              </a:pathLst>
            </a:custGeom>
            <a:noFill/>
            <a:ln w="41275" cap="rnd">
              <a:solidFill>
                <a:schemeClr val="accent4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r="18519"/>
          <a:stretch>
            <a:fillRect/>
          </a:stretch>
        </p:blipFill>
        <p:spPr>
          <a:xfrm>
            <a:off x="621019" y="1673653"/>
            <a:ext cx="1260834" cy="1253270"/>
          </a:xfrm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8" r="16478"/>
          <a:stretch>
            <a:fillRect/>
          </a:stretch>
        </p:blipFill>
        <p:spPr/>
      </p:pic>
      <p:pic>
        <p:nvPicPr>
          <p:cNvPr id="27" name="图片占位符 2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r="14465"/>
          <a:stretch>
            <a:fillRect/>
          </a:stretch>
        </p:blipFill>
        <p:spPr/>
      </p:pic>
      <p:pic>
        <p:nvPicPr>
          <p:cNvPr id="29" name="图片占位符 28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r="14708"/>
          <a:stretch>
            <a:fillRect/>
          </a:stretch>
        </p:blipFill>
        <p:spPr/>
      </p:pic>
      <p:sp>
        <p:nvSpPr>
          <p:cNvPr id="25" name="任意多边形: 形状 24"/>
          <p:cNvSpPr/>
          <p:nvPr/>
        </p:nvSpPr>
        <p:spPr>
          <a:xfrm>
            <a:off x="1076429" y="578162"/>
            <a:ext cx="3456000" cy="54000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19350" y="98210"/>
            <a:ext cx="290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社群菜單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甜點飲料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46207" y="921325"/>
            <a:ext cx="2915163" cy="3641025"/>
            <a:chOff x="3467144" y="-657068"/>
            <a:chExt cx="2241974" cy="4854699"/>
          </a:xfrm>
        </p:grpSpPr>
        <p:sp>
          <p:nvSpPr>
            <p:cNvPr id="31" name="矩形 30"/>
            <p:cNvSpPr/>
            <p:nvPr/>
          </p:nvSpPr>
          <p:spPr>
            <a:xfrm>
              <a:off x="3676386" y="2104751"/>
              <a:ext cx="1677916" cy="2092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在體驗過後，對於桌遊的應用範圍、適用對象、本身玩法等討論。</a:t>
              </a:r>
              <a:endParaRPr lang="zh-CN" altLang="en-US" sz="20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467144" y="-657068"/>
              <a:ext cx="224197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u="sng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對桌遊本身的回饋</a:t>
              </a:r>
              <a:endParaRPr lang="zh-CN" altLang="en-US" sz="2000" u="sng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435802" y="747768"/>
            <a:ext cx="1853779" cy="4183914"/>
            <a:chOff x="3410138" y="-779420"/>
            <a:chExt cx="2259027" cy="5578552"/>
          </a:xfrm>
        </p:grpSpPr>
        <p:sp>
          <p:nvSpPr>
            <p:cNvPr id="34" name="矩形 33"/>
            <p:cNvSpPr/>
            <p:nvPr/>
          </p:nvSpPr>
          <p:spPr>
            <a:xfrm>
              <a:off x="3410138" y="2213809"/>
              <a:ext cx="2241974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一套桌遊沒有列出的玩法，其他同類型桌遊的玩法亦可套用進來。</a:t>
              </a:r>
              <a:endParaRPr lang="zh-CN" altLang="en-US" sz="20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427191" y="-779420"/>
              <a:ext cx="224197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u="sng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應用其他桌遊的玩法</a:t>
              </a:r>
              <a:endParaRPr lang="zh-CN" altLang="en-US" sz="2000" u="sng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60879" y="747768"/>
            <a:ext cx="1953882" cy="4183915"/>
            <a:chOff x="3419493" y="-779420"/>
            <a:chExt cx="2377289" cy="5578553"/>
          </a:xfrm>
        </p:grpSpPr>
        <p:sp>
          <p:nvSpPr>
            <p:cNvPr id="37" name="矩形 36"/>
            <p:cNvSpPr/>
            <p:nvPr/>
          </p:nvSpPr>
          <p:spPr>
            <a:xfrm>
              <a:off x="3554808" y="2213810"/>
              <a:ext cx="2241974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在前兩者之外，激發創意，產生新的遊戲機制，讓桌遊發揮更大效益。</a:t>
              </a:r>
              <a:endParaRPr lang="zh-CN" altLang="en-US" sz="20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419493" y="-779420"/>
              <a:ext cx="224197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u="sng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擴充創新的</a:t>
              </a:r>
              <a:endParaRPr lang="en-US" altLang="zh-TW" sz="2000" u="sng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120000"/>
                </a:lnSpc>
              </a:pPr>
              <a:r>
                <a:rPr lang="zh-TW" altLang="en-US" sz="2000" u="sng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遊戲機制</a:t>
              </a:r>
              <a:endParaRPr lang="zh-CN" altLang="en-US" sz="2000" u="sng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447553" y="738742"/>
            <a:ext cx="2517747" cy="4189483"/>
            <a:chOff x="3183811" y="-791454"/>
            <a:chExt cx="3045734" cy="5585978"/>
          </a:xfrm>
        </p:grpSpPr>
        <p:sp>
          <p:nvSpPr>
            <p:cNvPr id="40" name="矩形 39"/>
            <p:cNvSpPr/>
            <p:nvPr/>
          </p:nvSpPr>
          <p:spPr>
            <a:xfrm>
              <a:off x="3403167" y="2209201"/>
              <a:ext cx="2826378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在使用其他桌遊時，亦可運用在此社群中學習到的玩法，或搭配社會技巧桌遊來使用。</a:t>
              </a:r>
              <a:endParaRPr lang="zh-CN" altLang="en-US" sz="20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183811" y="-791454"/>
              <a:ext cx="224197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000" u="sng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玩法應用到</a:t>
              </a:r>
              <a:endParaRPr lang="en-US" altLang="zh-TW" sz="2000" u="sng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120000"/>
                </a:lnSpc>
              </a:pPr>
              <a:r>
                <a:rPr lang="zh-TW" altLang="en-US" sz="2000" u="sng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其他桌遊</a:t>
              </a:r>
              <a:endParaRPr lang="zh-CN" altLang="en-US" sz="2000" u="sng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2" name="想法泡泡: 雲朵 41">
            <a:extLst>
              <a:ext uri="{FF2B5EF4-FFF2-40B4-BE49-F238E27FC236}">
                <a16:creationId xmlns:a16="http://schemas.microsoft.com/office/drawing/2014/main" id="{922928EA-B717-4772-A1A7-6EF21CD0480B}"/>
              </a:ext>
            </a:extLst>
          </p:cNvPr>
          <p:cNvSpPr/>
          <p:nvPr/>
        </p:nvSpPr>
        <p:spPr>
          <a:xfrm>
            <a:off x="4709592" y="168922"/>
            <a:ext cx="3475924" cy="577459"/>
          </a:xfrm>
          <a:prstGeom prst="cloudCallout">
            <a:avLst>
              <a:gd name="adj1" fmla="val -60858"/>
              <a:gd name="adj2" fmla="val 3668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齒頰留香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延伸性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911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23469" y="1601654"/>
            <a:ext cx="9134475" cy="1487921"/>
          </a:xfrm>
          <a:custGeom>
            <a:avLst/>
            <a:gdLst>
              <a:gd name="connsiteX0" fmla="*/ 0 w 12179300"/>
              <a:gd name="connsiteY0" fmla="*/ 1651000 h 1983895"/>
              <a:gd name="connsiteX1" fmla="*/ 1968500 w 12179300"/>
              <a:gd name="connsiteY1" fmla="*/ 838200 h 1983895"/>
              <a:gd name="connsiteX2" fmla="*/ 4597400 w 12179300"/>
              <a:gd name="connsiteY2" fmla="*/ 1981200 h 1983895"/>
              <a:gd name="connsiteX3" fmla="*/ 7708900 w 12179300"/>
              <a:gd name="connsiteY3" fmla="*/ 444500 h 1983895"/>
              <a:gd name="connsiteX4" fmla="*/ 10375900 w 12179300"/>
              <a:gd name="connsiteY4" fmla="*/ 1409700 h 1983895"/>
              <a:gd name="connsiteX5" fmla="*/ 12179300 w 12179300"/>
              <a:gd name="connsiteY5" fmla="*/ 0 h 198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9300" h="1983895">
                <a:moveTo>
                  <a:pt x="0" y="1651000"/>
                </a:moveTo>
                <a:cubicBezTo>
                  <a:pt x="601133" y="1217083"/>
                  <a:pt x="1202267" y="783167"/>
                  <a:pt x="1968500" y="838200"/>
                </a:cubicBezTo>
                <a:cubicBezTo>
                  <a:pt x="2734733" y="893233"/>
                  <a:pt x="3640667" y="2046817"/>
                  <a:pt x="4597400" y="1981200"/>
                </a:cubicBezTo>
                <a:cubicBezTo>
                  <a:pt x="5554133" y="1915583"/>
                  <a:pt x="6745817" y="539750"/>
                  <a:pt x="7708900" y="444500"/>
                </a:cubicBezTo>
                <a:cubicBezTo>
                  <a:pt x="8671983" y="349250"/>
                  <a:pt x="9630833" y="1483783"/>
                  <a:pt x="10375900" y="1409700"/>
                </a:cubicBezTo>
                <a:cubicBezTo>
                  <a:pt x="11120967" y="1335617"/>
                  <a:pt x="11650133" y="667808"/>
                  <a:pt x="12179300" y="0"/>
                </a:cubicBezTo>
              </a:path>
            </a:pathLst>
          </a:custGeom>
          <a:noFill/>
          <a:ln w="41275" cap="rnd">
            <a:solidFill>
              <a:schemeClr val="accent6">
                <a:lumMod val="60000"/>
                <a:lumOff val="4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0" name="任意多边形: 形状 9"/>
          <p:cNvSpPr/>
          <p:nvPr/>
        </p:nvSpPr>
        <p:spPr>
          <a:xfrm flipV="1">
            <a:off x="1388369" y="853721"/>
            <a:ext cx="1291336" cy="45719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60061" y="372561"/>
            <a:ext cx="153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操作流程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62986" y="2551280"/>
            <a:ext cx="1786737" cy="1708880"/>
            <a:chOff x="874713" y="4203710"/>
            <a:chExt cx="2382316" cy="2278504"/>
          </a:xfrm>
        </p:grpSpPr>
        <p:sp>
          <p:nvSpPr>
            <p:cNvPr id="13" name="矩形 12"/>
            <p:cNvSpPr/>
            <p:nvPr/>
          </p:nvSpPr>
          <p:spPr>
            <a:xfrm>
              <a:off x="874713" y="4783288"/>
              <a:ext cx="2382316" cy="1698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16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原本玩法</a:t>
              </a:r>
              <a:endParaRPr lang="en-US" altLang="zh-TW" sz="1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just">
                <a:lnSpc>
                  <a:spcPct val="120000"/>
                </a:lnSpc>
              </a:pPr>
              <a:r>
                <a:rPr lang="zh-TW" altLang="en-US" sz="16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借鏡其他桌遊</a:t>
              </a:r>
              <a:endParaRPr lang="en-US" altLang="zh-TW" sz="1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just">
                <a:lnSpc>
                  <a:spcPct val="120000"/>
                </a:lnSpc>
              </a:pPr>
              <a:r>
                <a:rPr lang="zh-TW" altLang="en-US" sz="16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改編使用</a:t>
              </a:r>
              <a:endParaRPr lang="en-US" altLang="zh-TW" sz="1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just">
                <a:lnSpc>
                  <a:spcPct val="120000"/>
                </a:lnSpc>
              </a:pPr>
              <a:r>
                <a:rPr lang="zh-TW" altLang="en-US" sz="16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創新遊戲機制</a:t>
              </a:r>
              <a:endParaRPr lang="zh-CN" altLang="en-US" sz="1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74713" y="4203710"/>
              <a:ext cx="2241974" cy="574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桌遊使用</a:t>
              </a:r>
              <a:r>
                <a:rPr lang="en-US" altLang="zh-TW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endParaRPr lang="zh-CN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22512" y="2240398"/>
            <a:ext cx="1828698" cy="1713244"/>
            <a:chOff x="6361610" y="3786897"/>
            <a:chExt cx="2438264" cy="2284323"/>
          </a:xfrm>
        </p:grpSpPr>
        <p:sp>
          <p:nvSpPr>
            <p:cNvPr id="16" name="矩形 15"/>
            <p:cNvSpPr/>
            <p:nvPr/>
          </p:nvSpPr>
          <p:spPr>
            <a:xfrm>
              <a:off x="6417558" y="4372294"/>
              <a:ext cx="2382316" cy="1698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16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原本玩法</a:t>
              </a:r>
              <a:endParaRPr lang="en-US" altLang="zh-TW" sz="1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just">
                <a:lnSpc>
                  <a:spcPct val="120000"/>
                </a:lnSpc>
              </a:pPr>
              <a:r>
                <a:rPr lang="zh-TW" altLang="en-US" sz="16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借鏡其他桌遊</a:t>
              </a:r>
              <a:endParaRPr lang="en-US" altLang="zh-TW" sz="1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just">
                <a:lnSpc>
                  <a:spcPct val="120000"/>
                </a:lnSpc>
              </a:pPr>
              <a:r>
                <a:rPr lang="zh-TW" altLang="en-US" sz="16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改編使用</a:t>
              </a:r>
              <a:endParaRPr lang="en-US" altLang="zh-TW" sz="1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just">
                <a:lnSpc>
                  <a:spcPct val="120000"/>
                </a:lnSpc>
              </a:pPr>
              <a:r>
                <a:rPr lang="zh-TW" altLang="en-US" sz="16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創新遊戲機制</a:t>
              </a:r>
              <a:endParaRPr lang="zh-CN" altLang="en-US" sz="1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361610" y="3786897"/>
              <a:ext cx="2241974" cy="574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桌遊使用</a:t>
              </a:r>
              <a:r>
                <a:rPr lang="en-US" altLang="zh-TW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endParaRPr lang="zh-CN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642406" y="1824549"/>
            <a:ext cx="1786737" cy="789472"/>
            <a:chOff x="2997079" y="2575227"/>
            <a:chExt cx="2382316" cy="1052629"/>
          </a:xfrm>
        </p:grpSpPr>
        <p:sp>
          <p:nvSpPr>
            <p:cNvPr id="19" name="矩形 18"/>
            <p:cNvSpPr/>
            <p:nvPr/>
          </p:nvSpPr>
          <p:spPr>
            <a:xfrm>
              <a:off x="2997079" y="3110792"/>
              <a:ext cx="2382316" cy="517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16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選擇適當的問句</a:t>
              </a:r>
              <a:endParaRPr lang="zh-CN" altLang="en-US" sz="1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997079" y="2575227"/>
              <a:ext cx="2241974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提問引導</a:t>
              </a:r>
              <a:r>
                <a:rPr lang="en-US" altLang="zh-TW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endParaRPr lang="zh-CN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003993" y="1447850"/>
            <a:ext cx="1786737" cy="816478"/>
            <a:chOff x="8483480" y="1854521"/>
            <a:chExt cx="2382316" cy="1088635"/>
          </a:xfrm>
        </p:grpSpPr>
        <p:sp>
          <p:nvSpPr>
            <p:cNvPr id="22" name="矩形 21"/>
            <p:cNvSpPr/>
            <p:nvPr/>
          </p:nvSpPr>
          <p:spPr>
            <a:xfrm>
              <a:off x="8483480" y="2426093"/>
              <a:ext cx="2382316" cy="517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16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選擇適當的問句</a:t>
              </a:r>
              <a:endParaRPr lang="zh-CN" altLang="en-US" sz="1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483480" y="1854521"/>
              <a:ext cx="2241975" cy="574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提問引導</a:t>
              </a:r>
              <a:r>
                <a:rPr lang="en-US" altLang="zh-TW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endParaRPr lang="zh-CN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99697" y="1402625"/>
            <a:ext cx="594123" cy="594123"/>
            <a:chOff x="1496216" y="3031573"/>
            <a:chExt cx="792164" cy="792164"/>
          </a:xfrm>
        </p:grpSpPr>
        <p:sp>
          <p:nvSpPr>
            <p:cNvPr id="7" name="泪滴形 6"/>
            <p:cNvSpPr/>
            <p:nvPr/>
          </p:nvSpPr>
          <p:spPr>
            <a:xfrm rot="8100000">
              <a:off x="1496216" y="3031573"/>
              <a:ext cx="792164" cy="792164"/>
            </a:xfrm>
            <a:prstGeom prst="teardrop">
              <a:avLst/>
            </a:prstGeom>
            <a:blipFill>
              <a:blip r:embed="rId3" cstate="print"/>
              <a:stretch>
                <a:fillRect/>
              </a:stretch>
            </a:blip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36699" y="3201718"/>
              <a:ext cx="711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</a:rPr>
                <a:t>01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12286" y="3229991"/>
            <a:ext cx="594123" cy="594123"/>
            <a:chOff x="4264816" y="4151863"/>
            <a:chExt cx="792164" cy="792164"/>
          </a:xfrm>
        </p:grpSpPr>
        <p:sp>
          <p:nvSpPr>
            <p:cNvPr id="6" name="泪滴形 5"/>
            <p:cNvSpPr/>
            <p:nvPr/>
          </p:nvSpPr>
          <p:spPr>
            <a:xfrm rot="8100000">
              <a:off x="4264816" y="4151863"/>
              <a:ext cx="792164" cy="792164"/>
            </a:xfrm>
            <a:prstGeom prst="teardrop">
              <a:avLst/>
            </a:prstGeom>
            <a:blipFill>
              <a:blip r:embed="rId4" cstate="print"/>
              <a:stretch>
                <a:fillRect/>
              </a:stretch>
            </a:blip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296588" y="4307138"/>
              <a:ext cx="711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</a:rPr>
                <a:t>02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643648" y="1107379"/>
            <a:ext cx="594123" cy="594123"/>
            <a:chOff x="7439818" y="2625169"/>
            <a:chExt cx="792164" cy="792164"/>
          </a:xfrm>
        </p:grpSpPr>
        <p:sp>
          <p:nvSpPr>
            <p:cNvPr id="4" name="泪滴形 3"/>
            <p:cNvSpPr/>
            <p:nvPr/>
          </p:nvSpPr>
          <p:spPr>
            <a:xfrm rot="8100000">
              <a:off x="7439818" y="2625169"/>
              <a:ext cx="792164" cy="792164"/>
            </a:xfrm>
            <a:prstGeom prst="teardrop">
              <a:avLst/>
            </a:prstGeom>
            <a:blipFill>
              <a:blip r:embed="rId5" cstate="print"/>
              <a:stretch>
                <a:fillRect/>
              </a:stretch>
            </a:blip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480301" y="2782014"/>
              <a:ext cx="711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</a:rPr>
                <a:t>03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532865" y="2799822"/>
            <a:ext cx="594123" cy="594123"/>
            <a:chOff x="9992517" y="3591718"/>
            <a:chExt cx="792164" cy="792164"/>
          </a:xfrm>
        </p:grpSpPr>
        <p:sp>
          <p:nvSpPr>
            <p:cNvPr id="5" name="泪滴形 4"/>
            <p:cNvSpPr/>
            <p:nvPr/>
          </p:nvSpPr>
          <p:spPr>
            <a:xfrm rot="8100000">
              <a:off x="9992517" y="3591718"/>
              <a:ext cx="792164" cy="792164"/>
            </a:xfrm>
            <a:prstGeom prst="teardrop">
              <a:avLst/>
            </a:prstGeom>
            <a:blipFill>
              <a:blip r:embed="rId6" cstate="print"/>
              <a:stretch>
                <a:fillRect/>
              </a:stretch>
            </a:blip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033000" y="3756967"/>
              <a:ext cx="711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</a:rPr>
                <a:t>04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想法泡泡: 雲朵 41">
            <a:extLst>
              <a:ext uri="{FF2B5EF4-FFF2-40B4-BE49-F238E27FC236}">
                <a16:creationId xmlns:a16="http://schemas.microsoft.com/office/drawing/2014/main" id="{922928EA-B717-4772-A1A7-6EF21CD0480B}"/>
              </a:ext>
            </a:extLst>
          </p:cNvPr>
          <p:cNvSpPr/>
          <p:nvPr/>
        </p:nvSpPr>
        <p:spPr>
          <a:xfrm>
            <a:off x="3362916" y="166157"/>
            <a:ext cx="2135051" cy="1182838"/>
          </a:xfrm>
          <a:prstGeom prst="cloudCallout">
            <a:avLst>
              <a:gd name="adj1" fmla="val -90862"/>
              <a:gd name="adj2" fmla="val 21224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沒有特定順序</a:t>
            </a:r>
            <a:endParaRPr lang="en-US" altLang="zh-TW" sz="15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依需要取用</a:t>
            </a:r>
          </a:p>
        </p:txBody>
      </p:sp>
    </p:spTree>
    <p:extLst>
      <p:ext uri="{BB962C8B-B14F-4D97-AF65-F5344CB8AC3E}">
        <p14:creationId xmlns:p14="http://schemas.microsoft.com/office/powerpoint/2010/main" val="17142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370286" y="307782"/>
            <a:ext cx="5971334" cy="1489010"/>
            <a:chOff x="1836473" y="1558699"/>
            <a:chExt cx="7961779" cy="1985346"/>
          </a:xfrm>
        </p:grpSpPr>
        <p:sp>
          <p:nvSpPr>
            <p:cNvPr id="4" name="任意多边形: 形状 3"/>
            <p:cNvSpPr/>
            <p:nvPr/>
          </p:nvSpPr>
          <p:spPr>
            <a:xfrm>
              <a:off x="6995126" y="1787616"/>
              <a:ext cx="2803126" cy="933422"/>
            </a:xfrm>
            <a:custGeom>
              <a:avLst/>
              <a:gdLst>
                <a:gd name="connsiteX0" fmla="*/ 0 w 21600"/>
                <a:gd name="connsiteY0" fmla="*/ 18004 h 18004"/>
                <a:gd name="connsiteX1" fmla="*/ 1591 w 21600"/>
                <a:gd name="connsiteY1" fmla="*/ 13151 h 18004"/>
                <a:gd name="connsiteX2" fmla="*/ 21600 w 21600"/>
                <a:gd name="connsiteY2" fmla="*/ 2771 h 18004"/>
                <a:gd name="connsiteX0" fmla="*/ 0 w 20009"/>
                <a:gd name="connsiteY0" fmla="*/ 13151 h 13151"/>
                <a:gd name="connsiteX1" fmla="*/ 20009 w 20009"/>
                <a:gd name="connsiteY1" fmla="*/ 2771 h 1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9" h="13151" extrusionOk="0">
                  <a:moveTo>
                    <a:pt x="0" y="13151"/>
                  </a:moveTo>
                  <a:cubicBezTo>
                    <a:pt x="3315" y="1482"/>
                    <a:pt x="10515" y="-3596"/>
                    <a:pt x="20009" y="2771"/>
                  </a:cubicBezTo>
                </a:path>
              </a:pathLst>
            </a:custGeom>
            <a:ln w="12700" cap="rnd" cmpd="sng" algn="ctr">
              <a:solidFill>
                <a:schemeClr val="tx2"/>
              </a:solidFill>
              <a:prstDash val="lgDash"/>
              <a:round/>
              <a:headEnd type="none" w="med" len="med"/>
              <a:tailEnd type="triangle" w="med" len="med"/>
            </a:ln>
          </p:spPr>
          <p:txBody>
            <a:bodyPr anchor="ctr"/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4251941" y="2331409"/>
              <a:ext cx="2318953" cy="816355"/>
            </a:xfrm>
            <a:custGeom>
              <a:avLst/>
              <a:gdLst>
                <a:gd name="connsiteX0" fmla="*/ 0 w 21600"/>
                <a:gd name="connsiteY0" fmla="*/ 17847 h 17847"/>
                <a:gd name="connsiteX1" fmla="*/ 923 w 21600"/>
                <a:gd name="connsiteY1" fmla="*/ 14309 h 17847"/>
                <a:gd name="connsiteX2" fmla="*/ 21600 w 21600"/>
                <a:gd name="connsiteY2" fmla="*/ 3048 h 17847"/>
                <a:gd name="connsiteX0" fmla="*/ 0 w 20677"/>
                <a:gd name="connsiteY0" fmla="*/ 14309 h 14309"/>
                <a:gd name="connsiteX1" fmla="*/ 20677 w 20677"/>
                <a:gd name="connsiteY1" fmla="*/ 3048 h 1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77" h="14309" extrusionOk="0">
                  <a:moveTo>
                    <a:pt x="0" y="14309"/>
                  </a:moveTo>
                  <a:cubicBezTo>
                    <a:pt x="3632" y="1180"/>
                    <a:pt x="10832" y="-3753"/>
                    <a:pt x="20677" y="3048"/>
                  </a:cubicBezTo>
                </a:path>
              </a:pathLst>
            </a:custGeom>
            <a:ln w="12700" cap="rnd" cmpd="sng" algn="ctr">
              <a:solidFill>
                <a:schemeClr val="tx2"/>
              </a:solidFill>
              <a:prstDash val="lgDash"/>
              <a:round/>
              <a:headEnd type="none" w="med" len="med"/>
              <a:tailEnd type="triangle" w="med" len="med"/>
            </a:ln>
          </p:spPr>
          <p:txBody>
            <a:bodyPr anchor="ctr"/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836473" y="2754624"/>
              <a:ext cx="2129768" cy="789421"/>
            </a:xfrm>
            <a:custGeom>
              <a:avLst/>
              <a:gdLst>
                <a:gd name="connsiteX0" fmla="*/ 0 w 21600"/>
                <a:gd name="connsiteY0" fmla="*/ 17620 h 17620"/>
                <a:gd name="connsiteX1" fmla="*/ 1605 w 21600"/>
                <a:gd name="connsiteY1" fmla="*/ 13434 h 17620"/>
                <a:gd name="connsiteX2" fmla="*/ 21600 w 21600"/>
                <a:gd name="connsiteY2" fmla="*/ 3827 h 17620"/>
                <a:gd name="connsiteX0" fmla="*/ 0 w 19995"/>
                <a:gd name="connsiteY0" fmla="*/ 13434 h 13434"/>
                <a:gd name="connsiteX1" fmla="*/ 19995 w 19995"/>
                <a:gd name="connsiteY1" fmla="*/ 3827 h 1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995" h="13434" extrusionOk="0">
                  <a:moveTo>
                    <a:pt x="0" y="13434"/>
                  </a:moveTo>
                  <a:cubicBezTo>
                    <a:pt x="5329" y="618"/>
                    <a:pt x="12529" y="-3980"/>
                    <a:pt x="19995" y="3827"/>
                  </a:cubicBezTo>
                </a:path>
              </a:pathLst>
            </a:custGeom>
            <a:ln w="12700" cap="rnd" cmpd="sng" algn="ctr">
              <a:solidFill>
                <a:schemeClr val="tx2"/>
              </a:solidFill>
              <a:prstDash val="lgDash"/>
              <a:round/>
              <a:headEnd type="none" w="med" len="med"/>
              <a:tailEnd type="triangle" w="med" len="med"/>
            </a:ln>
          </p:spPr>
          <p:txBody>
            <a:bodyPr anchor="ctr"/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21284061">
              <a:off x="2535606" y="2563939"/>
              <a:ext cx="533920" cy="53391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 rot="21284061">
              <a:off x="2670224" y="2675229"/>
              <a:ext cx="261136" cy="27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21284061">
              <a:off x="5049592" y="2042912"/>
              <a:ext cx="632546" cy="63254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rot="21284061">
              <a:off x="5209076" y="2174762"/>
              <a:ext cx="309373" cy="323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 rot="21284061">
              <a:off x="7731102" y="1604144"/>
              <a:ext cx="612314" cy="639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rgbClr val="53585E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21284061">
              <a:off x="7630961" y="1558699"/>
              <a:ext cx="820916" cy="8209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 rot="21284061">
              <a:off x="7837939" y="1729812"/>
              <a:ext cx="401504" cy="419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90448" y="671258"/>
            <a:ext cx="2080822" cy="2080822"/>
            <a:chOff x="8376097" y="2117306"/>
            <a:chExt cx="2774429" cy="2774429"/>
          </a:xfrm>
        </p:grpSpPr>
        <p:sp>
          <p:nvSpPr>
            <p:cNvPr id="15" name="椭圆 14"/>
            <p:cNvSpPr/>
            <p:nvPr/>
          </p:nvSpPr>
          <p:spPr>
            <a:xfrm>
              <a:off x="8376097" y="2117306"/>
              <a:ext cx="2774429" cy="2774429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2700">
              <a:miter lim="400000"/>
            </a:ln>
          </p:spPr>
          <p:txBody>
            <a:bodyPr wrap="none" anchor="ctr">
              <a:normAutofit/>
            </a:bodyPr>
            <a:lstStyle/>
            <a:p>
              <a:pPr algn="ctr"/>
              <a:br>
                <a:rPr lang="zh-CN" altLang="en-US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br>
                <a:rPr lang="zh-CN" altLang="en-US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br>
                <a:rPr lang="zh-CN" altLang="en-US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zh-TW" altLang="en-US" sz="135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提問引導</a:t>
              </a:r>
              <a:endParaRPr lang="zh-CN" altLang="en-US" sz="13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9198576" y="2741617"/>
              <a:ext cx="1187519" cy="960239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118762" y="3924149"/>
              <a:ext cx="1501725" cy="507036"/>
            </a:xfrm>
            <a:prstGeom prst="rect">
              <a:avLst/>
            </a:prstGeom>
            <a:ln w="25400"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a16="http://schemas.microsoft.com/office/drawing/2014/main" xmlns:lc="http://schemas.openxmlformats.org/drawingml/2006/lockedCanvas" xmlns="" val="1"/>
              </a:ext>
            </a:extLst>
          </p:spPr>
          <p:txBody>
            <a:bodyPr anchor="ctr"/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06024" y="1162771"/>
            <a:ext cx="1695650" cy="1695652"/>
            <a:chOff x="5599832" y="2807396"/>
            <a:chExt cx="2260867" cy="2260869"/>
          </a:xfrm>
        </p:grpSpPr>
        <p:sp>
          <p:nvSpPr>
            <p:cNvPr id="19" name="椭圆 18"/>
            <p:cNvSpPr/>
            <p:nvPr/>
          </p:nvSpPr>
          <p:spPr>
            <a:xfrm>
              <a:off x="5599832" y="2807396"/>
              <a:ext cx="2260867" cy="2260869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12700">
              <a:miter lim="400000"/>
            </a:ln>
          </p:spPr>
          <p:txBody>
            <a:bodyPr wrap="none" anchor="ctr">
              <a:normAutofit/>
            </a:bodyPr>
            <a:lstStyle/>
            <a:p>
              <a:pPr algn="ctr"/>
              <a:br>
                <a:rPr lang="zh-CN" altLang="en-US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br>
                <a:rPr lang="zh-CN" altLang="en-US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zh-TW" altLang="en-US" sz="135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桌遊使用</a:t>
              </a:r>
              <a:endParaRPr lang="zh-CN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862723" y="3627049"/>
              <a:ext cx="1937257" cy="580664"/>
            </a:xfrm>
            <a:prstGeom prst="rect">
              <a:avLst/>
            </a:prstGeom>
            <a:ln w="25400"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a16="http://schemas.microsoft.com/office/drawing/2014/main" xmlns:lc="http://schemas.openxmlformats.org/drawingml/2006/lockedCanvas" xmlns="" val="1"/>
              </a:ext>
            </a:extLst>
          </p:spPr>
          <p:txBody>
            <a:bodyPr anchor="ctr"/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8211265D-8375-4D4F-9337-BE9EB9EFA72A}"/>
                </a:ext>
              </a:extLst>
            </p:cNvPr>
            <p:cNvSpPr/>
            <p:nvPr/>
          </p:nvSpPr>
          <p:spPr>
            <a:xfrm>
              <a:off x="6260452" y="3112883"/>
              <a:ext cx="939625" cy="939627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23050" y="1474599"/>
            <a:ext cx="1383824" cy="1383824"/>
            <a:chOff x="3217140" y="3204296"/>
            <a:chExt cx="1845098" cy="1845098"/>
          </a:xfrm>
        </p:grpSpPr>
        <p:sp>
          <p:nvSpPr>
            <p:cNvPr id="13" name="椭圆 12"/>
            <p:cNvSpPr/>
            <p:nvPr/>
          </p:nvSpPr>
          <p:spPr>
            <a:xfrm>
              <a:off x="3217140" y="3204296"/>
              <a:ext cx="1845098" cy="1845098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12700">
              <a:miter lim="400000"/>
            </a:ln>
          </p:spPr>
          <p:txBody>
            <a:bodyPr wrap="none" anchor="ctr">
              <a:normAutofit/>
            </a:bodyPr>
            <a:lstStyle/>
            <a:p>
              <a:pPr algn="ctr"/>
              <a:br>
                <a:rPr lang="zh-CN" altLang="en-US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br>
                <a:rPr lang="zh-CN" altLang="en-US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zh-TW" altLang="en-US" sz="135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提問引導</a:t>
              </a:r>
              <a:endParaRPr lang="zh-CN" altLang="en-U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388828" y="3933018"/>
              <a:ext cx="1501726" cy="308618"/>
            </a:xfrm>
            <a:prstGeom prst="rect">
              <a:avLst/>
            </a:prstGeom>
            <a:ln w="25400"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a16="http://schemas.microsoft.com/office/drawing/2014/main" xmlns:lc="http://schemas.openxmlformats.org/drawingml/2006/lockedCanvas" xmlns="" val="1"/>
              </a:ext>
            </a:extLst>
          </p:spPr>
          <p:txBody>
            <a:bodyPr anchor="ctr"/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60752FC8-8085-4887-B673-0256E20645E0}"/>
                </a:ext>
              </a:extLst>
            </p:cNvPr>
            <p:cNvSpPr/>
            <p:nvPr/>
          </p:nvSpPr>
          <p:spPr>
            <a:xfrm>
              <a:off x="3797683" y="3582760"/>
              <a:ext cx="684639" cy="628503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11905" y="1789563"/>
            <a:ext cx="1068860" cy="1068860"/>
            <a:chOff x="1225300" y="3184821"/>
            <a:chExt cx="1425146" cy="1425146"/>
          </a:xfrm>
        </p:grpSpPr>
        <p:sp>
          <p:nvSpPr>
            <p:cNvPr id="12" name="椭圆 11"/>
            <p:cNvSpPr/>
            <p:nvPr/>
          </p:nvSpPr>
          <p:spPr>
            <a:xfrm>
              <a:off x="1225300" y="3184821"/>
              <a:ext cx="1425146" cy="1425146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 w="12700">
              <a:miter lim="400000"/>
            </a:ln>
          </p:spPr>
          <p:txBody>
            <a:bodyPr wrap="none" anchor="ctr">
              <a:normAutofit/>
            </a:bodyPr>
            <a:lstStyle/>
            <a:p>
              <a:pPr algn="ctr"/>
              <a:br>
                <a:rPr lang="zh-CN" altLang="en-US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br>
                <a:rPr lang="zh-CN" altLang="en-US" sz="13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zh-TW" altLang="en-US" sz="135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桌遊使用</a:t>
              </a:r>
              <a:endParaRPr lang="zh-CN" alt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72652" y="4130878"/>
              <a:ext cx="967210" cy="308618"/>
            </a:xfrm>
            <a:prstGeom prst="rect">
              <a:avLst/>
            </a:prstGeom>
            <a:ln w="25400"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a16="http://schemas.microsoft.com/office/drawing/2014/main" xmlns:lc="http://schemas.openxmlformats.org/drawingml/2006/lockedCanvas" xmlns="" val="1"/>
              </a:ext>
            </a:extLst>
          </p:spPr>
          <p:txBody>
            <a:bodyPr anchor="ctr"/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14F00538-0EDE-4D29-B285-244B40E6A148}"/>
                </a:ext>
              </a:extLst>
            </p:cNvPr>
            <p:cNvSpPr/>
            <p:nvPr/>
          </p:nvSpPr>
          <p:spPr>
            <a:xfrm>
              <a:off x="1613937" y="3479532"/>
              <a:ext cx="684639" cy="52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1" extrusionOk="0">
                  <a:moveTo>
                    <a:pt x="18030" y="19454"/>
                  </a:moveTo>
                  <a:cubicBezTo>
                    <a:pt x="17963" y="19996"/>
                    <a:pt x="19394" y="20889"/>
                    <a:pt x="19531" y="19301"/>
                  </a:cubicBezTo>
                  <a:cubicBezTo>
                    <a:pt x="20145" y="12136"/>
                    <a:pt x="19088" y="10075"/>
                    <a:pt x="19088" y="10075"/>
                  </a:cubicBezTo>
                  <a:lnTo>
                    <a:pt x="17606" y="11177"/>
                  </a:lnTo>
                  <a:cubicBezTo>
                    <a:pt x="17606" y="11177"/>
                    <a:pt x="18863" y="12767"/>
                    <a:pt x="18030" y="19454"/>
                  </a:cubicBezTo>
                  <a:close/>
                  <a:moveTo>
                    <a:pt x="20733" y="6972"/>
                  </a:moveTo>
                  <a:lnTo>
                    <a:pt x="11887" y="388"/>
                  </a:lnTo>
                  <a:cubicBezTo>
                    <a:pt x="11194" y="-129"/>
                    <a:pt x="10060" y="-129"/>
                    <a:pt x="9367" y="388"/>
                  </a:cubicBezTo>
                  <a:lnTo>
                    <a:pt x="519" y="6972"/>
                  </a:lnTo>
                  <a:cubicBezTo>
                    <a:pt x="-173" y="7489"/>
                    <a:pt x="-173" y="8333"/>
                    <a:pt x="519" y="8848"/>
                  </a:cubicBezTo>
                  <a:lnTo>
                    <a:pt x="9367" y="15434"/>
                  </a:lnTo>
                  <a:cubicBezTo>
                    <a:pt x="10060" y="15950"/>
                    <a:pt x="11194" y="15950"/>
                    <a:pt x="11887" y="15434"/>
                  </a:cubicBezTo>
                  <a:lnTo>
                    <a:pt x="17606" y="11177"/>
                  </a:lnTo>
                  <a:lnTo>
                    <a:pt x="11405" y="9246"/>
                  </a:lnTo>
                  <a:cubicBezTo>
                    <a:pt x="11166" y="9325"/>
                    <a:pt x="10902" y="9369"/>
                    <a:pt x="10627" y="9369"/>
                  </a:cubicBezTo>
                  <a:cubicBezTo>
                    <a:pt x="9510" y="9369"/>
                    <a:pt x="8604" y="8653"/>
                    <a:pt x="8604" y="7770"/>
                  </a:cubicBezTo>
                  <a:cubicBezTo>
                    <a:pt x="8604" y="6886"/>
                    <a:pt x="9510" y="6170"/>
                    <a:pt x="10627" y="6170"/>
                  </a:cubicBezTo>
                  <a:cubicBezTo>
                    <a:pt x="11495" y="6170"/>
                    <a:pt x="12232" y="6603"/>
                    <a:pt x="12520" y="7209"/>
                  </a:cubicBezTo>
                  <a:lnTo>
                    <a:pt x="19088" y="10075"/>
                  </a:lnTo>
                  <a:lnTo>
                    <a:pt x="20733" y="8848"/>
                  </a:lnTo>
                  <a:cubicBezTo>
                    <a:pt x="21427" y="8333"/>
                    <a:pt x="21427" y="7489"/>
                    <a:pt x="20733" y="6972"/>
                  </a:cubicBezTo>
                  <a:close/>
                  <a:moveTo>
                    <a:pt x="3508" y="13898"/>
                  </a:moveTo>
                  <a:cubicBezTo>
                    <a:pt x="4002" y="16554"/>
                    <a:pt x="4628" y="17714"/>
                    <a:pt x="6720" y="18930"/>
                  </a:cubicBezTo>
                  <a:cubicBezTo>
                    <a:pt x="8812" y="20144"/>
                    <a:pt x="9807" y="21471"/>
                    <a:pt x="10627" y="21471"/>
                  </a:cubicBezTo>
                  <a:cubicBezTo>
                    <a:pt x="11447" y="21471"/>
                    <a:pt x="12378" y="20309"/>
                    <a:pt x="14470" y="19093"/>
                  </a:cubicBezTo>
                  <a:cubicBezTo>
                    <a:pt x="16562" y="17877"/>
                    <a:pt x="16004" y="17508"/>
                    <a:pt x="16497" y="14853"/>
                  </a:cubicBezTo>
                  <a:lnTo>
                    <a:pt x="10627" y="18646"/>
                  </a:lnTo>
                  <a:cubicBezTo>
                    <a:pt x="10627" y="18646"/>
                    <a:pt x="3508" y="13898"/>
                    <a:pt x="3508" y="1389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36" name="任意多边形: 形状 35"/>
          <p:cNvSpPr/>
          <p:nvPr/>
        </p:nvSpPr>
        <p:spPr>
          <a:xfrm>
            <a:off x="562792" y="687133"/>
            <a:ext cx="2052605" cy="70232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1747" y="231774"/>
            <a:ext cx="290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操作流程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例子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2792" y="2858423"/>
            <a:ext cx="1660685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使用情緒卡說一說自己月考過後的心情</a:t>
            </a:r>
            <a:endParaRPr lang="en-US" altLang="zh-TW" u="sng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情緒卡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沮喪</a:t>
            </a:r>
            <a:endParaRPr lang="en-US" altLang="zh-TW" u="sng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endParaRPr lang="zh-CN" altLang="en-US" sz="1050" dirty="0">
              <a:solidFill>
                <a:srgbClr val="313F4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404959" y="2871440"/>
            <a:ext cx="1597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取向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個人中心</a:t>
            </a:r>
            <a:r>
              <a:rPr lang="en-US" altLang="zh-TW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情感反映</a:t>
            </a:r>
            <a:endParaRPr lang="en-US" altLang="zh-TW" u="sng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問句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你覺得</a:t>
            </a: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沮喪，</a:t>
            </a:r>
            <a:r>
              <a:rPr lang="zh-TW" altLang="zh-TW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因為你</a:t>
            </a: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想要得到更好的分數</a:t>
            </a:r>
            <a:endParaRPr lang="zh-TW" altLang="zh-TW" u="sng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275302" y="2858422"/>
            <a:ext cx="177880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選擇為自己賦能</a:t>
            </a:r>
            <a:r>
              <a:rPr lang="en-US" altLang="zh-TW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提升能力的卡片</a:t>
            </a:r>
            <a:endParaRPr lang="en-US" altLang="zh-TW" u="sng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情緒卡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自信</a:t>
            </a:r>
            <a:endParaRPr lang="en-US" altLang="zh-TW" u="sng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03433" y="2858314"/>
            <a:ext cx="24763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取向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焦點解決</a:t>
            </a:r>
            <a:r>
              <a:rPr lang="en-US" altLang="zh-TW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引發成功經驗的思考</a:t>
            </a:r>
            <a:endParaRPr lang="en-US" altLang="zh-TW" u="sng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問句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當你擁有自信時，你會做出什麼改變</a:t>
            </a:r>
            <a:r>
              <a:rPr lang="en-US" altLang="zh-TW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不一樣的事？</a:t>
            </a:r>
          </a:p>
        </p:txBody>
      </p:sp>
    </p:spTree>
    <p:extLst>
      <p:ext uri="{BB962C8B-B14F-4D97-AF65-F5344CB8AC3E}">
        <p14:creationId xmlns:p14="http://schemas.microsoft.com/office/powerpoint/2010/main" val="3917759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邊形 5"/>
          <p:cNvSpPr/>
          <p:nvPr/>
        </p:nvSpPr>
        <p:spPr>
          <a:xfrm>
            <a:off x="755576" y="987574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初心</a:t>
            </a:r>
          </a:p>
        </p:txBody>
      </p:sp>
      <p:sp>
        <p:nvSpPr>
          <p:cNvPr id="7" name="六邊形 6"/>
          <p:cNvSpPr/>
          <p:nvPr/>
        </p:nvSpPr>
        <p:spPr>
          <a:xfrm>
            <a:off x="2699792" y="1491630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</a:p>
        </p:txBody>
      </p:sp>
      <p:sp>
        <p:nvSpPr>
          <p:cNvPr id="8" name="六邊形 7"/>
          <p:cNvSpPr/>
          <p:nvPr/>
        </p:nvSpPr>
        <p:spPr>
          <a:xfrm>
            <a:off x="4644008" y="1995686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</a:p>
        </p:txBody>
      </p:sp>
      <p:sp>
        <p:nvSpPr>
          <p:cNvPr id="9" name="六邊形 8"/>
          <p:cNvSpPr/>
          <p:nvPr/>
        </p:nvSpPr>
        <p:spPr>
          <a:xfrm>
            <a:off x="6588224" y="2499742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</a:p>
        </p:txBody>
      </p:sp>
    </p:spTree>
    <p:extLst>
      <p:ext uri="{BB962C8B-B14F-4D97-AF65-F5344CB8AC3E}">
        <p14:creationId xmlns:p14="http://schemas.microsoft.com/office/powerpoint/2010/main" val="178426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365" y="954746"/>
            <a:ext cx="2719214" cy="497706"/>
          </a:xfrm>
        </p:spPr>
        <p:txBody>
          <a:bodyPr/>
          <a:lstStyle/>
          <a:p>
            <a:r>
              <a:rPr lang="zh-TW" altLang="en-US" dirty="0">
                <a:solidFill>
                  <a:srgbClr val="9966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社群執行過程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9" y="2801719"/>
            <a:ext cx="2880000" cy="21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88" y="123599"/>
            <a:ext cx="2880000" cy="21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3599"/>
            <a:ext cx="2880000" cy="21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71" y="2828326"/>
            <a:ext cx="2880000" cy="21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28326"/>
            <a:ext cx="2880000" cy="216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圓角矩形 7"/>
          <p:cNvSpPr/>
          <p:nvPr/>
        </p:nvSpPr>
        <p:spPr>
          <a:xfrm>
            <a:off x="3594478" y="2375883"/>
            <a:ext cx="1899820" cy="36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桌遊試玩與體驗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6401221" y="2364166"/>
            <a:ext cx="2389910" cy="36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諮商學派介紹與講義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99119" y="2364166"/>
            <a:ext cx="2880000" cy="36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社群簡介與回饋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919534" y="1559114"/>
            <a:ext cx="1399307" cy="49770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u="sng" dirty="0">
                <a:solidFill>
                  <a:srgbClr val="9966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三大主軸</a:t>
            </a:r>
          </a:p>
        </p:txBody>
      </p:sp>
    </p:spTree>
    <p:extLst>
      <p:ext uri="{BB962C8B-B14F-4D97-AF65-F5344CB8AC3E}">
        <p14:creationId xmlns:p14="http://schemas.microsoft.com/office/powerpoint/2010/main" val="1615040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邊形 5"/>
          <p:cNvSpPr/>
          <p:nvPr/>
        </p:nvSpPr>
        <p:spPr>
          <a:xfrm>
            <a:off x="755576" y="987574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初心</a:t>
            </a:r>
          </a:p>
        </p:txBody>
      </p:sp>
      <p:sp>
        <p:nvSpPr>
          <p:cNvPr id="7" name="六邊形 6"/>
          <p:cNvSpPr/>
          <p:nvPr/>
        </p:nvSpPr>
        <p:spPr>
          <a:xfrm>
            <a:off x="2699792" y="1491630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</a:p>
        </p:txBody>
      </p:sp>
      <p:sp>
        <p:nvSpPr>
          <p:cNvPr id="8" name="六邊形 7"/>
          <p:cNvSpPr/>
          <p:nvPr/>
        </p:nvSpPr>
        <p:spPr>
          <a:xfrm>
            <a:off x="4644008" y="1995686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</a:p>
        </p:txBody>
      </p:sp>
      <p:sp>
        <p:nvSpPr>
          <p:cNvPr id="9" name="六邊形 8"/>
          <p:cNvSpPr/>
          <p:nvPr/>
        </p:nvSpPr>
        <p:spPr>
          <a:xfrm>
            <a:off x="6588224" y="2499742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</a:p>
        </p:txBody>
      </p:sp>
    </p:spTree>
    <p:extLst>
      <p:ext uri="{BB962C8B-B14F-4D97-AF65-F5344CB8AC3E}">
        <p14:creationId xmlns:p14="http://schemas.microsoft.com/office/powerpoint/2010/main" val="3177936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任意多边形: 形状 313"/>
          <p:cNvSpPr/>
          <p:nvPr/>
        </p:nvSpPr>
        <p:spPr>
          <a:xfrm flipV="1">
            <a:off x="265175" y="488573"/>
            <a:ext cx="1714537" cy="64623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15" name="文本框 314"/>
          <p:cNvSpPr txBox="1"/>
          <p:nvPr/>
        </p:nvSpPr>
        <p:spPr>
          <a:xfrm>
            <a:off x="68128" y="49770"/>
            <a:ext cx="191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產出成果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5" name="矩形 324"/>
          <p:cNvSpPr/>
          <p:nvPr/>
        </p:nvSpPr>
        <p:spPr>
          <a:xfrm>
            <a:off x="4835856" y="1360124"/>
            <a:ext cx="329439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zh-CN" altLang="en-US" sz="1050" dirty="0">
              <a:solidFill>
                <a:srgbClr val="313F4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矩形圖說文字 2"/>
          <p:cNvSpPr/>
          <p:nvPr/>
        </p:nvSpPr>
        <p:spPr>
          <a:xfrm>
            <a:off x="215576" y="651079"/>
            <a:ext cx="2789791" cy="1013211"/>
          </a:xfrm>
          <a:prstGeom prst="wedgeRectCallout">
            <a:avLst>
              <a:gd name="adj1" fmla="val -33171"/>
              <a:gd name="adj2" fmla="val 34801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質性回饋單：</a:t>
            </a:r>
            <a:r>
              <a:rPr lang="en-US" altLang="zh-TW" sz="2800" dirty="0" err="1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ORID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焦點討論法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62172"/>
            <a:ext cx="2304256" cy="33411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75856" y="123478"/>
            <a:ext cx="58681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「客觀性問題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Objective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」：觀察外在客觀、事實。是最直觀的，可以直接找到答案的問題。</a:t>
            </a:r>
            <a:endParaRPr lang="en-US" altLang="zh-TW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□在今天社群，我看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聽到了什麼？</a:t>
            </a:r>
          </a:p>
          <a:p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□在今天社群，我記得哪些段落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「反應性問題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Reflective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」：重視內在感受、反應。自己的想法與對自己的意義，以及與過去的連結。</a:t>
            </a:r>
            <a:endParaRPr lang="en-US" altLang="zh-TW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□在今天社群，什麼地方讓我感動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驚訝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難過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開心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其他？</a:t>
            </a: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□在今天社群，什麼是我覺得比較困難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容易處理的？</a:t>
            </a: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□在今天社群，令我覺得印象深刻的地方？ 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「詮釋性問題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Interpretive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」：詮釋意義、價值、經驗。思考</a:t>
            </a:r>
            <a:r>
              <a:rPr lang="en-US" altLang="zh-TW" sz="16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O&amp;R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之後產生的價值觀，並做出自己的闡述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總結。</a:t>
            </a:r>
            <a:endParaRPr lang="en-US" altLang="zh-TW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□為什麼會帶給我這樣的感受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感動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驚訝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難過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開心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□引發我想到了什麼經驗？有什麼重要的領悟嗎？</a:t>
            </a: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□對我而言，重要的意義是什麼？學到了什麼？</a:t>
            </a: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□為什麼這些部份讓我印象深刻？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「決定性問題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Decisional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」：找出決定、行動。在提問最後，自己做出的改變與決定，及下一步如何施行。</a:t>
            </a:r>
            <a:endParaRPr lang="en-US" altLang="zh-TW" sz="1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□未來我可以改變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應用的地方？</a:t>
            </a: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□在本次社群之後，接下來我的行動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計劃會是什麼？</a:t>
            </a: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□還需要什麼資源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支持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調整才能完成目標？</a:t>
            </a:r>
          </a:p>
        </p:txBody>
      </p:sp>
    </p:spTree>
    <p:extLst>
      <p:ext uri="{BB962C8B-B14F-4D97-AF65-F5344CB8AC3E}">
        <p14:creationId xmlns:p14="http://schemas.microsoft.com/office/powerpoint/2010/main" val="54402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任意多边形: 形状 313"/>
          <p:cNvSpPr/>
          <p:nvPr/>
        </p:nvSpPr>
        <p:spPr>
          <a:xfrm flipV="1">
            <a:off x="137371" y="479594"/>
            <a:ext cx="1765030" cy="72784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15" name="文本框 314"/>
          <p:cNvSpPr txBox="1"/>
          <p:nvPr/>
        </p:nvSpPr>
        <p:spPr>
          <a:xfrm>
            <a:off x="67568" y="32921"/>
            <a:ext cx="194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產出成果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5" name="矩形 324"/>
          <p:cNvSpPr/>
          <p:nvPr/>
        </p:nvSpPr>
        <p:spPr>
          <a:xfrm>
            <a:off x="4835856" y="1360124"/>
            <a:ext cx="329439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zh-CN" altLang="en-US" sz="1050" dirty="0">
              <a:solidFill>
                <a:srgbClr val="313F49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/>
          <a:stretch/>
        </p:blipFill>
        <p:spPr>
          <a:xfrm>
            <a:off x="3495103" y="75812"/>
            <a:ext cx="5623817" cy="5008401"/>
          </a:xfrm>
          <a:prstGeom prst="rect">
            <a:avLst/>
          </a:prstGeom>
        </p:spPr>
      </p:pic>
      <p:sp>
        <p:nvSpPr>
          <p:cNvPr id="12" name="矩形圖說文字 11"/>
          <p:cNvSpPr/>
          <p:nvPr/>
        </p:nvSpPr>
        <p:spPr>
          <a:xfrm>
            <a:off x="638876" y="686057"/>
            <a:ext cx="2744641" cy="576064"/>
          </a:xfrm>
          <a:prstGeom prst="wedgeRectCallout">
            <a:avLst>
              <a:gd name="adj1" fmla="val 33338"/>
              <a:gd name="adj2" fmla="val -4551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教學示例：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67568" y="1346528"/>
            <a:ext cx="2002231" cy="1534144"/>
            <a:chOff x="262669" y="606769"/>
            <a:chExt cx="2689027" cy="2057194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4" b="16596"/>
            <a:stretch/>
          </p:blipFill>
          <p:spPr>
            <a:xfrm>
              <a:off x="262669" y="1434176"/>
              <a:ext cx="2622827" cy="1229787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438245" y="606769"/>
              <a:ext cx="921521" cy="701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桌遊使用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030175" y="1287796"/>
              <a:ext cx="921521" cy="701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提問引導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792141" y="2776236"/>
            <a:ext cx="1601634" cy="1296144"/>
            <a:chOff x="2494347" y="3075805"/>
            <a:chExt cx="2702925" cy="1838577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96" b="26041"/>
            <a:stretch/>
          </p:blipFill>
          <p:spPr>
            <a:xfrm>
              <a:off x="2535375" y="3834262"/>
              <a:ext cx="2661897" cy="1080120"/>
            </a:xfrm>
            <a:prstGeom prst="rect">
              <a:avLst/>
            </a:prstGeom>
          </p:spPr>
        </p:pic>
        <p:sp>
          <p:nvSpPr>
            <p:cNvPr id="17" name="文字方塊 16"/>
            <p:cNvSpPr txBox="1"/>
            <p:nvPr/>
          </p:nvSpPr>
          <p:spPr>
            <a:xfrm>
              <a:off x="2494347" y="3075806"/>
              <a:ext cx="921522" cy="742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桌遊使用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258439" y="3075805"/>
              <a:ext cx="921522" cy="742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提問引導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97292" y="3685452"/>
            <a:ext cx="1765432" cy="1343990"/>
            <a:chOff x="5787415" y="948665"/>
            <a:chExt cx="2962656" cy="1867317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415" y="1779662"/>
              <a:ext cx="2962656" cy="1036320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5920900" y="1218072"/>
              <a:ext cx="921521" cy="726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桌遊使用</a:t>
              </a: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7540059" y="948665"/>
              <a:ext cx="921521" cy="726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提問引導</a:t>
              </a: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902691" y="4431323"/>
            <a:ext cx="1322361" cy="513792"/>
            <a:chOff x="3753695" y="627534"/>
            <a:chExt cx="1322361" cy="513792"/>
          </a:xfrm>
        </p:grpSpPr>
        <p:sp>
          <p:nvSpPr>
            <p:cNvPr id="24" name="文本框 10"/>
            <p:cNvSpPr txBox="1"/>
            <p:nvPr/>
          </p:nvSpPr>
          <p:spPr>
            <a:xfrm>
              <a:off x="3995936" y="627534"/>
              <a:ext cx="925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比重</a:t>
              </a:r>
              <a:endParaRPr lang="zh-CN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任意多边形: 形状 9"/>
            <p:cNvSpPr/>
            <p:nvPr/>
          </p:nvSpPr>
          <p:spPr>
            <a:xfrm flipV="1">
              <a:off x="3753695" y="627534"/>
              <a:ext cx="1291336" cy="45719"/>
            </a:xfrm>
            <a:custGeom>
              <a:avLst/>
              <a:gdLst>
                <a:gd name="connsiteX0" fmla="*/ 0 w 5820229"/>
                <a:gd name="connsiteY0" fmla="*/ 103855 h 190941"/>
                <a:gd name="connsiteX1" fmla="*/ 943429 w 5820229"/>
                <a:gd name="connsiteY1" fmla="*/ 2255 h 190941"/>
                <a:gd name="connsiteX2" fmla="*/ 2046514 w 5820229"/>
                <a:gd name="connsiteY2" fmla="*/ 190941 h 190941"/>
                <a:gd name="connsiteX3" fmla="*/ 3570514 w 5820229"/>
                <a:gd name="connsiteY3" fmla="*/ 2255 h 190941"/>
                <a:gd name="connsiteX4" fmla="*/ 4644572 w 5820229"/>
                <a:gd name="connsiteY4" fmla="*/ 161912 h 190941"/>
                <a:gd name="connsiteX5" fmla="*/ 5820229 w 5820229"/>
                <a:gd name="connsiteY5" fmla="*/ 31284 h 1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0229" h="190941">
                  <a:moveTo>
                    <a:pt x="0" y="103855"/>
                  </a:moveTo>
                  <a:cubicBezTo>
                    <a:pt x="301171" y="45798"/>
                    <a:pt x="602343" y="-12259"/>
                    <a:pt x="943429" y="2255"/>
                  </a:cubicBezTo>
                  <a:cubicBezTo>
                    <a:pt x="1284515" y="16769"/>
                    <a:pt x="1608667" y="190941"/>
                    <a:pt x="2046514" y="190941"/>
                  </a:cubicBezTo>
                  <a:cubicBezTo>
                    <a:pt x="2484361" y="190941"/>
                    <a:pt x="3137504" y="7093"/>
                    <a:pt x="3570514" y="2255"/>
                  </a:cubicBezTo>
                  <a:cubicBezTo>
                    <a:pt x="4003524" y="-2583"/>
                    <a:pt x="4269620" y="157074"/>
                    <a:pt x="4644572" y="161912"/>
                  </a:cubicBezTo>
                  <a:cubicBezTo>
                    <a:pt x="5019524" y="166750"/>
                    <a:pt x="5419876" y="99017"/>
                    <a:pt x="5820229" y="31284"/>
                  </a:cubicBezTo>
                </a:path>
              </a:pathLst>
            </a:custGeom>
            <a:noFill/>
            <a:ln w="22225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0000"/>
                </a:solidFill>
              </a:endParaRPr>
            </a:p>
          </p:txBody>
        </p:sp>
        <p:sp>
          <p:nvSpPr>
            <p:cNvPr id="26" name="任意多边形: 形状 9"/>
            <p:cNvSpPr/>
            <p:nvPr/>
          </p:nvSpPr>
          <p:spPr>
            <a:xfrm flipV="1">
              <a:off x="3784720" y="1095607"/>
              <a:ext cx="1291336" cy="45719"/>
            </a:xfrm>
            <a:custGeom>
              <a:avLst/>
              <a:gdLst>
                <a:gd name="connsiteX0" fmla="*/ 0 w 5820229"/>
                <a:gd name="connsiteY0" fmla="*/ 103855 h 190941"/>
                <a:gd name="connsiteX1" fmla="*/ 943429 w 5820229"/>
                <a:gd name="connsiteY1" fmla="*/ 2255 h 190941"/>
                <a:gd name="connsiteX2" fmla="*/ 2046514 w 5820229"/>
                <a:gd name="connsiteY2" fmla="*/ 190941 h 190941"/>
                <a:gd name="connsiteX3" fmla="*/ 3570514 w 5820229"/>
                <a:gd name="connsiteY3" fmla="*/ 2255 h 190941"/>
                <a:gd name="connsiteX4" fmla="*/ 4644572 w 5820229"/>
                <a:gd name="connsiteY4" fmla="*/ 161912 h 190941"/>
                <a:gd name="connsiteX5" fmla="*/ 5820229 w 5820229"/>
                <a:gd name="connsiteY5" fmla="*/ 31284 h 1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0229" h="190941">
                  <a:moveTo>
                    <a:pt x="0" y="103855"/>
                  </a:moveTo>
                  <a:cubicBezTo>
                    <a:pt x="301171" y="45798"/>
                    <a:pt x="602343" y="-12259"/>
                    <a:pt x="943429" y="2255"/>
                  </a:cubicBezTo>
                  <a:cubicBezTo>
                    <a:pt x="1284515" y="16769"/>
                    <a:pt x="1608667" y="190941"/>
                    <a:pt x="2046514" y="190941"/>
                  </a:cubicBezTo>
                  <a:cubicBezTo>
                    <a:pt x="2484361" y="190941"/>
                    <a:pt x="3137504" y="7093"/>
                    <a:pt x="3570514" y="2255"/>
                  </a:cubicBezTo>
                  <a:cubicBezTo>
                    <a:pt x="4003524" y="-2583"/>
                    <a:pt x="4269620" y="157074"/>
                    <a:pt x="4644572" y="161912"/>
                  </a:cubicBezTo>
                  <a:cubicBezTo>
                    <a:pt x="5019524" y="166750"/>
                    <a:pt x="5419876" y="99017"/>
                    <a:pt x="5820229" y="31284"/>
                  </a:cubicBezTo>
                </a:path>
              </a:pathLst>
            </a:custGeom>
            <a:noFill/>
            <a:ln w="22225" cap="rnd">
              <a:solidFill>
                <a:schemeClr val="accent3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265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13"/>
          <p:cNvSpPr/>
          <p:nvPr/>
        </p:nvSpPr>
        <p:spPr>
          <a:xfrm>
            <a:off x="683568" y="690284"/>
            <a:ext cx="1728192" cy="106585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5" name="文本框 314"/>
          <p:cNvSpPr txBox="1"/>
          <p:nvPr/>
        </p:nvSpPr>
        <p:spPr>
          <a:xfrm>
            <a:off x="539552" y="25469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產出成果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2563"/>
            <a:ext cx="6072106" cy="4016112"/>
          </a:xfrm>
          <a:prstGeom prst="rect">
            <a:avLst/>
          </a:prstGeom>
        </p:spPr>
      </p:pic>
      <p:sp>
        <p:nvSpPr>
          <p:cNvPr id="7" name="圓角矩形圖說文字 6"/>
          <p:cNvSpPr/>
          <p:nvPr/>
        </p:nvSpPr>
        <p:spPr>
          <a:xfrm>
            <a:off x="6372200" y="1140089"/>
            <a:ext cx="2613508" cy="3601060"/>
          </a:xfrm>
          <a:prstGeom prst="wedgeRoundRectCallout">
            <a:avLst>
              <a:gd name="adj1" fmla="val -37533"/>
              <a:gd name="adj2" fmla="val -45679"/>
              <a:gd name="adj3" fmla="val 16667"/>
            </a:avLst>
          </a:prstGeom>
          <a:noFill/>
          <a:ln w="38100">
            <a:solidFill>
              <a:schemeClr val="accent3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給予權限，大家皆可貼文。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每個貼文就是一個主題，在留言區進行討論，主題不錯亂。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可上傳檔案、照片，方便進行檔案留存。</a:t>
            </a:r>
          </a:p>
        </p:txBody>
      </p:sp>
      <p:sp>
        <p:nvSpPr>
          <p:cNvPr id="8" name="矩形圖說文字 7"/>
          <p:cNvSpPr/>
          <p:nvPr/>
        </p:nvSpPr>
        <p:spPr>
          <a:xfrm>
            <a:off x="2699793" y="275993"/>
            <a:ext cx="3061930" cy="576064"/>
          </a:xfrm>
          <a:prstGeom prst="wedgeRectCallout">
            <a:avLst>
              <a:gd name="adj1" fmla="val 33338"/>
              <a:gd name="adj2" fmla="val -4551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Classting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課室廳</a:t>
            </a:r>
          </a:p>
        </p:txBody>
      </p:sp>
    </p:spTree>
    <p:extLst>
      <p:ext uri="{BB962C8B-B14F-4D97-AF65-F5344CB8AC3E}">
        <p14:creationId xmlns:p14="http://schemas.microsoft.com/office/powerpoint/2010/main" val="172742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邊形 5"/>
          <p:cNvSpPr/>
          <p:nvPr/>
        </p:nvSpPr>
        <p:spPr>
          <a:xfrm>
            <a:off x="755576" y="987574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初心</a:t>
            </a:r>
          </a:p>
        </p:txBody>
      </p:sp>
      <p:sp>
        <p:nvSpPr>
          <p:cNvPr id="7" name="六邊形 6"/>
          <p:cNvSpPr/>
          <p:nvPr/>
        </p:nvSpPr>
        <p:spPr>
          <a:xfrm>
            <a:off x="2699792" y="1491630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</a:p>
        </p:txBody>
      </p:sp>
      <p:sp>
        <p:nvSpPr>
          <p:cNvPr id="8" name="六邊形 7"/>
          <p:cNvSpPr/>
          <p:nvPr/>
        </p:nvSpPr>
        <p:spPr>
          <a:xfrm>
            <a:off x="4644008" y="1995686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</a:p>
        </p:txBody>
      </p:sp>
      <p:sp>
        <p:nvSpPr>
          <p:cNvPr id="9" name="六邊形 8"/>
          <p:cNvSpPr/>
          <p:nvPr/>
        </p:nvSpPr>
        <p:spPr>
          <a:xfrm>
            <a:off x="6588224" y="2499742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</a:p>
        </p:txBody>
      </p:sp>
    </p:spTree>
    <p:extLst>
      <p:ext uri="{BB962C8B-B14F-4D97-AF65-F5344CB8AC3E}">
        <p14:creationId xmlns:p14="http://schemas.microsoft.com/office/powerpoint/2010/main" val="2653354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3"/>
          <p:cNvSpPr/>
          <p:nvPr/>
        </p:nvSpPr>
        <p:spPr>
          <a:xfrm flipV="1">
            <a:off x="467544" y="634897"/>
            <a:ext cx="1656184" cy="69309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" name="文本框 314"/>
          <p:cNvSpPr txBox="1"/>
          <p:nvPr/>
        </p:nvSpPr>
        <p:spPr>
          <a:xfrm>
            <a:off x="323528" y="173233"/>
            <a:ext cx="194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產出成果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圖說文字 3"/>
          <p:cNvSpPr/>
          <p:nvPr/>
        </p:nvSpPr>
        <p:spPr>
          <a:xfrm>
            <a:off x="2621740" y="198185"/>
            <a:ext cx="3755544" cy="576064"/>
          </a:xfrm>
          <a:prstGeom prst="wedgeRectCallout">
            <a:avLst>
              <a:gd name="adj1" fmla="val 33338"/>
              <a:gd name="adj2" fmla="val -4551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桌遊適用領域分類表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endParaRPr lang="zh-TW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3558"/>
            <a:ext cx="8640000" cy="370523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11760" y="843558"/>
            <a:ext cx="3384376" cy="100811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867904" y="843558"/>
            <a:ext cx="2808552" cy="1008112"/>
          </a:xfrm>
          <a:prstGeom prst="rect">
            <a:avLst/>
          </a:prstGeom>
          <a:noFill/>
          <a:ln w="63500">
            <a:solidFill>
              <a:srgbClr val="F79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899592" y="4495839"/>
            <a:ext cx="85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套</a:t>
            </a:r>
          </a:p>
        </p:txBody>
      </p:sp>
    </p:spTree>
    <p:extLst>
      <p:ext uri="{BB962C8B-B14F-4D97-AF65-F5344CB8AC3E}">
        <p14:creationId xmlns:p14="http://schemas.microsoft.com/office/powerpoint/2010/main" val="97700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3"/>
          <p:cNvSpPr/>
          <p:nvPr/>
        </p:nvSpPr>
        <p:spPr>
          <a:xfrm flipV="1">
            <a:off x="395536" y="634897"/>
            <a:ext cx="1728192" cy="94261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" name="文本框 314"/>
          <p:cNvSpPr txBox="1"/>
          <p:nvPr/>
        </p:nvSpPr>
        <p:spPr>
          <a:xfrm>
            <a:off x="323528" y="173233"/>
            <a:ext cx="201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產出成果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圖說文字 3"/>
          <p:cNvSpPr/>
          <p:nvPr/>
        </p:nvSpPr>
        <p:spPr>
          <a:xfrm>
            <a:off x="2483768" y="153094"/>
            <a:ext cx="3755544" cy="576064"/>
          </a:xfrm>
          <a:prstGeom prst="wedgeRectCallout">
            <a:avLst>
              <a:gd name="adj1" fmla="val 33338"/>
              <a:gd name="adj2" fmla="val -4551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桌遊適用領域分類表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-2</a:t>
            </a:r>
            <a:endParaRPr lang="zh-TW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8640000" cy="413723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414905" y="191459"/>
            <a:ext cx="92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+9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套</a:t>
            </a:r>
          </a:p>
        </p:txBody>
      </p:sp>
    </p:spTree>
    <p:extLst>
      <p:ext uri="{BB962C8B-B14F-4D97-AF65-F5344CB8AC3E}">
        <p14:creationId xmlns:p14="http://schemas.microsoft.com/office/powerpoint/2010/main" val="1745442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3"/>
          <p:cNvSpPr/>
          <p:nvPr/>
        </p:nvSpPr>
        <p:spPr>
          <a:xfrm flipV="1">
            <a:off x="395536" y="634898"/>
            <a:ext cx="1800200" cy="72008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" name="文本框 314"/>
          <p:cNvSpPr txBox="1"/>
          <p:nvPr/>
        </p:nvSpPr>
        <p:spPr>
          <a:xfrm>
            <a:off x="323528" y="173233"/>
            <a:ext cx="22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產出成果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圖說文字 3"/>
          <p:cNvSpPr/>
          <p:nvPr/>
        </p:nvSpPr>
        <p:spPr>
          <a:xfrm>
            <a:off x="2521860" y="189702"/>
            <a:ext cx="3755544" cy="576064"/>
          </a:xfrm>
          <a:prstGeom prst="wedgeRectCallout">
            <a:avLst>
              <a:gd name="adj1" fmla="val 33338"/>
              <a:gd name="adj2" fmla="val -4551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桌遊適用領域分類表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-3</a:t>
            </a:r>
            <a:endParaRPr lang="zh-TW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843558"/>
            <a:ext cx="8640000" cy="404129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937135" y="195338"/>
            <a:ext cx="194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+5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套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=20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套</a:t>
            </a:r>
          </a:p>
        </p:txBody>
      </p:sp>
    </p:spTree>
    <p:extLst>
      <p:ext uri="{BB962C8B-B14F-4D97-AF65-F5344CB8AC3E}">
        <p14:creationId xmlns:p14="http://schemas.microsoft.com/office/powerpoint/2010/main" val="3250857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3"/>
          <p:cNvSpPr/>
          <p:nvPr/>
        </p:nvSpPr>
        <p:spPr>
          <a:xfrm flipV="1">
            <a:off x="293211" y="3098047"/>
            <a:ext cx="1767532" cy="83990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" name="文本框 314"/>
          <p:cNvSpPr txBox="1"/>
          <p:nvPr/>
        </p:nvSpPr>
        <p:spPr>
          <a:xfrm>
            <a:off x="192998" y="2636382"/>
            <a:ext cx="186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產出成果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974033" y="50813"/>
            <a:ext cx="7030450" cy="4982894"/>
            <a:chOff x="1994414" y="160606"/>
            <a:chExt cx="7030450" cy="4982894"/>
          </a:xfrm>
        </p:grpSpPr>
        <p:grpSp>
          <p:nvGrpSpPr>
            <p:cNvPr id="10" name="群組 9"/>
            <p:cNvGrpSpPr/>
            <p:nvPr/>
          </p:nvGrpSpPr>
          <p:grpSpPr>
            <a:xfrm>
              <a:off x="1994414" y="160606"/>
              <a:ext cx="7030450" cy="4982894"/>
              <a:chOff x="2051720" y="160606"/>
              <a:chExt cx="7030450" cy="4982894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137"/>
              <a:stretch/>
            </p:blipFill>
            <p:spPr>
              <a:xfrm>
                <a:off x="2915816" y="4531498"/>
                <a:ext cx="6166354" cy="61200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grpSp>
            <p:nvGrpSpPr>
              <p:cNvPr id="9" name="群組 8"/>
              <p:cNvGrpSpPr/>
              <p:nvPr/>
            </p:nvGrpSpPr>
            <p:grpSpPr>
              <a:xfrm>
                <a:off x="2051720" y="160606"/>
                <a:ext cx="7007830" cy="4458681"/>
                <a:chOff x="2051720" y="160606"/>
                <a:chExt cx="7007830" cy="4458681"/>
              </a:xfrm>
            </p:grpSpPr>
            <p:pic>
              <p:nvPicPr>
                <p:cNvPr id="7" name="圖片 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3017"/>
                <a:stretch/>
              </p:blipFill>
              <p:spPr>
                <a:xfrm>
                  <a:off x="2051720" y="160606"/>
                  <a:ext cx="6976390" cy="2721973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8" name="圖片 7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7912" b="52561"/>
                <a:stretch/>
              </p:blipFill>
              <p:spPr>
                <a:xfrm>
                  <a:off x="2915816" y="2884556"/>
                  <a:ext cx="6143734" cy="1734731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</p:grpSp>
        </p:grpSp>
        <p:sp>
          <p:nvSpPr>
            <p:cNvPr id="13" name="矩形 12"/>
            <p:cNvSpPr/>
            <p:nvPr/>
          </p:nvSpPr>
          <p:spPr>
            <a:xfrm>
              <a:off x="3635896" y="3291830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645530" y="3320232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圓角矩形 10"/>
          <p:cNvSpPr/>
          <p:nvPr/>
        </p:nvSpPr>
        <p:spPr>
          <a:xfrm>
            <a:off x="1850301" y="744552"/>
            <a:ext cx="7223854" cy="1440160"/>
          </a:xfrm>
          <a:prstGeom prst="roundRect">
            <a:avLst/>
          </a:prstGeom>
          <a:noFill/>
          <a:ln w="730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2838129" y="2772786"/>
            <a:ext cx="3009634" cy="1540669"/>
          </a:xfrm>
          <a:prstGeom prst="roundRect">
            <a:avLst/>
          </a:prstGeom>
          <a:noFill/>
          <a:ln w="730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圖說文字 3"/>
          <p:cNvSpPr/>
          <p:nvPr/>
        </p:nvSpPr>
        <p:spPr>
          <a:xfrm>
            <a:off x="320814" y="3332518"/>
            <a:ext cx="1759604" cy="1129679"/>
          </a:xfrm>
          <a:prstGeom prst="wedgeRectCallout">
            <a:avLst>
              <a:gd name="adj1" fmla="val 33338"/>
              <a:gd name="adj2" fmla="val -4551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桌遊使用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推薦表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2877141" y="4462197"/>
            <a:ext cx="6050061" cy="517064"/>
          </a:xfrm>
          <a:prstGeom prst="roundRect">
            <a:avLst/>
          </a:prstGeom>
          <a:noFill/>
          <a:ln w="730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2051626" y="2162731"/>
            <a:ext cx="1562993" cy="315030"/>
          </a:xfrm>
          <a:prstGeom prst="roundRect">
            <a:avLst/>
          </a:prstGeom>
          <a:noFill/>
          <a:ln w="730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朵形圖說文字 2"/>
          <p:cNvSpPr/>
          <p:nvPr/>
        </p:nvSpPr>
        <p:spPr>
          <a:xfrm>
            <a:off x="1619672" y="1131590"/>
            <a:ext cx="7344816" cy="3816424"/>
          </a:xfrm>
          <a:prstGeom prst="cloudCallout">
            <a:avLst>
              <a:gd name="adj1" fmla="val -47750"/>
              <a:gd name="adj2" fmla="val -650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備註：這篇使用推薦星等及成員給予的短評，可供老師們做為採購或使用的參考。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但需注意</a:t>
            </a:r>
            <a:r>
              <a:rPr lang="zh-TW" altLang="en-US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「推薦是主觀的」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可能會受到成員們目前服務學生的障別、年級等各種現況而影響，並非永久不變的，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因此，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請保持開放的態度來參考本份資料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，謝謝。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9682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9542"/>
            <a:ext cx="8947630" cy="4325485"/>
          </a:xfrm>
          <a:prstGeom prst="rect">
            <a:avLst/>
          </a:prstGeom>
        </p:spPr>
      </p:pic>
      <p:sp>
        <p:nvSpPr>
          <p:cNvPr id="2" name="任意多边形: 形状 313"/>
          <p:cNvSpPr/>
          <p:nvPr/>
        </p:nvSpPr>
        <p:spPr>
          <a:xfrm flipV="1">
            <a:off x="251520" y="568591"/>
            <a:ext cx="1728192" cy="58943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" name="文本框 314"/>
          <p:cNvSpPr txBox="1"/>
          <p:nvPr/>
        </p:nvSpPr>
        <p:spPr>
          <a:xfrm>
            <a:off x="107504" y="7651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產出成果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圖說文字 3"/>
          <p:cNvSpPr/>
          <p:nvPr/>
        </p:nvSpPr>
        <p:spPr>
          <a:xfrm>
            <a:off x="7164288" y="134702"/>
            <a:ext cx="1759604" cy="1129679"/>
          </a:xfrm>
          <a:prstGeom prst="wedgeRectCallout">
            <a:avLst>
              <a:gd name="adj1" fmla="val 33338"/>
              <a:gd name="adj2" fmla="val -4551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桌遊使用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推薦彙整</a:t>
            </a:r>
          </a:p>
        </p:txBody>
      </p:sp>
    </p:spTree>
    <p:extLst>
      <p:ext uri="{BB962C8B-B14F-4D97-AF65-F5344CB8AC3E}">
        <p14:creationId xmlns:p14="http://schemas.microsoft.com/office/powerpoint/2010/main" val="1629875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26" y="139472"/>
            <a:ext cx="7577600" cy="4687425"/>
          </a:xfrm>
          <a:prstGeom prst="rect">
            <a:avLst/>
          </a:prstGeom>
        </p:spPr>
      </p:pic>
      <p:sp>
        <p:nvSpPr>
          <p:cNvPr id="4" name="矩形圖說文字 3"/>
          <p:cNvSpPr/>
          <p:nvPr/>
        </p:nvSpPr>
        <p:spPr>
          <a:xfrm>
            <a:off x="130999" y="3775718"/>
            <a:ext cx="1759604" cy="1129679"/>
          </a:xfrm>
          <a:prstGeom prst="wedgeRectCallout">
            <a:avLst>
              <a:gd name="adj1" fmla="val 33338"/>
              <a:gd name="adj2" fmla="val -4551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桌遊使用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推薦彙整</a:t>
            </a:r>
          </a:p>
        </p:txBody>
      </p:sp>
      <p:sp>
        <p:nvSpPr>
          <p:cNvPr id="3" name="文本框 314"/>
          <p:cNvSpPr txBox="1"/>
          <p:nvPr/>
        </p:nvSpPr>
        <p:spPr>
          <a:xfrm>
            <a:off x="103688" y="2632198"/>
            <a:ext cx="1310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產出</a:t>
            </a:r>
            <a:endParaRPr lang="en-US" altLang="zh-TW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任意多边形: 形状 313"/>
          <p:cNvSpPr/>
          <p:nvPr/>
        </p:nvSpPr>
        <p:spPr>
          <a:xfrm>
            <a:off x="130999" y="3459429"/>
            <a:ext cx="1128633" cy="45719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92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4310"/>
            <a:ext cx="7725326" cy="4659982"/>
          </a:xfrm>
          <a:prstGeom prst="rect">
            <a:avLst/>
          </a:prstGeom>
        </p:spPr>
      </p:pic>
      <p:sp>
        <p:nvSpPr>
          <p:cNvPr id="2" name="任意多边形: 形状 313"/>
          <p:cNvSpPr/>
          <p:nvPr/>
        </p:nvSpPr>
        <p:spPr>
          <a:xfrm flipV="1">
            <a:off x="320814" y="627534"/>
            <a:ext cx="1730906" cy="72008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" name="文本框 314"/>
          <p:cNvSpPr txBox="1"/>
          <p:nvPr/>
        </p:nvSpPr>
        <p:spPr>
          <a:xfrm>
            <a:off x="179512" y="12347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產出成果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圖說文字 3"/>
          <p:cNvSpPr/>
          <p:nvPr/>
        </p:nvSpPr>
        <p:spPr>
          <a:xfrm>
            <a:off x="7166338" y="483518"/>
            <a:ext cx="1759604" cy="1129679"/>
          </a:xfrm>
          <a:prstGeom prst="wedgeRectCallout">
            <a:avLst>
              <a:gd name="adj1" fmla="val 33338"/>
              <a:gd name="adj2" fmla="val -4551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桌遊使用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推薦彙整</a:t>
            </a:r>
            <a:endParaRPr lang="zh-TW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4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7575682" y="771550"/>
            <a:ext cx="936104" cy="3744416"/>
          </a:xfrm>
          <a:solidFill>
            <a:schemeClr val="bg1"/>
          </a:solidFill>
          <a:ln w="38100" cap="rnd">
            <a:solidFill>
              <a:srgbClr val="996633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</a:t>
            </a:r>
            <a:br>
              <a:rPr lang="en-US" altLang="zh-TW" sz="6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</a:t>
            </a:r>
            <a:br>
              <a:rPr lang="en-US" altLang="zh-TW" sz="6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</a:t>
            </a:r>
            <a:br>
              <a:rPr lang="en-US" altLang="zh-TW" sz="6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07654"/>
            <a:ext cx="3168352" cy="337019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6" y="267494"/>
            <a:ext cx="2976331" cy="22322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橢圓形圖說文字 3"/>
          <p:cNvSpPr/>
          <p:nvPr/>
        </p:nvSpPr>
        <p:spPr>
          <a:xfrm>
            <a:off x="728225" y="2499742"/>
            <a:ext cx="1728192" cy="1440160"/>
          </a:xfrm>
          <a:prstGeom prst="wedgeEllipseCallout">
            <a:avLst>
              <a:gd name="adj1" fmla="val 74636"/>
              <a:gd name="adj2" fmla="val 259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便當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pPr algn="ctr"/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我來了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134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3770109" y="1743620"/>
            <a:ext cx="1452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一個社群的誕生</a:t>
            </a:r>
            <a:endParaRPr lang="zh-CN" altLang="en-US" sz="2400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617783" y="5197"/>
            <a:ext cx="3479888" cy="1899874"/>
            <a:chOff x="2992042" y="2476178"/>
            <a:chExt cx="2989993" cy="2477821"/>
          </a:xfrm>
        </p:grpSpPr>
        <p:sp>
          <p:nvSpPr>
            <p:cNvPr id="19" name="矩形 18"/>
            <p:cNvSpPr/>
            <p:nvPr/>
          </p:nvSpPr>
          <p:spPr>
            <a:xfrm>
              <a:off x="2992042" y="2945762"/>
              <a:ext cx="2989993" cy="2008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2000" dirty="0">
                  <a:solidFill>
                    <a:srgbClr val="F7970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不插電遊戲的統稱，包含：圖板遊戲、卡牌遊戲、骰子遊戲、紙筆遊戲。大多為：策略、記憶、反應</a:t>
              </a:r>
              <a:r>
                <a:rPr lang="en-US" altLang="zh-TW" sz="2000" dirty="0">
                  <a:solidFill>
                    <a:srgbClr val="F7970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</a:t>
              </a:r>
              <a:endParaRPr lang="zh-CN" altLang="en-US" sz="2000" dirty="0">
                <a:solidFill>
                  <a:srgbClr val="F7970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997079" y="2476178"/>
              <a:ext cx="622428" cy="544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2000" u="sng" dirty="0">
                  <a:solidFill>
                    <a:srgbClr val="F7970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桌遊</a:t>
              </a:r>
              <a:endParaRPr lang="zh-CN" altLang="en-US" sz="2000" u="sng" dirty="0">
                <a:solidFill>
                  <a:srgbClr val="F7970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63154" y="1951715"/>
            <a:ext cx="3280846" cy="807785"/>
            <a:chOff x="2997080" y="2695708"/>
            <a:chExt cx="3068090" cy="1232768"/>
          </a:xfrm>
        </p:grpSpPr>
        <p:sp>
          <p:nvSpPr>
            <p:cNvPr id="22" name="矩形 21"/>
            <p:cNvSpPr/>
            <p:nvPr/>
          </p:nvSpPr>
          <p:spPr>
            <a:xfrm>
              <a:off x="2997080" y="3271286"/>
              <a:ext cx="3068090" cy="657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包含：處己、處人、處環境</a:t>
              </a:r>
              <a:endParaRPr lang="zh-CN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997080" y="2695708"/>
              <a:ext cx="2241974" cy="657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2000" u="sng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社會技巧</a:t>
              </a:r>
              <a:endParaRPr lang="zh-CN" altLang="en-US" sz="2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73061" y="2779388"/>
            <a:ext cx="3514543" cy="1530475"/>
            <a:chOff x="2997079" y="2515974"/>
            <a:chExt cx="3068090" cy="2128964"/>
          </a:xfrm>
        </p:grpSpPr>
        <p:sp>
          <p:nvSpPr>
            <p:cNvPr id="29" name="矩形 28"/>
            <p:cNvSpPr/>
            <p:nvPr/>
          </p:nvSpPr>
          <p:spPr>
            <a:xfrm>
              <a:off x="2997079" y="3044499"/>
              <a:ext cx="3068090" cy="1600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20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挑選直接應用於社會技巧課程中的桌遊，姑且稱之社會技巧桌遊</a:t>
              </a:r>
              <a:endParaRPr lang="zh-CN" altLang="en-US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010547" y="2515974"/>
              <a:ext cx="2241974" cy="574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2000" u="sng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社會技巧桌遊</a:t>
              </a:r>
              <a:endParaRPr lang="zh-CN" altLang="en-US" sz="2000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3132" y="38711"/>
            <a:ext cx="3871574" cy="1595799"/>
            <a:chOff x="2815030" y="1865734"/>
            <a:chExt cx="3250140" cy="2127732"/>
          </a:xfrm>
        </p:grpSpPr>
        <p:sp>
          <p:nvSpPr>
            <p:cNvPr id="32" name="矩形 31"/>
            <p:cNvSpPr/>
            <p:nvPr/>
          </p:nvSpPr>
          <p:spPr>
            <a:xfrm>
              <a:off x="2857515" y="2393027"/>
              <a:ext cx="2943285" cy="1600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TW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介紹</a:t>
              </a:r>
              <a:r>
                <a:rPr lang="en-US" altLang="zh-TW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試玩體驗；</a:t>
              </a:r>
              <a:r>
                <a:rPr lang="en-US" altLang="zh-TW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en-US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累積異、同玩法；</a:t>
              </a:r>
              <a:r>
                <a:rPr lang="en-US" altLang="zh-TW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3.</a:t>
              </a:r>
              <a:r>
                <a:rPr lang="zh-TW" altLang="en-US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擴充遊戲機制及媒材使用方法；</a:t>
              </a:r>
              <a:r>
                <a:rPr lang="en-US" altLang="zh-TW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4.</a:t>
              </a:r>
              <a:r>
                <a:rPr lang="zh-TW" altLang="en-US" sz="2000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結合提問引導</a:t>
              </a:r>
              <a:endParaRPr lang="zh-CN" altLang="en-US" sz="2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815030" y="1865734"/>
              <a:ext cx="3250140" cy="574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TW" altLang="en-US" sz="2000" u="sng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玩轉社會技巧桌遊</a:t>
              </a:r>
              <a:r>
                <a:rPr lang="en-US" altLang="zh-TW" sz="2000" u="sng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lang="zh-TW" altLang="en-US" sz="2000" u="sng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結合提問引導</a:t>
              </a:r>
              <a:endParaRPr lang="zh-CN" altLang="en-US" sz="2000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66423" y="3425821"/>
            <a:ext cx="5399802" cy="1573780"/>
            <a:chOff x="2997080" y="2004664"/>
            <a:chExt cx="3068090" cy="2673325"/>
          </a:xfrm>
        </p:grpSpPr>
        <p:sp>
          <p:nvSpPr>
            <p:cNvPr id="35" name="矩形 34"/>
            <p:cNvSpPr/>
            <p:nvPr/>
          </p:nvSpPr>
          <p:spPr>
            <a:xfrm>
              <a:off x="2997080" y="2639032"/>
              <a:ext cx="3068090" cy="2038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TW" altLang="en-US" sz="20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提問可以應用於個別晤談、社會技巧課程</a:t>
              </a:r>
              <a:r>
                <a:rPr lang="en-US" altLang="zh-TW" sz="20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…</a:t>
              </a:r>
              <a:r>
                <a:rPr lang="zh-TW" altLang="en-US" sz="20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</a:t>
              </a:r>
              <a:endParaRPr lang="en-US" alt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r">
                <a:lnSpc>
                  <a:spcPct val="120000"/>
                </a:lnSpc>
              </a:pPr>
              <a:r>
                <a:rPr lang="zh-TW" altLang="en-US" sz="20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初步構想：在桌遊之後，再多問幾句，</a:t>
              </a:r>
              <a:endParaRPr lang="en-US" altLang="zh-TW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r">
                <a:lnSpc>
                  <a:spcPct val="120000"/>
                </a:lnSpc>
              </a:pPr>
              <a:r>
                <a:rPr lang="zh-TW" altLang="en-US" sz="20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會有什麼收穫</a:t>
              </a:r>
              <a:r>
                <a:rPr lang="en-US" altLang="zh-TW" sz="20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?</a:t>
              </a:r>
              <a:endParaRPr lang="zh-CN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652072" y="2004664"/>
              <a:ext cx="1142689" cy="106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TW" altLang="en-US" sz="2000" u="sng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結合提問引導</a:t>
              </a:r>
              <a:endParaRPr lang="zh-CN" altLang="en-US" sz="20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-119957" y="1623676"/>
            <a:ext cx="3127196" cy="1933716"/>
            <a:chOff x="2997080" y="2442443"/>
            <a:chExt cx="3068090" cy="2578289"/>
          </a:xfrm>
        </p:grpSpPr>
        <p:sp>
          <p:nvSpPr>
            <p:cNvPr id="38" name="矩形 37"/>
            <p:cNvSpPr/>
            <p:nvPr/>
          </p:nvSpPr>
          <p:spPr>
            <a:xfrm>
              <a:off x="2997080" y="2927851"/>
              <a:ext cx="3068090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在某</a:t>
              </a:r>
              <a:r>
                <a:rPr lang="zh-TW" altLang="en-US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個領</a:t>
              </a:r>
              <a:r>
                <a:rPr lang="zh-CN" altLang="en-US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域或方面有很大的</a:t>
              </a:r>
              <a:r>
                <a:rPr lang="zh-TW" altLang="en-US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興</a:t>
              </a:r>
              <a:r>
                <a:rPr lang="zh-CN" altLang="en-US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趣，</a:t>
              </a:r>
              <a:r>
                <a:rPr lang="zh-TW" altLang="en-US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並</a:t>
              </a:r>
              <a:r>
                <a:rPr lang="zh-CN" altLang="en-US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非常了解，知道如何操作，玩得很好，</a:t>
              </a:r>
              <a:r>
                <a:rPr lang="zh-TW" altLang="en-US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就</a:t>
              </a:r>
              <a:r>
                <a:rPr lang="zh-CN" altLang="en-US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是玩</a:t>
              </a:r>
              <a:r>
                <a:rPr lang="zh-TW" altLang="en-US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轉</a:t>
              </a:r>
              <a:r>
                <a:rPr lang="zh-CN" altLang="en-US" sz="20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3796442" y="2442443"/>
              <a:ext cx="2241974" cy="574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TW" altLang="en-US" sz="2000" u="sng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玩轉</a:t>
              </a:r>
              <a:endParaRPr lang="zh-CN" altLang="en-US" sz="20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127196" y="927033"/>
            <a:ext cx="2767012" cy="2481263"/>
            <a:chOff x="4267201" y="2085299"/>
            <a:chExt cx="3689349" cy="3308350"/>
          </a:xfrm>
        </p:grpSpPr>
        <p:sp>
          <p:nvSpPr>
            <p:cNvPr id="3" name="MH_SubTitle_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4267201" y="3328311"/>
              <a:ext cx="817563" cy="822325"/>
            </a:xfrm>
            <a:custGeom>
              <a:avLst/>
              <a:gdLst>
                <a:gd name="T0" fmla="*/ 209 w 252"/>
                <a:gd name="T1" fmla="*/ 213 h 253"/>
                <a:gd name="T2" fmla="*/ 14 w 252"/>
                <a:gd name="T3" fmla="*/ 121 h 253"/>
                <a:gd name="T4" fmla="*/ 231 w 252"/>
                <a:gd name="T5" fmla="*/ 154 h 253"/>
                <a:gd name="T6" fmla="*/ 25 w 252"/>
                <a:gd name="T7" fmla="*/ 68 h 253"/>
                <a:gd name="T8" fmla="*/ 193 w 252"/>
                <a:gd name="T9" fmla="*/ 42 h 253"/>
                <a:gd name="T10" fmla="*/ 119 w 252"/>
                <a:gd name="T11" fmla="*/ 214 h 253"/>
                <a:gd name="T12" fmla="*/ 25 w 252"/>
                <a:gd name="T13" fmla="*/ 88 h 253"/>
                <a:gd name="T14" fmla="*/ 119 w 252"/>
                <a:gd name="T15" fmla="*/ 206 h 253"/>
                <a:gd name="T16" fmla="*/ 34 w 252"/>
                <a:gd name="T17" fmla="*/ 86 h 253"/>
                <a:gd name="T18" fmla="*/ 112 w 252"/>
                <a:gd name="T19" fmla="*/ 36 h 253"/>
                <a:gd name="T20" fmla="*/ 195 w 252"/>
                <a:gd name="T21" fmla="*/ 164 h 253"/>
                <a:gd name="T22" fmla="*/ 115 w 252"/>
                <a:gd name="T23" fmla="*/ 73 h 253"/>
                <a:gd name="T24" fmla="*/ 138 w 252"/>
                <a:gd name="T25" fmla="*/ 148 h 253"/>
                <a:gd name="T26" fmla="*/ 174 w 252"/>
                <a:gd name="T27" fmla="*/ 120 h 253"/>
                <a:gd name="T28" fmla="*/ 172 w 252"/>
                <a:gd name="T29" fmla="*/ 97 h 253"/>
                <a:gd name="T30" fmla="*/ 184 w 252"/>
                <a:gd name="T31" fmla="*/ 97 h 253"/>
                <a:gd name="T32" fmla="*/ 98 w 252"/>
                <a:gd name="T33" fmla="*/ 131 h 253"/>
                <a:gd name="T34" fmla="*/ 150 w 252"/>
                <a:gd name="T35" fmla="*/ 160 h 253"/>
                <a:gd name="T36" fmla="*/ 193 w 252"/>
                <a:gd name="T37" fmla="*/ 106 h 253"/>
                <a:gd name="T38" fmla="*/ 163 w 252"/>
                <a:gd name="T39" fmla="*/ 82 h 253"/>
                <a:gd name="T40" fmla="*/ 55 w 252"/>
                <a:gd name="T41" fmla="*/ 122 h 253"/>
                <a:gd name="T42" fmla="*/ 55 w 252"/>
                <a:gd name="T43" fmla="*/ 83 h 253"/>
                <a:gd name="T44" fmla="*/ 86 w 252"/>
                <a:gd name="T45" fmla="*/ 66 h 253"/>
                <a:gd name="T46" fmla="*/ 66 w 252"/>
                <a:gd name="T47" fmla="*/ 112 h 253"/>
                <a:gd name="T48" fmla="*/ 93 w 252"/>
                <a:gd name="T49" fmla="*/ 90 h 253"/>
                <a:gd name="T50" fmla="*/ 45 w 252"/>
                <a:gd name="T51" fmla="*/ 101 h 253"/>
                <a:gd name="T52" fmla="*/ 59 w 252"/>
                <a:gd name="T53" fmla="*/ 92 h 253"/>
                <a:gd name="T54" fmla="*/ 77 w 252"/>
                <a:gd name="T55" fmla="*/ 125 h 253"/>
                <a:gd name="T56" fmla="*/ 118 w 252"/>
                <a:gd name="T57" fmla="*/ 159 h 253"/>
                <a:gd name="T58" fmla="*/ 159 w 252"/>
                <a:gd name="T59" fmla="*/ 173 h 253"/>
                <a:gd name="T60" fmla="*/ 200 w 252"/>
                <a:gd name="T61" fmla="*/ 94 h 253"/>
                <a:gd name="T62" fmla="*/ 142 w 252"/>
                <a:gd name="T63" fmla="*/ 49 h 253"/>
                <a:gd name="T64" fmla="*/ 104 w 252"/>
                <a:gd name="T65" fmla="*/ 36 h 253"/>
                <a:gd name="T66" fmla="*/ 37 w 252"/>
                <a:gd name="T67" fmla="*/ 111 h 253"/>
                <a:gd name="T68" fmla="*/ 49 w 252"/>
                <a:gd name="T69" fmla="*/ 162 h 253"/>
                <a:gd name="T70" fmla="*/ 80 w 252"/>
                <a:gd name="T71" fmla="*/ 140 h 253"/>
                <a:gd name="T72" fmla="*/ 103 w 252"/>
                <a:gd name="T73" fmla="*/ 196 h 253"/>
                <a:gd name="T74" fmla="*/ 158 w 252"/>
                <a:gd name="T75" fmla="*/ 184 h 253"/>
                <a:gd name="T76" fmla="*/ 217 w 252"/>
                <a:gd name="T77" fmla="*/ 158 h 253"/>
                <a:gd name="T78" fmla="*/ 203 w 252"/>
                <a:gd name="T79" fmla="*/ 62 h 253"/>
                <a:gd name="T80" fmla="*/ 143 w 252"/>
                <a:gd name="T81" fmla="*/ 15 h 253"/>
                <a:gd name="T82" fmla="*/ 103 w 252"/>
                <a:gd name="T83" fmla="*/ 32 h 253"/>
                <a:gd name="T84" fmla="*/ 30 w 252"/>
                <a:gd name="T85" fmla="*/ 94 h 253"/>
                <a:gd name="T86" fmla="*/ 67 w 252"/>
                <a:gd name="T87" fmla="*/ 201 h 253"/>
                <a:gd name="T88" fmla="*/ 92 w 252"/>
                <a:gd name="T89" fmla="*/ 183 h 253"/>
                <a:gd name="T90" fmla="*/ 125 w 252"/>
                <a:gd name="T91" fmla="*/ 225 h 253"/>
                <a:gd name="T92" fmla="*/ 183 w 252"/>
                <a:gd name="T93" fmla="*/ 199 h 253"/>
                <a:gd name="T94" fmla="*/ 218 w 252"/>
                <a:gd name="T95" fmla="*/ 77 h 253"/>
                <a:gd name="T96" fmla="*/ 160 w 252"/>
                <a:gd name="T97" fmla="*/ 8 h 253"/>
                <a:gd name="T98" fmla="*/ 41 w 252"/>
                <a:gd name="T99" fmla="*/ 38 h 253"/>
                <a:gd name="T100" fmla="*/ 29 w 252"/>
                <a:gd name="T101" fmla="*/ 148 h 253"/>
                <a:gd name="T102" fmla="*/ 70 w 252"/>
                <a:gd name="T103" fmla="*/ 228 h 253"/>
                <a:gd name="T104" fmla="*/ 95 w 252"/>
                <a:gd name="T105" fmla="*/ 221 h 253"/>
                <a:gd name="T106" fmla="*/ 147 w 252"/>
                <a:gd name="T107" fmla="*/ 229 h 253"/>
                <a:gd name="T108" fmla="*/ 226 w 252"/>
                <a:gd name="T109" fmla="*/ 151 h 253"/>
                <a:gd name="T110" fmla="*/ 225 w 252"/>
                <a:gd name="T111" fmla="*/ 66 h 253"/>
                <a:gd name="T112" fmla="*/ 185 w 252"/>
                <a:gd name="T113" fmla="*/ 26 h 253"/>
                <a:gd name="T114" fmla="*/ 18 w 252"/>
                <a:gd name="T115" fmla="*/ 95 h 253"/>
                <a:gd name="T116" fmla="*/ 8 w 252"/>
                <a:gd name="T117" fmla="*/ 116 h 253"/>
                <a:gd name="T118" fmla="*/ 81 w 252"/>
                <a:gd name="T119" fmla="*/ 225 h 253"/>
                <a:gd name="T120" fmla="*/ 181 w 252"/>
                <a:gd name="T121" fmla="*/ 229 h 253"/>
                <a:gd name="T122" fmla="*/ 213 w 252"/>
                <a:gd name="T123" fmla="*/ 39 h 253"/>
                <a:gd name="T124" fmla="*/ 126 w 252"/>
                <a:gd name="T125" fmla="*/ 2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07204" name="MH_SubTitle_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4984751" y="2085299"/>
              <a:ext cx="817563" cy="822325"/>
            </a:xfrm>
            <a:custGeom>
              <a:avLst/>
              <a:gdLst>
                <a:gd name="T0" fmla="*/ 678640 w 252"/>
                <a:gd name="T1" fmla="*/ 692327 h 253"/>
                <a:gd name="T2" fmla="*/ 45459 w 252"/>
                <a:gd name="T3" fmla="*/ 393294 h 253"/>
                <a:gd name="T4" fmla="*/ 750075 w 252"/>
                <a:gd name="T5" fmla="*/ 500556 h 253"/>
                <a:gd name="T6" fmla="*/ 81177 w 252"/>
                <a:gd name="T7" fmla="*/ 221025 h 253"/>
                <a:gd name="T8" fmla="*/ 626686 w 252"/>
                <a:gd name="T9" fmla="*/ 136515 h 253"/>
                <a:gd name="T10" fmla="*/ 386402 w 252"/>
                <a:gd name="T11" fmla="*/ 695578 h 253"/>
                <a:gd name="T12" fmla="*/ 81177 w 252"/>
                <a:gd name="T13" fmla="*/ 286032 h 253"/>
                <a:gd name="T14" fmla="*/ 386402 w 252"/>
                <a:gd name="T15" fmla="*/ 669575 h 253"/>
                <a:gd name="T16" fmla="*/ 110401 w 252"/>
                <a:gd name="T17" fmla="*/ 279531 h 253"/>
                <a:gd name="T18" fmla="*/ 363673 w 252"/>
                <a:gd name="T19" fmla="*/ 117013 h 253"/>
                <a:gd name="T20" fmla="*/ 633180 w 252"/>
                <a:gd name="T21" fmla="*/ 533060 h 253"/>
                <a:gd name="T22" fmla="*/ 373414 w 252"/>
                <a:gd name="T23" fmla="*/ 237277 h 253"/>
                <a:gd name="T24" fmla="*/ 448097 w 252"/>
                <a:gd name="T25" fmla="*/ 481054 h 253"/>
                <a:gd name="T26" fmla="*/ 564992 w 252"/>
                <a:gd name="T27" fmla="*/ 390044 h 253"/>
                <a:gd name="T28" fmla="*/ 558498 w 252"/>
                <a:gd name="T29" fmla="*/ 315285 h 253"/>
                <a:gd name="T30" fmla="*/ 597463 w 252"/>
                <a:gd name="T31" fmla="*/ 315285 h 253"/>
                <a:gd name="T32" fmla="*/ 318214 w 252"/>
                <a:gd name="T33" fmla="*/ 425798 h 253"/>
                <a:gd name="T34" fmla="*/ 487062 w 252"/>
                <a:gd name="T35" fmla="*/ 520058 h 253"/>
                <a:gd name="T36" fmla="*/ 626686 w 252"/>
                <a:gd name="T37" fmla="*/ 344539 h 253"/>
                <a:gd name="T38" fmla="*/ 529274 w 252"/>
                <a:gd name="T39" fmla="*/ 266530 h 253"/>
                <a:gd name="T40" fmla="*/ 178589 w 252"/>
                <a:gd name="T41" fmla="*/ 396544 h 253"/>
                <a:gd name="T42" fmla="*/ 178589 w 252"/>
                <a:gd name="T43" fmla="*/ 269780 h 253"/>
                <a:gd name="T44" fmla="*/ 279249 w 252"/>
                <a:gd name="T45" fmla="*/ 214524 h 253"/>
                <a:gd name="T46" fmla="*/ 214307 w 252"/>
                <a:gd name="T47" fmla="*/ 364041 h 253"/>
                <a:gd name="T48" fmla="*/ 301978 w 252"/>
                <a:gd name="T49" fmla="*/ 292533 h 253"/>
                <a:gd name="T50" fmla="*/ 146119 w 252"/>
                <a:gd name="T51" fmla="*/ 328287 h 253"/>
                <a:gd name="T52" fmla="*/ 191578 w 252"/>
                <a:gd name="T53" fmla="*/ 299033 h 253"/>
                <a:gd name="T54" fmla="*/ 250025 w 252"/>
                <a:gd name="T55" fmla="*/ 406295 h 253"/>
                <a:gd name="T56" fmla="*/ 383155 w 252"/>
                <a:gd name="T57" fmla="*/ 516808 h 253"/>
                <a:gd name="T58" fmla="*/ 516286 w 252"/>
                <a:gd name="T59" fmla="*/ 562313 h 253"/>
                <a:gd name="T60" fmla="*/ 649416 w 252"/>
                <a:gd name="T61" fmla="*/ 305534 h 253"/>
                <a:gd name="T62" fmla="*/ 461085 w 252"/>
                <a:gd name="T63" fmla="*/ 159268 h 253"/>
                <a:gd name="T64" fmla="*/ 337696 w 252"/>
                <a:gd name="T65" fmla="*/ 117013 h 253"/>
                <a:gd name="T66" fmla="*/ 120142 w 252"/>
                <a:gd name="T67" fmla="*/ 360790 h 253"/>
                <a:gd name="T68" fmla="*/ 159107 w 252"/>
                <a:gd name="T69" fmla="*/ 526559 h 253"/>
                <a:gd name="T70" fmla="*/ 259766 w 252"/>
                <a:gd name="T71" fmla="*/ 455051 h 253"/>
                <a:gd name="T72" fmla="*/ 334449 w 252"/>
                <a:gd name="T73" fmla="*/ 637071 h 253"/>
                <a:gd name="T74" fmla="*/ 513039 w 252"/>
                <a:gd name="T75" fmla="*/ 598067 h 253"/>
                <a:gd name="T76" fmla="*/ 704616 w 252"/>
                <a:gd name="T77" fmla="*/ 513557 h 253"/>
                <a:gd name="T78" fmla="*/ 659157 w 252"/>
                <a:gd name="T79" fmla="*/ 201523 h 253"/>
                <a:gd name="T80" fmla="*/ 464332 w 252"/>
                <a:gd name="T81" fmla="*/ 48755 h 253"/>
                <a:gd name="T82" fmla="*/ 334449 w 252"/>
                <a:gd name="T83" fmla="*/ 104012 h 253"/>
                <a:gd name="T84" fmla="*/ 97412 w 252"/>
                <a:gd name="T85" fmla="*/ 305534 h 253"/>
                <a:gd name="T86" fmla="*/ 217554 w 252"/>
                <a:gd name="T87" fmla="*/ 653323 h 253"/>
                <a:gd name="T88" fmla="*/ 298731 w 252"/>
                <a:gd name="T89" fmla="*/ 594817 h 253"/>
                <a:gd name="T90" fmla="*/ 405885 w 252"/>
                <a:gd name="T91" fmla="*/ 731332 h 253"/>
                <a:gd name="T92" fmla="*/ 594216 w 252"/>
                <a:gd name="T93" fmla="*/ 646822 h 253"/>
                <a:gd name="T94" fmla="*/ 707863 w 252"/>
                <a:gd name="T95" fmla="*/ 250278 h 253"/>
                <a:gd name="T96" fmla="*/ 519533 w 252"/>
                <a:gd name="T97" fmla="*/ 26003 h 253"/>
                <a:gd name="T98" fmla="*/ 133130 w 252"/>
                <a:gd name="T99" fmla="*/ 123514 h 253"/>
                <a:gd name="T100" fmla="*/ 94165 w 252"/>
                <a:gd name="T101" fmla="*/ 481054 h 253"/>
                <a:gd name="T102" fmla="*/ 227296 w 252"/>
                <a:gd name="T103" fmla="*/ 741083 h 253"/>
                <a:gd name="T104" fmla="*/ 308473 w 252"/>
                <a:gd name="T105" fmla="*/ 718330 h 253"/>
                <a:gd name="T106" fmla="*/ 477321 w 252"/>
                <a:gd name="T107" fmla="*/ 744333 h 253"/>
                <a:gd name="T108" fmla="*/ 733840 w 252"/>
                <a:gd name="T109" fmla="*/ 490805 h 253"/>
                <a:gd name="T110" fmla="*/ 730593 w 252"/>
                <a:gd name="T111" fmla="*/ 214524 h 253"/>
                <a:gd name="T112" fmla="*/ 600710 w 252"/>
                <a:gd name="T113" fmla="*/ 84509 h 253"/>
                <a:gd name="T114" fmla="*/ 58447 w 252"/>
                <a:gd name="T115" fmla="*/ 308785 h 253"/>
                <a:gd name="T116" fmla="*/ 25977 w 252"/>
                <a:gd name="T117" fmla="*/ 377042 h 253"/>
                <a:gd name="T118" fmla="*/ 263013 w 252"/>
                <a:gd name="T119" fmla="*/ 731332 h 253"/>
                <a:gd name="T120" fmla="*/ 587721 w 252"/>
                <a:gd name="T121" fmla="*/ 744333 h 253"/>
                <a:gd name="T122" fmla="*/ 691628 w 252"/>
                <a:gd name="T123" fmla="*/ 126764 h 253"/>
                <a:gd name="T124" fmla="*/ 409132 w 252"/>
                <a:gd name="T125" fmla="*/ 806090 h 2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2"/>
                <a:gd name="T190" fmla="*/ 0 h 253"/>
                <a:gd name="T191" fmla="*/ 252 w 252"/>
                <a:gd name="T192" fmla="*/ 253 h 2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2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07205" name="MH_SubTitle_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6419851" y="2085299"/>
              <a:ext cx="817563" cy="822325"/>
            </a:xfrm>
            <a:custGeom>
              <a:avLst/>
              <a:gdLst>
                <a:gd name="T0" fmla="*/ 678640 w 252"/>
                <a:gd name="T1" fmla="*/ 692327 h 253"/>
                <a:gd name="T2" fmla="*/ 45459 w 252"/>
                <a:gd name="T3" fmla="*/ 393294 h 253"/>
                <a:gd name="T4" fmla="*/ 750075 w 252"/>
                <a:gd name="T5" fmla="*/ 500556 h 253"/>
                <a:gd name="T6" fmla="*/ 81177 w 252"/>
                <a:gd name="T7" fmla="*/ 221025 h 253"/>
                <a:gd name="T8" fmla="*/ 626686 w 252"/>
                <a:gd name="T9" fmla="*/ 136515 h 253"/>
                <a:gd name="T10" fmla="*/ 386402 w 252"/>
                <a:gd name="T11" fmla="*/ 695578 h 253"/>
                <a:gd name="T12" fmla="*/ 81177 w 252"/>
                <a:gd name="T13" fmla="*/ 286032 h 253"/>
                <a:gd name="T14" fmla="*/ 386402 w 252"/>
                <a:gd name="T15" fmla="*/ 669575 h 253"/>
                <a:gd name="T16" fmla="*/ 110401 w 252"/>
                <a:gd name="T17" fmla="*/ 279531 h 253"/>
                <a:gd name="T18" fmla="*/ 363673 w 252"/>
                <a:gd name="T19" fmla="*/ 117013 h 253"/>
                <a:gd name="T20" fmla="*/ 633180 w 252"/>
                <a:gd name="T21" fmla="*/ 533060 h 253"/>
                <a:gd name="T22" fmla="*/ 373414 w 252"/>
                <a:gd name="T23" fmla="*/ 237277 h 253"/>
                <a:gd name="T24" fmla="*/ 448097 w 252"/>
                <a:gd name="T25" fmla="*/ 481054 h 253"/>
                <a:gd name="T26" fmla="*/ 564992 w 252"/>
                <a:gd name="T27" fmla="*/ 390044 h 253"/>
                <a:gd name="T28" fmla="*/ 558498 w 252"/>
                <a:gd name="T29" fmla="*/ 315285 h 253"/>
                <a:gd name="T30" fmla="*/ 597463 w 252"/>
                <a:gd name="T31" fmla="*/ 315285 h 253"/>
                <a:gd name="T32" fmla="*/ 318214 w 252"/>
                <a:gd name="T33" fmla="*/ 425798 h 253"/>
                <a:gd name="T34" fmla="*/ 487062 w 252"/>
                <a:gd name="T35" fmla="*/ 520058 h 253"/>
                <a:gd name="T36" fmla="*/ 626686 w 252"/>
                <a:gd name="T37" fmla="*/ 344539 h 253"/>
                <a:gd name="T38" fmla="*/ 529274 w 252"/>
                <a:gd name="T39" fmla="*/ 266530 h 253"/>
                <a:gd name="T40" fmla="*/ 178589 w 252"/>
                <a:gd name="T41" fmla="*/ 396544 h 253"/>
                <a:gd name="T42" fmla="*/ 178589 w 252"/>
                <a:gd name="T43" fmla="*/ 269780 h 253"/>
                <a:gd name="T44" fmla="*/ 279249 w 252"/>
                <a:gd name="T45" fmla="*/ 214524 h 253"/>
                <a:gd name="T46" fmla="*/ 214307 w 252"/>
                <a:gd name="T47" fmla="*/ 364041 h 253"/>
                <a:gd name="T48" fmla="*/ 301978 w 252"/>
                <a:gd name="T49" fmla="*/ 292533 h 253"/>
                <a:gd name="T50" fmla="*/ 146119 w 252"/>
                <a:gd name="T51" fmla="*/ 328287 h 253"/>
                <a:gd name="T52" fmla="*/ 191578 w 252"/>
                <a:gd name="T53" fmla="*/ 299033 h 253"/>
                <a:gd name="T54" fmla="*/ 250025 w 252"/>
                <a:gd name="T55" fmla="*/ 406295 h 253"/>
                <a:gd name="T56" fmla="*/ 383155 w 252"/>
                <a:gd name="T57" fmla="*/ 516808 h 253"/>
                <a:gd name="T58" fmla="*/ 516286 w 252"/>
                <a:gd name="T59" fmla="*/ 562313 h 253"/>
                <a:gd name="T60" fmla="*/ 649416 w 252"/>
                <a:gd name="T61" fmla="*/ 305534 h 253"/>
                <a:gd name="T62" fmla="*/ 461085 w 252"/>
                <a:gd name="T63" fmla="*/ 159268 h 253"/>
                <a:gd name="T64" fmla="*/ 337696 w 252"/>
                <a:gd name="T65" fmla="*/ 117013 h 253"/>
                <a:gd name="T66" fmla="*/ 120142 w 252"/>
                <a:gd name="T67" fmla="*/ 360790 h 253"/>
                <a:gd name="T68" fmla="*/ 159107 w 252"/>
                <a:gd name="T69" fmla="*/ 526559 h 253"/>
                <a:gd name="T70" fmla="*/ 259766 w 252"/>
                <a:gd name="T71" fmla="*/ 455051 h 253"/>
                <a:gd name="T72" fmla="*/ 334449 w 252"/>
                <a:gd name="T73" fmla="*/ 637071 h 253"/>
                <a:gd name="T74" fmla="*/ 513039 w 252"/>
                <a:gd name="T75" fmla="*/ 598067 h 253"/>
                <a:gd name="T76" fmla="*/ 704616 w 252"/>
                <a:gd name="T77" fmla="*/ 513557 h 253"/>
                <a:gd name="T78" fmla="*/ 659157 w 252"/>
                <a:gd name="T79" fmla="*/ 201523 h 253"/>
                <a:gd name="T80" fmla="*/ 464332 w 252"/>
                <a:gd name="T81" fmla="*/ 48755 h 253"/>
                <a:gd name="T82" fmla="*/ 334449 w 252"/>
                <a:gd name="T83" fmla="*/ 104012 h 253"/>
                <a:gd name="T84" fmla="*/ 97412 w 252"/>
                <a:gd name="T85" fmla="*/ 305534 h 253"/>
                <a:gd name="T86" fmla="*/ 217554 w 252"/>
                <a:gd name="T87" fmla="*/ 653323 h 253"/>
                <a:gd name="T88" fmla="*/ 298731 w 252"/>
                <a:gd name="T89" fmla="*/ 594817 h 253"/>
                <a:gd name="T90" fmla="*/ 405885 w 252"/>
                <a:gd name="T91" fmla="*/ 731332 h 253"/>
                <a:gd name="T92" fmla="*/ 594216 w 252"/>
                <a:gd name="T93" fmla="*/ 646822 h 253"/>
                <a:gd name="T94" fmla="*/ 707863 w 252"/>
                <a:gd name="T95" fmla="*/ 250278 h 253"/>
                <a:gd name="T96" fmla="*/ 519533 w 252"/>
                <a:gd name="T97" fmla="*/ 26003 h 253"/>
                <a:gd name="T98" fmla="*/ 133130 w 252"/>
                <a:gd name="T99" fmla="*/ 123514 h 253"/>
                <a:gd name="T100" fmla="*/ 94165 w 252"/>
                <a:gd name="T101" fmla="*/ 481054 h 253"/>
                <a:gd name="T102" fmla="*/ 227296 w 252"/>
                <a:gd name="T103" fmla="*/ 741083 h 253"/>
                <a:gd name="T104" fmla="*/ 308473 w 252"/>
                <a:gd name="T105" fmla="*/ 718330 h 253"/>
                <a:gd name="T106" fmla="*/ 477321 w 252"/>
                <a:gd name="T107" fmla="*/ 744333 h 253"/>
                <a:gd name="T108" fmla="*/ 733840 w 252"/>
                <a:gd name="T109" fmla="*/ 490805 h 253"/>
                <a:gd name="T110" fmla="*/ 730593 w 252"/>
                <a:gd name="T111" fmla="*/ 214524 h 253"/>
                <a:gd name="T112" fmla="*/ 600710 w 252"/>
                <a:gd name="T113" fmla="*/ 84509 h 253"/>
                <a:gd name="T114" fmla="*/ 58447 w 252"/>
                <a:gd name="T115" fmla="*/ 308785 h 253"/>
                <a:gd name="T116" fmla="*/ 25977 w 252"/>
                <a:gd name="T117" fmla="*/ 377042 h 253"/>
                <a:gd name="T118" fmla="*/ 263013 w 252"/>
                <a:gd name="T119" fmla="*/ 731332 h 253"/>
                <a:gd name="T120" fmla="*/ 587721 w 252"/>
                <a:gd name="T121" fmla="*/ 744333 h 253"/>
                <a:gd name="T122" fmla="*/ 691628 w 252"/>
                <a:gd name="T123" fmla="*/ 126764 h 253"/>
                <a:gd name="T124" fmla="*/ 409132 w 252"/>
                <a:gd name="T125" fmla="*/ 806090 h 2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2"/>
                <a:gd name="T190" fmla="*/ 0 h 253"/>
                <a:gd name="T191" fmla="*/ 252 w 252"/>
                <a:gd name="T192" fmla="*/ 253 h 2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2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MH_SubTitle_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7137400" y="3328311"/>
              <a:ext cx="819150" cy="822325"/>
            </a:xfrm>
            <a:custGeom>
              <a:avLst/>
              <a:gdLst>
                <a:gd name="T0" fmla="*/ 209 w 252"/>
                <a:gd name="T1" fmla="*/ 213 h 253"/>
                <a:gd name="T2" fmla="*/ 14 w 252"/>
                <a:gd name="T3" fmla="*/ 121 h 253"/>
                <a:gd name="T4" fmla="*/ 231 w 252"/>
                <a:gd name="T5" fmla="*/ 154 h 253"/>
                <a:gd name="T6" fmla="*/ 25 w 252"/>
                <a:gd name="T7" fmla="*/ 68 h 253"/>
                <a:gd name="T8" fmla="*/ 193 w 252"/>
                <a:gd name="T9" fmla="*/ 42 h 253"/>
                <a:gd name="T10" fmla="*/ 119 w 252"/>
                <a:gd name="T11" fmla="*/ 214 h 253"/>
                <a:gd name="T12" fmla="*/ 25 w 252"/>
                <a:gd name="T13" fmla="*/ 88 h 253"/>
                <a:gd name="T14" fmla="*/ 119 w 252"/>
                <a:gd name="T15" fmla="*/ 206 h 253"/>
                <a:gd name="T16" fmla="*/ 34 w 252"/>
                <a:gd name="T17" fmla="*/ 86 h 253"/>
                <a:gd name="T18" fmla="*/ 112 w 252"/>
                <a:gd name="T19" fmla="*/ 36 h 253"/>
                <a:gd name="T20" fmla="*/ 195 w 252"/>
                <a:gd name="T21" fmla="*/ 164 h 253"/>
                <a:gd name="T22" fmla="*/ 115 w 252"/>
                <a:gd name="T23" fmla="*/ 73 h 253"/>
                <a:gd name="T24" fmla="*/ 138 w 252"/>
                <a:gd name="T25" fmla="*/ 148 h 253"/>
                <a:gd name="T26" fmla="*/ 174 w 252"/>
                <a:gd name="T27" fmla="*/ 120 h 253"/>
                <a:gd name="T28" fmla="*/ 172 w 252"/>
                <a:gd name="T29" fmla="*/ 97 h 253"/>
                <a:gd name="T30" fmla="*/ 184 w 252"/>
                <a:gd name="T31" fmla="*/ 97 h 253"/>
                <a:gd name="T32" fmla="*/ 98 w 252"/>
                <a:gd name="T33" fmla="*/ 131 h 253"/>
                <a:gd name="T34" fmla="*/ 150 w 252"/>
                <a:gd name="T35" fmla="*/ 160 h 253"/>
                <a:gd name="T36" fmla="*/ 193 w 252"/>
                <a:gd name="T37" fmla="*/ 106 h 253"/>
                <a:gd name="T38" fmla="*/ 163 w 252"/>
                <a:gd name="T39" fmla="*/ 82 h 253"/>
                <a:gd name="T40" fmla="*/ 55 w 252"/>
                <a:gd name="T41" fmla="*/ 122 h 253"/>
                <a:gd name="T42" fmla="*/ 55 w 252"/>
                <a:gd name="T43" fmla="*/ 83 h 253"/>
                <a:gd name="T44" fmla="*/ 86 w 252"/>
                <a:gd name="T45" fmla="*/ 66 h 253"/>
                <a:gd name="T46" fmla="*/ 66 w 252"/>
                <a:gd name="T47" fmla="*/ 112 h 253"/>
                <a:gd name="T48" fmla="*/ 93 w 252"/>
                <a:gd name="T49" fmla="*/ 90 h 253"/>
                <a:gd name="T50" fmla="*/ 45 w 252"/>
                <a:gd name="T51" fmla="*/ 101 h 253"/>
                <a:gd name="T52" fmla="*/ 59 w 252"/>
                <a:gd name="T53" fmla="*/ 92 h 253"/>
                <a:gd name="T54" fmla="*/ 77 w 252"/>
                <a:gd name="T55" fmla="*/ 125 h 253"/>
                <a:gd name="T56" fmla="*/ 118 w 252"/>
                <a:gd name="T57" fmla="*/ 159 h 253"/>
                <a:gd name="T58" fmla="*/ 159 w 252"/>
                <a:gd name="T59" fmla="*/ 173 h 253"/>
                <a:gd name="T60" fmla="*/ 200 w 252"/>
                <a:gd name="T61" fmla="*/ 94 h 253"/>
                <a:gd name="T62" fmla="*/ 142 w 252"/>
                <a:gd name="T63" fmla="*/ 49 h 253"/>
                <a:gd name="T64" fmla="*/ 104 w 252"/>
                <a:gd name="T65" fmla="*/ 36 h 253"/>
                <a:gd name="T66" fmla="*/ 37 w 252"/>
                <a:gd name="T67" fmla="*/ 111 h 253"/>
                <a:gd name="T68" fmla="*/ 49 w 252"/>
                <a:gd name="T69" fmla="*/ 162 h 253"/>
                <a:gd name="T70" fmla="*/ 80 w 252"/>
                <a:gd name="T71" fmla="*/ 140 h 253"/>
                <a:gd name="T72" fmla="*/ 103 w 252"/>
                <a:gd name="T73" fmla="*/ 196 h 253"/>
                <a:gd name="T74" fmla="*/ 158 w 252"/>
                <a:gd name="T75" fmla="*/ 184 h 253"/>
                <a:gd name="T76" fmla="*/ 217 w 252"/>
                <a:gd name="T77" fmla="*/ 158 h 253"/>
                <a:gd name="T78" fmla="*/ 203 w 252"/>
                <a:gd name="T79" fmla="*/ 62 h 253"/>
                <a:gd name="T80" fmla="*/ 143 w 252"/>
                <a:gd name="T81" fmla="*/ 15 h 253"/>
                <a:gd name="T82" fmla="*/ 103 w 252"/>
                <a:gd name="T83" fmla="*/ 32 h 253"/>
                <a:gd name="T84" fmla="*/ 30 w 252"/>
                <a:gd name="T85" fmla="*/ 94 h 253"/>
                <a:gd name="T86" fmla="*/ 67 w 252"/>
                <a:gd name="T87" fmla="*/ 201 h 253"/>
                <a:gd name="T88" fmla="*/ 92 w 252"/>
                <a:gd name="T89" fmla="*/ 183 h 253"/>
                <a:gd name="T90" fmla="*/ 125 w 252"/>
                <a:gd name="T91" fmla="*/ 225 h 253"/>
                <a:gd name="T92" fmla="*/ 183 w 252"/>
                <a:gd name="T93" fmla="*/ 199 h 253"/>
                <a:gd name="T94" fmla="*/ 218 w 252"/>
                <a:gd name="T95" fmla="*/ 77 h 253"/>
                <a:gd name="T96" fmla="*/ 160 w 252"/>
                <a:gd name="T97" fmla="*/ 8 h 253"/>
                <a:gd name="T98" fmla="*/ 41 w 252"/>
                <a:gd name="T99" fmla="*/ 38 h 253"/>
                <a:gd name="T100" fmla="*/ 29 w 252"/>
                <a:gd name="T101" fmla="*/ 148 h 253"/>
                <a:gd name="T102" fmla="*/ 70 w 252"/>
                <a:gd name="T103" fmla="*/ 228 h 253"/>
                <a:gd name="T104" fmla="*/ 95 w 252"/>
                <a:gd name="T105" fmla="*/ 221 h 253"/>
                <a:gd name="T106" fmla="*/ 147 w 252"/>
                <a:gd name="T107" fmla="*/ 229 h 253"/>
                <a:gd name="T108" fmla="*/ 226 w 252"/>
                <a:gd name="T109" fmla="*/ 151 h 253"/>
                <a:gd name="T110" fmla="*/ 225 w 252"/>
                <a:gd name="T111" fmla="*/ 66 h 253"/>
                <a:gd name="T112" fmla="*/ 185 w 252"/>
                <a:gd name="T113" fmla="*/ 26 h 253"/>
                <a:gd name="T114" fmla="*/ 18 w 252"/>
                <a:gd name="T115" fmla="*/ 95 h 253"/>
                <a:gd name="T116" fmla="*/ 8 w 252"/>
                <a:gd name="T117" fmla="*/ 116 h 253"/>
                <a:gd name="T118" fmla="*/ 81 w 252"/>
                <a:gd name="T119" fmla="*/ 225 h 253"/>
                <a:gd name="T120" fmla="*/ 181 w 252"/>
                <a:gd name="T121" fmla="*/ 229 h 253"/>
                <a:gd name="T122" fmla="*/ 213 w 252"/>
                <a:gd name="T123" fmla="*/ 39 h 253"/>
                <a:gd name="T124" fmla="*/ 126 w 252"/>
                <a:gd name="T125" fmla="*/ 2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MH_SubTitle_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6419851" y="4571324"/>
              <a:ext cx="817563" cy="822325"/>
            </a:xfrm>
            <a:custGeom>
              <a:avLst/>
              <a:gdLst>
                <a:gd name="T0" fmla="*/ 209 w 252"/>
                <a:gd name="T1" fmla="*/ 213 h 253"/>
                <a:gd name="T2" fmla="*/ 14 w 252"/>
                <a:gd name="T3" fmla="*/ 121 h 253"/>
                <a:gd name="T4" fmla="*/ 231 w 252"/>
                <a:gd name="T5" fmla="*/ 154 h 253"/>
                <a:gd name="T6" fmla="*/ 25 w 252"/>
                <a:gd name="T7" fmla="*/ 68 h 253"/>
                <a:gd name="T8" fmla="*/ 193 w 252"/>
                <a:gd name="T9" fmla="*/ 42 h 253"/>
                <a:gd name="T10" fmla="*/ 119 w 252"/>
                <a:gd name="T11" fmla="*/ 214 h 253"/>
                <a:gd name="T12" fmla="*/ 25 w 252"/>
                <a:gd name="T13" fmla="*/ 88 h 253"/>
                <a:gd name="T14" fmla="*/ 119 w 252"/>
                <a:gd name="T15" fmla="*/ 206 h 253"/>
                <a:gd name="T16" fmla="*/ 34 w 252"/>
                <a:gd name="T17" fmla="*/ 86 h 253"/>
                <a:gd name="T18" fmla="*/ 112 w 252"/>
                <a:gd name="T19" fmla="*/ 36 h 253"/>
                <a:gd name="T20" fmla="*/ 195 w 252"/>
                <a:gd name="T21" fmla="*/ 164 h 253"/>
                <a:gd name="T22" fmla="*/ 115 w 252"/>
                <a:gd name="T23" fmla="*/ 73 h 253"/>
                <a:gd name="T24" fmla="*/ 138 w 252"/>
                <a:gd name="T25" fmla="*/ 148 h 253"/>
                <a:gd name="T26" fmla="*/ 174 w 252"/>
                <a:gd name="T27" fmla="*/ 120 h 253"/>
                <a:gd name="T28" fmla="*/ 172 w 252"/>
                <a:gd name="T29" fmla="*/ 97 h 253"/>
                <a:gd name="T30" fmla="*/ 184 w 252"/>
                <a:gd name="T31" fmla="*/ 97 h 253"/>
                <a:gd name="T32" fmla="*/ 98 w 252"/>
                <a:gd name="T33" fmla="*/ 131 h 253"/>
                <a:gd name="T34" fmla="*/ 150 w 252"/>
                <a:gd name="T35" fmla="*/ 160 h 253"/>
                <a:gd name="T36" fmla="*/ 193 w 252"/>
                <a:gd name="T37" fmla="*/ 106 h 253"/>
                <a:gd name="T38" fmla="*/ 163 w 252"/>
                <a:gd name="T39" fmla="*/ 82 h 253"/>
                <a:gd name="T40" fmla="*/ 55 w 252"/>
                <a:gd name="T41" fmla="*/ 122 h 253"/>
                <a:gd name="T42" fmla="*/ 55 w 252"/>
                <a:gd name="T43" fmla="*/ 83 h 253"/>
                <a:gd name="T44" fmla="*/ 86 w 252"/>
                <a:gd name="T45" fmla="*/ 66 h 253"/>
                <a:gd name="T46" fmla="*/ 66 w 252"/>
                <a:gd name="T47" fmla="*/ 112 h 253"/>
                <a:gd name="T48" fmla="*/ 93 w 252"/>
                <a:gd name="T49" fmla="*/ 90 h 253"/>
                <a:gd name="T50" fmla="*/ 45 w 252"/>
                <a:gd name="T51" fmla="*/ 101 h 253"/>
                <a:gd name="T52" fmla="*/ 59 w 252"/>
                <a:gd name="T53" fmla="*/ 92 h 253"/>
                <a:gd name="T54" fmla="*/ 77 w 252"/>
                <a:gd name="T55" fmla="*/ 125 h 253"/>
                <a:gd name="T56" fmla="*/ 118 w 252"/>
                <a:gd name="T57" fmla="*/ 159 h 253"/>
                <a:gd name="T58" fmla="*/ 159 w 252"/>
                <a:gd name="T59" fmla="*/ 173 h 253"/>
                <a:gd name="T60" fmla="*/ 200 w 252"/>
                <a:gd name="T61" fmla="*/ 94 h 253"/>
                <a:gd name="T62" fmla="*/ 142 w 252"/>
                <a:gd name="T63" fmla="*/ 49 h 253"/>
                <a:gd name="T64" fmla="*/ 104 w 252"/>
                <a:gd name="T65" fmla="*/ 36 h 253"/>
                <a:gd name="T66" fmla="*/ 37 w 252"/>
                <a:gd name="T67" fmla="*/ 111 h 253"/>
                <a:gd name="T68" fmla="*/ 49 w 252"/>
                <a:gd name="T69" fmla="*/ 162 h 253"/>
                <a:gd name="T70" fmla="*/ 80 w 252"/>
                <a:gd name="T71" fmla="*/ 140 h 253"/>
                <a:gd name="T72" fmla="*/ 103 w 252"/>
                <a:gd name="T73" fmla="*/ 196 h 253"/>
                <a:gd name="T74" fmla="*/ 158 w 252"/>
                <a:gd name="T75" fmla="*/ 184 h 253"/>
                <a:gd name="T76" fmla="*/ 217 w 252"/>
                <a:gd name="T77" fmla="*/ 158 h 253"/>
                <a:gd name="T78" fmla="*/ 203 w 252"/>
                <a:gd name="T79" fmla="*/ 62 h 253"/>
                <a:gd name="T80" fmla="*/ 143 w 252"/>
                <a:gd name="T81" fmla="*/ 15 h 253"/>
                <a:gd name="T82" fmla="*/ 103 w 252"/>
                <a:gd name="T83" fmla="*/ 32 h 253"/>
                <a:gd name="T84" fmla="*/ 30 w 252"/>
                <a:gd name="T85" fmla="*/ 94 h 253"/>
                <a:gd name="T86" fmla="*/ 67 w 252"/>
                <a:gd name="T87" fmla="*/ 201 h 253"/>
                <a:gd name="T88" fmla="*/ 92 w 252"/>
                <a:gd name="T89" fmla="*/ 183 h 253"/>
                <a:gd name="T90" fmla="*/ 125 w 252"/>
                <a:gd name="T91" fmla="*/ 225 h 253"/>
                <a:gd name="T92" fmla="*/ 183 w 252"/>
                <a:gd name="T93" fmla="*/ 199 h 253"/>
                <a:gd name="T94" fmla="*/ 218 w 252"/>
                <a:gd name="T95" fmla="*/ 77 h 253"/>
                <a:gd name="T96" fmla="*/ 160 w 252"/>
                <a:gd name="T97" fmla="*/ 8 h 253"/>
                <a:gd name="T98" fmla="*/ 41 w 252"/>
                <a:gd name="T99" fmla="*/ 38 h 253"/>
                <a:gd name="T100" fmla="*/ 29 w 252"/>
                <a:gd name="T101" fmla="*/ 148 h 253"/>
                <a:gd name="T102" fmla="*/ 70 w 252"/>
                <a:gd name="T103" fmla="*/ 228 h 253"/>
                <a:gd name="T104" fmla="*/ 95 w 252"/>
                <a:gd name="T105" fmla="*/ 221 h 253"/>
                <a:gd name="T106" fmla="*/ 147 w 252"/>
                <a:gd name="T107" fmla="*/ 229 h 253"/>
                <a:gd name="T108" fmla="*/ 226 w 252"/>
                <a:gd name="T109" fmla="*/ 151 h 253"/>
                <a:gd name="T110" fmla="*/ 225 w 252"/>
                <a:gd name="T111" fmla="*/ 66 h 253"/>
                <a:gd name="T112" fmla="*/ 185 w 252"/>
                <a:gd name="T113" fmla="*/ 26 h 253"/>
                <a:gd name="T114" fmla="*/ 18 w 252"/>
                <a:gd name="T115" fmla="*/ 95 h 253"/>
                <a:gd name="T116" fmla="*/ 8 w 252"/>
                <a:gd name="T117" fmla="*/ 116 h 253"/>
                <a:gd name="T118" fmla="*/ 81 w 252"/>
                <a:gd name="T119" fmla="*/ 225 h 253"/>
                <a:gd name="T120" fmla="*/ 181 w 252"/>
                <a:gd name="T121" fmla="*/ 229 h 253"/>
                <a:gd name="T122" fmla="*/ 213 w 252"/>
                <a:gd name="T123" fmla="*/ 39 h 253"/>
                <a:gd name="T124" fmla="*/ 126 w 252"/>
                <a:gd name="T125" fmla="*/ 2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MH_SubTitle_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4984751" y="4571324"/>
              <a:ext cx="817563" cy="822325"/>
            </a:xfrm>
            <a:custGeom>
              <a:avLst/>
              <a:gdLst>
                <a:gd name="T0" fmla="*/ 209 w 252"/>
                <a:gd name="T1" fmla="*/ 213 h 253"/>
                <a:gd name="T2" fmla="*/ 14 w 252"/>
                <a:gd name="T3" fmla="*/ 121 h 253"/>
                <a:gd name="T4" fmla="*/ 231 w 252"/>
                <a:gd name="T5" fmla="*/ 154 h 253"/>
                <a:gd name="T6" fmla="*/ 25 w 252"/>
                <a:gd name="T7" fmla="*/ 68 h 253"/>
                <a:gd name="T8" fmla="*/ 193 w 252"/>
                <a:gd name="T9" fmla="*/ 42 h 253"/>
                <a:gd name="T10" fmla="*/ 119 w 252"/>
                <a:gd name="T11" fmla="*/ 214 h 253"/>
                <a:gd name="T12" fmla="*/ 25 w 252"/>
                <a:gd name="T13" fmla="*/ 88 h 253"/>
                <a:gd name="T14" fmla="*/ 119 w 252"/>
                <a:gd name="T15" fmla="*/ 206 h 253"/>
                <a:gd name="T16" fmla="*/ 34 w 252"/>
                <a:gd name="T17" fmla="*/ 86 h 253"/>
                <a:gd name="T18" fmla="*/ 112 w 252"/>
                <a:gd name="T19" fmla="*/ 36 h 253"/>
                <a:gd name="T20" fmla="*/ 195 w 252"/>
                <a:gd name="T21" fmla="*/ 164 h 253"/>
                <a:gd name="T22" fmla="*/ 115 w 252"/>
                <a:gd name="T23" fmla="*/ 73 h 253"/>
                <a:gd name="T24" fmla="*/ 138 w 252"/>
                <a:gd name="T25" fmla="*/ 148 h 253"/>
                <a:gd name="T26" fmla="*/ 174 w 252"/>
                <a:gd name="T27" fmla="*/ 120 h 253"/>
                <a:gd name="T28" fmla="*/ 172 w 252"/>
                <a:gd name="T29" fmla="*/ 97 h 253"/>
                <a:gd name="T30" fmla="*/ 184 w 252"/>
                <a:gd name="T31" fmla="*/ 97 h 253"/>
                <a:gd name="T32" fmla="*/ 98 w 252"/>
                <a:gd name="T33" fmla="*/ 131 h 253"/>
                <a:gd name="T34" fmla="*/ 150 w 252"/>
                <a:gd name="T35" fmla="*/ 160 h 253"/>
                <a:gd name="T36" fmla="*/ 193 w 252"/>
                <a:gd name="T37" fmla="*/ 106 h 253"/>
                <a:gd name="T38" fmla="*/ 163 w 252"/>
                <a:gd name="T39" fmla="*/ 82 h 253"/>
                <a:gd name="T40" fmla="*/ 55 w 252"/>
                <a:gd name="T41" fmla="*/ 122 h 253"/>
                <a:gd name="T42" fmla="*/ 55 w 252"/>
                <a:gd name="T43" fmla="*/ 83 h 253"/>
                <a:gd name="T44" fmla="*/ 86 w 252"/>
                <a:gd name="T45" fmla="*/ 66 h 253"/>
                <a:gd name="T46" fmla="*/ 66 w 252"/>
                <a:gd name="T47" fmla="*/ 112 h 253"/>
                <a:gd name="T48" fmla="*/ 93 w 252"/>
                <a:gd name="T49" fmla="*/ 90 h 253"/>
                <a:gd name="T50" fmla="*/ 45 w 252"/>
                <a:gd name="T51" fmla="*/ 101 h 253"/>
                <a:gd name="T52" fmla="*/ 59 w 252"/>
                <a:gd name="T53" fmla="*/ 92 h 253"/>
                <a:gd name="T54" fmla="*/ 77 w 252"/>
                <a:gd name="T55" fmla="*/ 125 h 253"/>
                <a:gd name="T56" fmla="*/ 118 w 252"/>
                <a:gd name="T57" fmla="*/ 159 h 253"/>
                <a:gd name="T58" fmla="*/ 159 w 252"/>
                <a:gd name="T59" fmla="*/ 173 h 253"/>
                <a:gd name="T60" fmla="*/ 200 w 252"/>
                <a:gd name="T61" fmla="*/ 94 h 253"/>
                <a:gd name="T62" fmla="*/ 142 w 252"/>
                <a:gd name="T63" fmla="*/ 49 h 253"/>
                <a:gd name="T64" fmla="*/ 104 w 252"/>
                <a:gd name="T65" fmla="*/ 36 h 253"/>
                <a:gd name="T66" fmla="*/ 37 w 252"/>
                <a:gd name="T67" fmla="*/ 111 h 253"/>
                <a:gd name="T68" fmla="*/ 49 w 252"/>
                <a:gd name="T69" fmla="*/ 162 h 253"/>
                <a:gd name="T70" fmla="*/ 80 w 252"/>
                <a:gd name="T71" fmla="*/ 140 h 253"/>
                <a:gd name="T72" fmla="*/ 103 w 252"/>
                <a:gd name="T73" fmla="*/ 196 h 253"/>
                <a:gd name="T74" fmla="*/ 158 w 252"/>
                <a:gd name="T75" fmla="*/ 184 h 253"/>
                <a:gd name="T76" fmla="*/ 217 w 252"/>
                <a:gd name="T77" fmla="*/ 158 h 253"/>
                <a:gd name="T78" fmla="*/ 203 w 252"/>
                <a:gd name="T79" fmla="*/ 62 h 253"/>
                <a:gd name="T80" fmla="*/ 143 w 252"/>
                <a:gd name="T81" fmla="*/ 15 h 253"/>
                <a:gd name="T82" fmla="*/ 103 w 252"/>
                <a:gd name="T83" fmla="*/ 32 h 253"/>
                <a:gd name="T84" fmla="*/ 30 w 252"/>
                <a:gd name="T85" fmla="*/ 94 h 253"/>
                <a:gd name="T86" fmla="*/ 67 w 252"/>
                <a:gd name="T87" fmla="*/ 201 h 253"/>
                <a:gd name="T88" fmla="*/ 92 w 252"/>
                <a:gd name="T89" fmla="*/ 183 h 253"/>
                <a:gd name="T90" fmla="*/ 125 w 252"/>
                <a:gd name="T91" fmla="*/ 225 h 253"/>
                <a:gd name="T92" fmla="*/ 183 w 252"/>
                <a:gd name="T93" fmla="*/ 199 h 253"/>
                <a:gd name="T94" fmla="*/ 218 w 252"/>
                <a:gd name="T95" fmla="*/ 77 h 253"/>
                <a:gd name="T96" fmla="*/ 160 w 252"/>
                <a:gd name="T97" fmla="*/ 8 h 253"/>
                <a:gd name="T98" fmla="*/ 41 w 252"/>
                <a:gd name="T99" fmla="*/ 38 h 253"/>
                <a:gd name="T100" fmla="*/ 29 w 252"/>
                <a:gd name="T101" fmla="*/ 148 h 253"/>
                <a:gd name="T102" fmla="*/ 70 w 252"/>
                <a:gd name="T103" fmla="*/ 228 h 253"/>
                <a:gd name="T104" fmla="*/ 95 w 252"/>
                <a:gd name="T105" fmla="*/ 221 h 253"/>
                <a:gd name="T106" fmla="*/ 147 w 252"/>
                <a:gd name="T107" fmla="*/ 229 h 253"/>
                <a:gd name="T108" fmla="*/ 226 w 252"/>
                <a:gd name="T109" fmla="*/ 151 h 253"/>
                <a:gd name="T110" fmla="*/ 225 w 252"/>
                <a:gd name="T111" fmla="*/ 66 h 253"/>
                <a:gd name="T112" fmla="*/ 185 w 252"/>
                <a:gd name="T113" fmla="*/ 26 h 253"/>
                <a:gd name="T114" fmla="*/ 18 w 252"/>
                <a:gd name="T115" fmla="*/ 95 h 253"/>
                <a:gd name="T116" fmla="*/ 8 w 252"/>
                <a:gd name="T117" fmla="*/ 116 h 253"/>
                <a:gd name="T118" fmla="*/ 81 w 252"/>
                <a:gd name="T119" fmla="*/ 225 h 253"/>
                <a:gd name="T120" fmla="*/ 181 w 252"/>
                <a:gd name="T121" fmla="*/ 229 h 253"/>
                <a:gd name="T122" fmla="*/ 213 w 252"/>
                <a:gd name="T123" fmla="*/ 39 h 253"/>
                <a:gd name="T124" fmla="*/ 126 w 252"/>
                <a:gd name="T125" fmla="*/ 2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MH_Other_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 rot="12680192">
              <a:off x="7058025" y="2960010"/>
              <a:ext cx="336550" cy="268288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zh-CN" altLang="en-US" sz="1200">
                <a:solidFill>
                  <a:srgbClr val="7FB34C">
                    <a:lumMod val="50000"/>
                  </a:srgbClr>
                </a:solidFill>
              </a:endParaRPr>
            </a:p>
          </p:txBody>
        </p:sp>
        <p:sp>
          <p:nvSpPr>
            <p:cNvPr id="12" name="MH_Other_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 rot="16612360">
              <a:off x="7069932" y="4251442"/>
              <a:ext cx="336550" cy="268287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zh-CN" altLang="en-US" sz="1200">
                <a:solidFill>
                  <a:srgbClr val="7FB34C">
                    <a:lumMod val="50000"/>
                  </a:srgbClr>
                </a:solidFill>
              </a:endParaRPr>
            </a:p>
          </p:txBody>
        </p:sp>
        <p:sp>
          <p:nvSpPr>
            <p:cNvPr id="13" name="MH_Other_4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 rot="19934479">
              <a:off x="5951538" y="4872949"/>
              <a:ext cx="336550" cy="268287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zh-CN" altLang="en-US" sz="1200">
                <a:solidFill>
                  <a:srgbClr val="7FB34C">
                    <a:lumMod val="50000"/>
                  </a:srgbClr>
                </a:solidFill>
              </a:endParaRPr>
            </a:p>
          </p:txBody>
        </p:sp>
        <p:sp>
          <p:nvSpPr>
            <p:cNvPr id="14" name="MH_Other_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 rot="2224808">
              <a:off x="4776789" y="4263349"/>
              <a:ext cx="338137" cy="269875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zh-CN" altLang="en-US" sz="1200">
                <a:solidFill>
                  <a:srgbClr val="7FB34C">
                    <a:lumMod val="50000"/>
                  </a:srgbClr>
                </a:solidFill>
              </a:endParaRPr>
            </a:p>
          </p:txBody>
        </p:sp>
        <p:sp>
          <p:nvSpPr>
            <p:cNvPr id="15" name="MH_Other_6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 rot="5925998">
              <a:off x="4790282" y="2971917"/>
              <a:ext cx="336550" cy="268287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zh-CN" altLang="en-US" sz="1200">
                <a:solidFill>
                  <a:srgbClr val="7FB34C">
                    <a:lumMod val="50000"/>
                  </a:srgbClr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829815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邊形 5"/>
          <p:cNvSpPr/>
          <p:nvPr/>
        </p:nvSpPr>
        <p:spPr>
          <a:xfrm>
            <a:off x="755576" y="987574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初心</a:t>
            </a:r>
          </a:p>
        </p:txBody>
      </p:sp>
      <p:sp>
        <p:nvSpPr>
          <p:cNvPr id="7" name="六邊形 6"/>
          <p:cNvSpPr/>
          <p:nvPr/>
        </p:nvSpPr>
        <p:spPr>
          <a:xfrm>
            <a:off x="2699792" y="1491630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</a:p>
        </p:txBody>
      </p:sp>
      <p:sp>
        <p:nvSpPr>
          <p:cNvPr id="8" name="六邊形 7"/>
          <p:cNvSpPr/>
          <p:nvPr/>
        </p:nvSpPr>
        <p:spPr>
          <a:xfrm>
            <a:off x="4644008" y="1995686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</a:t>
            </a:r>
          </a:p>
        </p:txBody>
      </p:sp>
      <p:sp>
        <p:nvSpPr>
          <p:cNvPr id="9" name="六邊形 8"/>
          <p:cNvSpPr/>
          <p:nvPr/>
        </p:nvSpPr>
        <p:spPr>
          <a:xfrm>
            <a:off x="6588224" y="2499742"/>
            <a:ext cx="1728192" cy="1440160"/>
          </a:xfrm>
          <a:prstGeom prst="hexagon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</a:p>
        </p:txBody>
      </p:sp>
    </p:spTree>
    <p:extLst>
      <p:ext uri="{BB962C8B-B14F-4D97-AF65-F5344CB8AC3E}">
        <p14:creationId xmlns:p14="http://schemas.microsoft.com/office/powerpoint/2010/main" val="112873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/>
        </p:nvSpPr>
        <p:spPr>
          <a:xfrm>
            <a:off x="2843808" y="618418"/>
            <a:ext cx="3456000" cy="54000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46766" y="156753"/>
            <a:ext cx="345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社群菜單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開胃濃湯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想法泡泡: 雲朵 6">
            <a:extLst>
              <a:ext uri="{FF2B5EF4-FFF2-40B4-BE49-F238E27FC236}">
                <a16:creationId xmlns:a16="http://schemas.microsoft.com/office/drawing/2014/main" id="{6E5B75E4-4B24-4B3E-B6E6-EAD44677E84A}"/>
              </a:ext>
            </a:extLst>
          </p:cNvPr>
          <p:cNvSpPr/>
          <p:nvPr/>
        </p:nvSpPr>
        <p:spPr>
          <a:xfrm>
            <a:off x="6731903" y="267494"/>
            <a:ext cx="2135051" cy="1182838"/>
          </a:xfrm>
          <a:prstGeom prst="cloudCallout">
            <a:avLst>
              <a:gd name="adj1" fmla="val -86480"/>
              <a:gd name="adj2" fmla="val -3910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暖心又豐盛</a:t>
            </a: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EEFC286F-2630-470F-8DD6-21800657E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214156"/>
              </p:ext>
            </p:extLst>
          </p:nvPr>
        </p:nvGraphicFramePr>
        <p:xfrm>
          <a:off x="-324544" y="467742"/>
          <a:ext cx="530543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圖說文字: 向左箭號 3">
            <a:extLst>
              <a:ext uri="{FF2B5EF4-FFF2-40B4-BE49-F238E27FC236}">
                <a16:creationId xmlns:a16="http://schemas.microsoft.com/office/drawing/2014/main" id="{7950F56D-C0A3-44CD-B671-DCCA0A5A1888}"/>
              </a:ext>
            </a:extLst>
          </p:cNvPr>
          <p:cNvSpPr/>
          <p:nvPr/>
        </p:nvSpPr>
        <p:spPr>
          <a:xfrm>
            <a:off x="3995936" y="2283718"/>
            <a:ext cx="4968551" cy="2584356"/>
          </a:xfrm>
          <a:prstGeom prst="leftArrowCallout">
            <a:avLst>
              <a:gd name="adj1" fmla="val 0"/>
              <a:gd name="adj2" fmla="val 14588"/>
              <a:gd name="adj3" fmla="val 18178"/>
              <a:gd name="adj4" fmla="val 85155"/>
            </a:avLst>
          </a:prstGeom>
          <a:solidFill>
            <a:schemeClr val="bg1"/>
          </a:solidFill>
          <a:ln w="825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★小提示：</a:t>
            </a: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這類桌遊可以單獨使用，</a:t>
            </a: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也可搭配其他桌遊做為輔助。</a:t>
            </a: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可以用於個人，也可以用於小組。</a:t>
            </a: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可以在學生個別輔導時使用，</a:t>
            </a: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也可以用於社會技巧課程中。</a:t>
            </a: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目的可以是搭配活動、療癒心情、</a:t>
            </a:r>
            <a:endParaRPr lang="en-US" altLang="zh-TW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給予支持的力量</a:t>
            </a: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0410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9512" y="16212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請在心中默想最近發生的事，也許一帆風順，也可能有不如意，可能碰到了困境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讓我們來抽一張牌，看看上天想要對你說什麼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94382" y="4722123"/>
            <a:ext cx="3129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244860" y="4722123"/>
            <a:ext cx="3129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059233" y="4720089"/>
            <a:ext cx="3129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309711" y="4720089"/>
            <a:ext cx="3129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640898" y="1142154"/>
            <a:ext cx="3129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r="2965"/>
          <a:stretch/>
        </p:blipFill>
        <p:spPr>
          <a:xfrm>
            <a:off x="42695" y="1563638"/>
            <a:ext cx="2160000" cy="311780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 t="11253" r="5536"/>
          <a:stretch/>
        </p:blipFill>
        <p:spPr>
          <a:xfrm>
            <a:off x="2321313" y="1482367"/>
            <a:ext cx="2160000" cy="319907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5" t="8077" r="16386" b="5623"/>
          <a:stretch/>
        </p:blipFill>
        <p:spPr>
          <a:xfrm>
            <a:off x="7007377" y="87035"/>
            <a:ext cx="1530625" cy="239576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1" t="22932" r="16800" b="36396"/>
          <a:stretch/>
        </p:blipFill>
        <p:spPr>
          <a:xfrm>
            <a:off x="6149973" y="2521443"/>
            <a:ext cx="2808313" cy="2160000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4599931" y="1766268"/>
            <a:ext cx="1440160" cy="2915175"/>
            <a:chOff x="4615822" y="1482366"/>
            <a:chExt cx="1440160" cy="2915175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7002" r="9669" b="5963"/>
            <a:stretch/>
          </p:blipFill>
          <p:spPr>
            <a:xfrm>
              <a:off x="4615822" y="1482366"/>
              <a:ext cx="1431424" cy="2195095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5" t="22001" r="8915" b="64000"/>
            <a:stretch/>
          </p:blipFill>
          <p:spPr>
            <a:xfrm>
              <a:off x="4615822" y="3677461"/>
              <a:ext cx="1440160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925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/>
        </p:nvSpPr>
        <p:spPr>
          <a:xfrm>
            <a:off x="3043208" y="809608"/>
            <a:ext cx="3456000" cy="54000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73516" y="279297"/>
            <a:ext cx="345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社群菜單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前菜沙拉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想法泡泡: 雲朵 6">
            <a:extLst>
              <a:ext uri="{FF2B5EF4-FFF2-40B4-BE49-F238E27FC236}">
                <a16:creationId xmlns:a16="http://schemas.microsoft.com/office/drawing/2014/main" id="{6E5B75E4-4B24-4B3E-B6E6-EAD44677E84A}"/>
              </a:ext>
            </a:extLst>
          </p:cNvPr>
          <p:cNvSpPr/>
          <p:nvPr/>
        </p:nvSpPr>
        <p:spPr>
          <a:xfrm>
            <a:off x="6799534" y="174210"/>
            <a:ext cx="2135051" cy="1182838"/>
          </a:xfrm>
          <a:prstGeom prst="cloudCallout">
            <a:avLst>
              <a:gd name="adj1" fmla="val -68877"/>
              <a:gd name="adj2" fmla="val 16892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風味多層次</a:t>
            </a:r>
          </a:p>
        </p:txBody>
      </p:sp>
      <p:grpSp>
        <p:nvGrpSpPr>
          <p:cNvPr id="8" name="组合 1">
            <a:extLst>
              <a:ext uri="{FF2B5EF4-FFF2-40B4-BE49-F238E27FC236}">
                <a16:creationId xmlns:a16="http://schemas.microsoft.com/office/drawing/2014/main" id="{EE137770-5158-42C2-A0F9-F216EC8A7503}"/>
              </a:ext>
            </a:extLst>
          </p:cNvPr>
          <p:cNvGrpSpPr/>
          <p:nvPr/>
        </p:nvGrpSpPr>
        <p:grpSpPr>
          <a:xfrm>
            <a:off x="3266846" y="1519128"/>
            <a:ext cx="2610308" cy="2615699"/>
            <a:chOff x="2789326" y="956359"/>
            <a:chExt cx="3480410" cy="3487599"/>
          </a:xfrm>
        </p:grpSpPr>
        <p:sp>
          <p:nvSpPr>
            <p:cNvPr id="9" name="椭圆 1">
              <a:extLst>
                <a:ext uri="{FF2B5EF4-FFF2-40B4-BE49-F238E27FC236}">
                  <a16:creationId xmlns:a16="http://schemas.microsoft.com/office/drawing/2014/main" id="{8A6FA7B3-4C4B-4764-ACE8-C0F95A72BB72}"/>
                </a:ext>
              </a:extLst>
            </p:cNvPr>
            <p:cNvSpPr/>
            <p:nvPr/>
          </p:nvSpPr>
          <p:spPr>
            <a:xfrm rot="16200000">
              <a:off x="2963936" y="2700578"/>
              <a:ext cx="1568771" cy="1917989"/>
            </a:xfrm>
            <a:custGeom>
              <a:avLst/>
              <a:gdLst/>
              <a:ahLst/>
              <a:cxnLst/>
              <a:rect l="l" t="t" r="r" b="b"/>
              <a:pathLst>
                <a:path w="3167967" h="3873176">
                  <a:moveTo>
                    <a:pt x="1584176" y="0"/>
                  </a:moveTo>
                  <a:cubicBezTo>
                    <a:pt x="709260" y="0"/>
                    <a:pt x="0" y="709260"/>
                    <a:pt x="0" y="1584176"/>
                  </a:cubicBezTo>
                  <a:cubicBezTo>
                    <a:pt x="0" y="2446365"/>
                    <a:pt x="688775" y="3147682"/>
                    <a:pt x="1546131" y="3166304"/>
                  </a:cubicBezTo>
                  <a:lnTo>
                    <a:pt x="1546131" y="3167968"/>
                  </a:lnTo>
                  <a:lnTo>
                    <a:pt x="2374131" y="3167968"/>
                  </a:lnTo>
                  <a:lnTo>
                    <a:pt x="2374131" y="2376264"/>
                  </a:lnTo>
                  <a:lnTo>
                    <a:pt x="1576556" y="2376264"/>
                  </a:lnTo>
                  <a:lnTo>
                    <a:pt x="1576556" y="2375879"/>
                  </a:lnTo>
                  <a:cubicBezTo>
                    <a:pt x="1142606" y="2372137"/>
                    <a:pt x="792088" y="2019090"/>
                    <a:pt x="792088" y="1584176"/>
                  </a:cubicBezTo>
                  <a:cubicBezTo>
                    <a:pt x="792088" y="1146718"/>
                    <a:pt x="1146718" y="792088"/>
                    <a:pt x="1584176" y="792088"/>
                  </a:cubicBezTo>
                  <a:cubicBezTo>
                    <a:pt x="2019090" y="792088"/>
                    <a:pt x="2372137" y="1142606"/>
                    <a:pt x="2375879" y="1576556"/>
                  </a:cubicBezTo>
                  <a:lnTo>
                    <a:pt x="2376263" y="1576556"/>
                  </a:lnTo>
                  <a:lnTo>
                    <a:pt x="2376263" y="3873176"/>
                  </a:lnTo>
                  <a:lnTo>
                    <a:pt x="3167967" y="3873176"/>
                  </a:lnTo>
                  <a:lnTo>
                    <a:pt x="3167967" y="1576556"/>
                  </a:lnTo>
                  <a:lnTo>
                    <a:pt x="3167967" y="1568728"/>
                  </a:lnTo>
                  <a:lnTo>
                    <a:pt x="3167539" y="1568728"/>
                  </a:lnTo>
                  <a:cubicBezTo>
                    <a:pt x="3159985" y="700924"/>
                    <a:pt x="2453935" y="0"/>
                    <a:pt x="1584176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4">
              <a:extLst>
                <a:ext uri="{FF2B5EF4-FFF2-40B4-BE49-F238E27FC236}">
                  <a16:creationId xmlns:a16="http://schemas.microsoft.com/office/drawing/2014/main" id="{361892CE-0BFD-4C75-BBF0-1625F1047456}"/>
                </a:ext>
              </a:extLst>
            </p:cNvPr>
            <p:cNvSpPr/>
            <p:nvPr/>
          </p:nvSpPr>
          <p:spPr>
            <a:xfrm flipH="1" flipV="1">
              <a:off x="4700965" y="2522738"/>
              <a:ext cx="1568771" cy="1921220"/>
            </a:xfrm>
            <a:custGeom>
              <a:avLst/>
              <a:gdLst/>
              <a:ahLst/>
              <a:cxnLst/>
              <a:rect l="l" t="t" r="r" b="b"/>
              <a:pathLst>
                <a:path w="3167967" h="3879700">
                  <a:moveTo>
                    <a:pt x="1584176" y="0"/>
                  </a:moveTo>
                  <a:cubicBezTo>
                    <a:pt x="2456115" y="0"/>
                    <a:pt x="3163523" y="704441"/>
                    <a:pt x="3167896" y="1575252"/>
                  </a:cubicBezTo>
                  <a:lnTo>
                    <a:pt x="3167967" y="1575252"/>
                  </a:lnTo>
                  <a:lnTo>
                    <a:pt x="3167967" y="1576556"/>
                  </a:lnTo>
                  <a:lnTo>
                    <a:pt x="3167967" y="3879700"/>
                  </a:lnTo>
                  <a:lnTo>
                    <a:pt x="2376263" y="3879700"/>
                  </a:lnTo>
                  <a:lnTo>
                    <a:pt x="2376263" y="1576556"/>
                  </a:lnTo>
                  <a:lnTo>
                    <a:pt x="2375879" y="1576556"/>
                  </a:lnTo>
                  <a:cubicBezTo>
                    <a:pt x="2372137" y="1142606"/>
                    <a:pt x="2019090" y="792088"/>
                    <a:pt x="1584176" y="792088"/>
                  </a:cubicBezTo>
                  <a:cubicBezTo>
                    <a:pt x="1146718" y="792088"/>
                    <a:pt x="792088" y="1146718"/>
                    <a:pt x="792088" y="1584176"/>
                  </a:cubicBezTo>
                  <a:cubicBezTo>
                    <a:pt x="792088" y="2019090"/>
                    <a:pt x="1142606" y="2372137"/>
                    <a:pt x="1576556" y="2375879"/>
                  </a:cubicBezTo>
                  <a:lnTo>
                    <a:pt x="1576556" y="2376263"/>
                  </a:lnTo>
                  <a:lnTo>
                    <a:pt x="2369913" y="2376263"/>
                  </a:lnTo>
                  <a:lnTo>
                    <a:pt x="2369913" y="3167967"/>
                  </a:lnTo>
                  <a:lnTo>
                    <a:pt x="1576556" y="3167967"/>
                  </a:lnTo>
                  <a:lnTo>
                    <a:pt x="1541913" y="3167967"/>
                  </a:lnTo>
                  <a:lnTo>
                    <a:pt x="1541913" y="3166073"/>
                  </a:lnTo>
                  <a:cubicBezTo>
                    <a:pt x="686513" y="3145376"/>
                    <a:pt x="0" y="2444948"/>
                    <a:pt x="0" y="1584176"/>
                  </a:cubicBezTo>
                  <a:cubicBezTo>
                    <a:pt x="0" y="709260"/>
                    <a:pt x="709260" y="0"/>
                    <a:pt x="1584176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 w="0">
              <a:solidFill>
                <a:schemeClr val="bg1">
                  <a:lumMod val="95000"/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椭圆 1">
              <a:extLst>
                <a:ext uri="{FF2B5EF4-FFF2-40B4-BE49-F238E27FC236}">
                  <a16:creationId xmlns:a16="http://schemas.microsoft.com/office/drawing/2014/main" id="{821BF959-E6F4-4F0C-A551-FDF41043940F}"/>
                </a:ext>
              </a:extLst>
            </p:cNvPr>
            <p:cNvSpPr/>
            <p:nvPr/>
          </p:nvSpPr>
          <p:spPr>
            <a:xfrm rot="16200000" flipH="1" flipV="1">
              <a:off x="4526356" y="782131"/>
              <a:ext cx="1568771" cy="1917989"/>
            </a:xfrm>
            <a:custGeom>
              <a:avLst/>
              <a:gdLst/>
              <a:ahLst/>
              <a:cxnLst/>
              <a:rect l="l" t="t" r="r" b="b"/>
              <a:pathLst>
                <a:path w="3167967" h="3873176">
                  <a:moveTo>
                    <a:pt x="1584176" y="0"/>
                  </a:moveTo>
                  <a:cubicBezTo>
                    <a:pt x="709260" y="0"/>
                    <a:pt x="0" y="709260"/>
                    <a:pt x="0" y="1584176"/>
                  </a:cubicBezTo>
                  <a:cubicBezTo>
                    <a:pt x="0" y="2446365"/>
                    <a:pt x="688775" y="3147682"/>
                    <a:pt x="1546131" y="3166304"/>
                  </a:cubicBezTo>
                  <a:lnTo>
                    <a:pt x="1546131" y="3167968"/>
                  </a:lnTo>
                  <a:lnTo>
                    <a:pt x="2374131" y="3167968"/>
                  </a:lnTo>
                  <a:lnTo>
                    <a:pt x="2374131" y="2376264"/>
                  </a:lnTo>
                  <a:lnTo>
                    <a:pt x="1576556" y="2376264"/>
                  </a:lnTo>
                  <a:lnTo>
                    <a:pt x="1576556" y="2375879"/>
                  </a:lnTo>
                  <a:cubicBezTo>
                    <a:pt x="1142606" y="2372137"/>
                    <a:pt x="792088" y="2019090"/>
                    <a:pt x="792088" y="1584176"/>
                  </a:cubicBezTo>
                  <a:cubicBezTo>
                    <a:pt x="792088" y="1146718"/>
                    <a:pt x="1146718" y="792088"/>
                    <a:pt x="1584176" y="792088"/>
                  </a:cubicBezTo>
                  <a:cubicBezTo>
                    <a:pt x="2019090" y="792088"/>
                    <a:pt x="2372137" y="1142606"/>
                    <a:pt x="2375879" y="1576556"/>
                  </a:cubicBezTo>
                  <a:lnTo>
                    <a:pt x="2376263" y="1576556"/>
                  </a:lnTo>
                  <a:lnTo>
                    <a:pt x="2376263" y="3873176"/>
                  </a:lnTo>
                  <a:lnTo>
                    <a:pt x="3167967" y="3873176"/>
                  </a:lnTo>
                  <a:lnTo>
                    <a:pt x="3167967" y="1576556"/>
                  </a:lnTo>
                  <a:lnTo>
                    <a:pt x="3167967" y="1568728"/>
                  </a:lnTo>
                  <a:lnTo>
                    <a:pt x="3167539" y="1568728"/>
                  </a:lnTo>
                  <a:cubicBezTo>
                    <a:pt x="3159985" y="700924"/>
                    <a:pt x="2453935" y="0"/>
                    <a:pt x="1584176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 w="0">
              <a:solidFill>
                <a:schemeClr val="bg1">
                  <a:lumMod val="95000"/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95640EE3-3A92-4362-8C79-2C5DE63A1111}"/>
                </a:ext>
              </a:extLst>
            </p:cNvPr>
            <p:cNvSpPr txBox="1"/>
            <p:nvPr/>
          </p:nvSpPr>
          <p:spPr>
            <a:xfrm>
              <a:off x="3141291" y="1524639"/>
              <a:ext cx="864096" cy="492443"/>
            </a:xfrm>
            <a:prstGeom prst="rect">
              <a:avLst/>
            </a:prstGeom>
            <a:noFill/>
            <a:effectLst>
              <a:innerShdw blurRad="228600" dir="5400000">
                <a:schemeClr val="bg1">
                  <a:alpha val="81000"/>
                </a:scheme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404F64"/>
                  </a:solidFill>
                </a:rPr>
                <a:t>01</a:t>
              </a:r>
              <a:endParaRPr lang="zh-CN" altLang="en-US" dirty="0">
                <a:solidFill>
                  <a:srgbClr val="404F64"/>
                </a:solidFill>
              </a:endParaRP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59743D50-2A6D-4CFE-B702-2A00EDA25AF6}"/>
                </a:ext>
              </a:extLst>
            </p:cNvPr>
            <p:cNvSpPr txBox="1"/>
            <p:nvPr/>
          </p:nvSpPr>
          <p:spPr>
            <a:xfrm>
              <a:off x="5053302" y="1511939"/>
              <a:ext cx="8640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404F64"/>
                  </a:solidFill>
                </a:rPr>
                <a:t>02</a:t>
              </a:r>
              <a:endParaRPr lang="zh-CN" altLang="en-US" dirty="0">
                <a:solidFill>
                  <a:srgbClr val="404F64"/>
                </a:solidFill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5356DBA1-8C38-463B-88D3-65CDE38C260B}"/>
                </a:ext>
              </a:extLst>
            </p:cNvPr>
            <p:cNvSpPr txBox="1"/>
            <p:nvPr/>
          </p:nvSpPr>
          <p:spPr>
            <a:xfrm>
              <a:off x="5053302" y="3438006"/>
              <a:ext cx="8640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404F64"/>
                  </a:solidFill>
                </a:rPr>
                <a:t>03</a:t>
              </a:r>
              <a:endParaRPr lang="zh-CN" altLang="en-US" dirty="0">
                <a:solidFill>
                  <a:srgbClr val="404F64"/>
                </a:solidFill>
              </a:endParaRPr>
            </a:p>
          </p:txBody>
        </p: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3DE3DCB5-4EF6-4C45-A77B-1098326AA08E}"/>
                </a:ext>
              </a:extLst>
            </p:cNvPr>
            <p:cNvSpPr txBox="1"/>
            <p:nvPr/>
          </p:nvSpPr>
          <p:spPr>
            <a:xfrm>
              <a:off x="3141291" y="3438005"/>
              <a:ext cx="8640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404F64"/>
                  </a:solidFill>
                </a:rPr>
                <a:t>04</a:t>
              </a:r>
              <a:endParaRPr lang="zh-CN" altLang="en-US" dirty="0">
                <a:solidFill>
                  <a:srgbClr val="404F64"/>
                </a:solidFill>
              </a:endParaRPr>
            </a:p>
          </p:txBody>
        </p:sp>
        <p:sp>
          <p:nvSpPr>
            <p:cNvPr id="20" name="矩形 4">
              <a:extLst>
                <a:ext uri="{FF2B5EF4-FFF2-40B4-BE49-F238E27FC236}">
                  <a16:creationId xmlns:a16="http://schemas.microsoft.com/office/drawing/2014/main" id="{FA374D3B-23C8-47A6-A7F8-6CBDDA69739F}"/>
                </a:ext>
              </a:extLst>
            </p:cNvPr>
            <p:cNvSpPr/>
            <p:nvPr/>
          </p:nvSpPr>
          <p:spPr>
            <a:xfrm>
              <a:off x="2789326" y="956359"/>
              <a:ext cx="1568771" cy="1921220"/>
            </a:xfrm>
            <a:custGeom>
              <a:avLst/>
              <a:gdLst/>
              <a:ahLst/>
              <a:cxnLst/>
              <a:rect l="l" t="t" r="r" b="b"/>
              <a:pathLst>
                <a:path w="3167967" h="3879700">
                  <a:moveTo>
                    <a:pt x="1584176" y="0"/>
                  </a:moveTo>
                  <a:cubicBezTo>
                    <a:pt x="2456115" y="0"/>
                    <a:pt x="3163523" y="704441"/>
                    <a:pt x="3167896" y="1575252"/>
                  </a:cubicBezTo>
                  <a:lnTo>
                    <a:pt x="3167967" y="1575252"/>
                  </a:lnTo>
                  <a:lnTo>
                    <a:pt x="3167967" y="1576556"/>
                  </a:lnTo>
                  <a:lnTo>
                    <a:pt x="3167967" y="3879700"/>
                  </a:lnTo>
                  <a:lnTo>
                    <a:pt x="2376263" y="3879700"/>
                  </a:lnTo>
                  <a:lnTo>
                    <a:pt x="2376263" y="1576556"/>
                  </a:lnTo>
                  <a:lnTo>
                    <a:pt x="2375879" y="1576556"/>
                  </a:lnTo>
                  <a:cubicBezTo>
                    <a:pt x="2372137" y="1142606"/>
                    <a:pt x="2019090" y="792088"/>
                    <a:pt x="1584176" y="792088"/>
                  </a:cubicBezTo>
                  <a:cubicBezTo>
                    <a:pt x="1146718" y="792088"/>
                    <a:pt x="792088" y="1146718"/>
                    <a:pt x="792088" y="1584176"/>
                  </a:cubicBezTo>
                  <a:cubicBezTo>
                    <a:pt x="792088" y="2019090"/>
                    <a:pt x="1142606" y="2372137"/>
                    <a:pt x="1576556" y="2375879"/>
                  </a:cubicBezTo>
                  <a:lnTo>
                    <a:pt x="1576556" y="2376263"/>
                  </a:lnTo>
                  <a:lnTo>
                    <a:pt x="2369913" y="2376263"/>
                  </a:lnTo>
                  <a:lnTo>
                    <a:pt x="2369913" y="3167967"/>
                  </a:lnTo>
                  <a:lnTo>
                    <a:pt x="1576556" y="3167967"/>
                  </a:lnTo>
                  <a:lnTo>
                    <a:pt x="1541913" y="3167967"/>
                  </a:lnTo>
                  <a:lnTo>
                    <a:pt x="1541913" y="3166073"/>
                  </a:lnTo>
                  <a:cubicBezTo>
                    <a:pt x="686513" y="3145376"/>
                    <a:pt x="0" y="2444948"/>
                    <a:pt x="0" y="1584176"/>
                  </a:cubicBezTo>
                  <a:cubicBezTo>
                    <a:pt x="0" y="709260"/>
                    <a:pt x="709260" y="0"/>
                    <a:pt x="1584176" y="0"/>
                  </a:cubicBez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 w="0">
              <a:solidFill>
                <a:schemeClr val="bg1">
                  <a:lumMod val="95000"/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B0A899D8-13F5-47F7-8B55-69D7E3B9D1F8}"/>
              </a:ext>
            </a:extLst>
          </p:cNvPr>
          <p:cNvSpPr/>
          <p:nvPr/>
        </p:nvSpPr>
        <p:spPr>
          <a:xfrm>
            <a:off x="236102" y="1702275"/>
            <a:ext cx="30340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TW" altLang="en-US" sz="3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個人中心學派</a:t>
            </a:r>
            <a:endParaRPr lang="zh-CN" altLang="en-US" sz="3600" dirty="0">
              <a:solidFill>
                <a:srgbClr val="313F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1A2CAD8-87F1-4DDC-A241-484434519965}"/>
              </a:ext>
            </a:extLst>
          </p:cNvPr>
          <p:cNvSpPr/>
          <p:nvPr/>
        </p:nvSpPr>
        <p:spPr>
          <a:xfrm>
            <a:off x="5652120" y="1702275"/>
            <a:ext cx="312109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TW" altLang="en-US" sz="3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現實治療學派</a:t>
            </a:r>
            <a:endParaRPr lang="zh-CN" altLang="en-US" sz="3600" dirty="0">
              <a:solidFill>
                <a:srgbClr val="313F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96E2622-C1ED-4D14-887D-25C53F506128}"/>
              </a:ext>
            </a:extLst>
          </p:cNvPr>
          <p:cNvSpPr/>
          <p:nvPr/>
        </p:nvSpPr>
        <p:spPr>
          <a:xfrm>
            <a:off x="5690117" y="3084759"/>
            <a:ext cx="325491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TW" altLang="en-US" sz="3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薩提爾</a:t>
            </a:r>
            <a:r>
              <a:rPr lang="en-US" altLang="zh-TW" sz="3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聯合家庭治療</a:t>
            </a:r>
            <a:endParaRPr lang="zh-CN" altLang="en-US" sz="3600" dirty="0">
              <a:solidFill>
                <a:srgbClr val="313F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2C51919-01E8-457C-BA08-614520F98E16}"/>
              </a:ext>
            </a:extLst>
          </p:cNvPr>
          <p:cNvSpPr/>
          <p:nvPr/>
        </p:nvSpPr>
        <p:spPr>
          <a:xfrm>
            <a:off x="334056" y="3143190"/>
            <a:ext cx="295513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TW" altLang="en-US" sz="3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焦點解決</a:t>
            </a:r>
            <a:endParaRPr lang="en-US" altLang="zh-TW" sz="3600" dirty="0">
              <a:solidFill>
                <a:srgbClr val="313F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>
              <a:lnSpc>
                <a:spcPct val="120000"/>
              </a:lnSpc>
            </a:pPr>
            <a:r>
              <a:rPr lang="zh-TW" altLang="en-US" sz="3600" dirty="0">
                <a:solidFill>
                  <a:srgbClr val="313F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短期心理諮商</a:t>
            </a:r>
            <a:endParaRPr lang="zh-CN" altLang="en-US" sz="3600" dirty="0">
              <a:solidFill>
                <a:srgbClr val="313F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6304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61221"/>
            <a:ext cx="4104456" cy="255454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zh-TW" altLang="en-US" sz="2000" i="1" u="sng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個人中心</a:t>
            </a:r>
            <a:r>
              <a:rPr lang="en-US" altLang="zh-TW" sz="2000" i="1" u="sng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sz="2000" i="1" u="sng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情感反映</a:t>
            </a:r>
          </a:p>
          <a:p>
            <a:pPr>
              <a:spcAft>
                <a:spcPts val="0"/>
              </a:spcAft>
            </a:pP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你覺得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因為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…(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例：你覺得失望，因為你沒有得到你想要的。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0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你看起來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…(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例：你看起來很疲憊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0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如果我是你，我可能會覺得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TW" altLang="zh-TW" sz="20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我聽到你說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…(</a:t>
            </a:r>
            <a:r>
              <a:rPr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例：我聽到你說輸了這場比賽讓你很沮喪</a:t>
            </a:r>
            <a:r>
              <a:rPr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0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83968" y="172732"/>
            <a:ext cx="4608512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000" i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現實治療</a:t>
            </a:r>
            <a:r>
              <a:rPr lang="en-US" altLang="zh-TW" sz="2000" i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i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評量式問句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我的行動能夠達到這個目標嗎？如果不行，做什麼改變能夠讓我達到目標？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做這件事能達到我的目標嗎？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繼續這麼做的結果會是我想要的嗎？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我這麼做會有什麼優點？會有什麼缺點？</a:t>
            </a:r>
          </a:p>
        </p:txBody>
      </p:sp>
      <p:sp>
        <p:nvSpPr>
          <p:cNvPr id="4" name="矩形 3"/>
          <p:cNvSpPr/>
          <p:nvPr/>
        </p:nvSpPr>
        <p:spPr>
          <a:xfrm>
            <a:off x="6012160" y="2407331"/>
            <a:ext cx="2880320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000" i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薩提爾</a:t>
            </a:r>
            <a:r>
              <a:rPr lang="en-US" altLang="zh-TW" sz="2000" i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i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冰山理論</a:t>
            </a:r>
            <a:r>
              <a:rPr lang="en-US" altLang="zh-TW" sz="2000" i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i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觀點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你怎麼看待自己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這件事？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怎麼會不想吃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某行為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怎麼會感到悲傷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某情緒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呢？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這種想法是何時有的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5" name="矩形 4"/>
          <p:cNvSpPr/>
          <p:nvPr/>
        </p:nvSpPr>
        <p:spPr>
          <a:xfrm>
            <a:off x="179512" y="2715766"/>
            <a:ext cx="5832648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000" i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焦點解決</a:t>
            </a:r>
            <a:r>
              <a:rPr lang="en-US" altLang="zh-TW" sz="2000" i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i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例外架構</a:t>
            </a:r>
            <a:r>
              <a:rPr lang="en-US" altLang="zh-TW" sz="2000" i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i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引發成功經驗的思考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以前有沒有遇過類似的困難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你那時是怎麼處理的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你想你需要做些什麼，可以讓你能再次做到過去能做到的事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過去的處理方法中，有沒有什麼可以用在解決現在這個困境的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75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/>
          <p:cNvSpPr/>
          <p:nvPr/>
        </p:nvSpPr>
        <p:spPr>
          <a:xfrm>
            <a:off x="1319382" y="715144"/>
            <a:ext cx="3456000" cy="54000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2225" cap="rnd">
            <a:solidFill>
              <a:schemeClr val="accent6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41851" y="172113"/>
            <a:ext cx="345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社群菜單</a:t>
            </a:r>
            <a:r>
              <a:rPr lang="en-US" altLang="zh-TW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solidFill>
                  <a:srgbClr val="404F6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主菜</a:t>
            </a:r>
            <a:endParaRPr lang="zh-CN" altLang="en-US" sz="2400" dirty="0">
              <a:solidFill>
                <a:srgbClr val="404F6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想法泡泡: 雲朵 6">
            <a:extLst>
              <a:ext uri="{FF2B5EF4-FFF2-40B4-BE49-F238E27FC236}">
                <a16:creationId xmlns:a16="http://schemas.microsoft.com/office/drawing/2014/main" id="{6E5B75E4-4B24-4B3E-B6E6-EAD44677E84A}"/>
              </a:ext>
            </a:extLst>
          </p:cNvPr>
          <p:cNvSpPr/>
          <p:nvPr/>
        </p:nvSpPr>
        <p:spPr>
          <a:xfrm>
            <a:off x="6560604" y="212162"/>
            <a:ext cx="2135051" cy="1182838"/>
          </a:xfrm>
          <a:prstGeom prst="cloudCallout">
            <a:avLst>
              <a:gd name="adj1" fmla="val -106705"/>
              <a:gd name="adj2" fmla="val -7489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分五種類別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06DDFEA2-8B1C-4CB8-BE13-E11081B767DB}"/>
              </a:ext>
            </a:extLst>
          </p:cNvPr>
          <p:cNvGrpSpPr/>
          <p:nvPr/>
        </p:nvGrpSpPr>
        <p:grpSpPr>
          <a:xfrm>
            <a:off x="608772" y="1473411"/>
            <a:ext cx="1681481" cy="3503157"/>
            <a:chOff x="811696" y="1964548"/>
            <a:chExt cx="2241974" cy="4670874"/>
          </a:xfrm>
        </p:grpSpPr>
        <p:sp>
          <p:nvSpPr>
            <p:cNvPr id="9" name="sketched-down-arrow_36677">
              <a:extLst>
                <a:ext uri="{FF2B5EF4-FFF2-40B4-BE49-F238E27FC236}">
                  <a16:creationId xmlns:a16="http://schemas.microsoft.com/office/drawing/2014/main" id="{4C06E9F7-0D33-4420-B09E-F0E24FFE63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14052" y="1964548"/>
              <a:ext cx="837263" cy="849994"/>
            </a:xfrm>
            <a:custGeom>
              <a:avLst/>
              <a:gdLst>
                <a:gd name="connsiteX0" fmla="*/ 182296 w 323300"/>
                <a:gd name="connsiteY0" fmla="*/ 253418 h 328216"/>
                <a:gd name="connsiteX1" fmla="*/ 152850 w 323300"/>
                <a:gd name="connsiteY1" fmla="*/ 290770 h 328216"/>
                <a:gd name="connsiteX2" fmla="*/ 146449 w 323300"/>
                <a:gd name="connsiteY2" fmla="*/ 299786 h 328216"/>
                <a:gd name="connsiteX3" fmla="*/ 145168 w 323300"/>
                <a:gd name="connsiteY3" fmla="*/ 301074 h 328216"/>
                <a:gd name="connsiteX4" fmla="*/ 147729 w 323300"/>
                <a:gd name="connsiteY4" fmla="*/ 304937 h 328216"/>
                <a:gd name="connsiteX5" fmla="*/ 160531 w 323300"/>
                <a:gd name="connsiteY5" fmla="*/ 319105 h 328216"/>
                <a:gd name="connsiteX6" fmla="*/ 161812 w 323300"/>
                <a:gd name="connsiteY6" fmla="*/ 316529 h 328216"/>
                <a:gd name="connsiteX7" fmla="*/ 183576 w 323300"/>
                <a:gd name="connsiteY7" fmla="*/ 254706 h 328216"/>
                <a:gd name="connsiteX8" fmla="*/ 182296 w 323300"/>
                <a:gd name="connsiteY8" fmla="*/ 253418 h 328216"/>
                <a:gd name="connsiteX9" fmla="*/ 210521 w 323300"/>
                <a:gd name="connsiteY9" fmla="*/ 180415 h 328216"/>
                <a:gd name="connsiteX10" fmla="*/ 201261 w 323300"/>
                <a:gd name="connsiteY10" fmla="*/ 196001 h 328216"/>
                <a:gd name="connsiteX11" fmla="*/ 173479 w 323300"/>
                <a:gd name="connsiteY11" fmla="*/ 246658 h 328216"/>
                <a:gd name="connsiteX12" fmla="*/ 174802 w 323300"/>
                <a:gd name="connsiteY12" fmla="*/ 246658 h 328216"/>
                <a:gd name="connsiteX13" fmla="*/ 198615 w 323300"/>
                <a:gd name="connsiteY13" fmla="*/ 212887 h 328216"/>
                <a:gd name="connsiteX14" fmla="*/ 203907 w 323300"/>
                <a:gd name="connsiteY14" fmla="*/ 201197 h 328216"/>
                <a:gd name="connsiteX15" fmla="*/ 210521 w 323300"/>
                <a:gd name="connsiteY15" fmla="*/ 181714 h 328216"/>
                <a:gd name="connsiteX16" fmla="*/ 210521 w 323300"/>
                <a:gd name="connsiteY16" fmla="*/ 180415 h 328216"/>
                <a:gd name="connsiteX17" fmla="*/ 307728 w 323300"/>
                <a:gd name="connsiteY17" fmla="*/ 155592 h 328216"/>
                <a:gd name="connsiteX18" fmla="*/ 297568 w 323300"/>
                <a:gd name="connsiteY18" fmla="*/ 174642 h 328216"/>
                <a:gd name="connsiteX19" fmla="*/ 307728 w 323300"/>
                <a:gd name="connsiteY19" fmla="*/ 155592 h 328216"/>
                <a:gd name="connsiteX20" fmla="*/ 265967 w 323300"/>
                <a:gd name="connsiteY20" fmla="*/ 150829 h 328216"/>
                <a:gd name="connsiteX21" fmla="*/ 265967 w 323300"/>
                <a:gd name="connsiteY21" fmla="*/ 153415 h 328216"/>
                <a:gd name="connsiteX22" fmla="*/ 205493 w 323300"/>
                <a:gd name="connsiteY22" fmla="*/ 276242 h 328216"/>
                <a:gd name="connsiteX23" fmla="*/ 258079 w 323300"/>
                <a:gd name="connsiteY23" fmla="*/ 219354 h 328216"/>
                <a:gd name="connsiteX24" fmla="*/ 287002 w 323300"/>
                <a:gd name="connsiteY24" fmla="*/ 153415 h 328216"/>
                <a:gd name="connsiteX25" fmla="*/ 289631 w 323300"/>
                <a:gd name="connsiteY25" fmla="*/ 150829 h 328216"/>
                <a:gd name="connsiteX26" fmla="*/ 265967 w 323300"/>
                <a:gd name="connsiteY26" fmla="*/ 150829 h 328216"/>
                <a:gd name="connsiteX27" fmla="*/ 249532 w 323300"/>
                <a:gd name="connsiteY27" fmla="*/ 150829 h 328216"/>
                <a:gd name="connsiteX28" fmla="*/ 248239 w 323300"/>
                <a:gd name="connsiteY28" fmla="*/ 153404 h 328216"/>
                <a:gd name="connsiteX29" fmla="*/ 219781 w 323300"/>
                <a:gd name="connsiteY29" fmla="*/ 198454 h 328216"/>
                <a:gd name="connsiteX30" fmla="*/ 214607 w 323300"/>
                <a:gd name="connsiteY30" fmla="*/ 210039 h 328216"/>
                <a:gd name="connsiteX31" fmla="*/ 186150 w 323300"/>
                <a:gd name="connsiteY31" fmla="*/ 289843 h 328216"/>
                <a:gd name="connsiteX32" fmla="*/ 252119 w 323300"/>
                <a:gd name="connsiteY32" fmla="*/ 153404 h 328216"/>
                <a:gd name="connsiteX33" fmla="*/ 254706 w 323300"/>
                <a:gd name="connsiteY33" fmla="*/ 150829 h 328216"/>
                <a:gd name="connsiteX34" fmla="*/ 249532 w 323300"/>
                <a:gd name="connsiteY34" fmla="*/ 150829 h 328216"/>
                <a:gd name="connsiteX35" fmla="*/ 49248 w 323300"/>
                <a:gd name="connsiteY35" fmla="*/ 150049 h 328216"/>
                <a:gd name="connsiteX36" fmla="*/ 33016 w 323300"/>
                <a:gd name="connsiteY36" fmla="*/ 150532 h 328216"/>
                <a:gd name="connsiteX37" fmla="*/ 31755 w 323300"/>
                <a:gd name="connsiteY37" fmla="*/ 153112 h 328216"/>
                <a:gd name="connsiteX38" fmla="*/ 25452 w 323300"/>
                <a:gd name="connsiteY38" fmla="*/ 164720 h 328216"/>
                <a:gd name="connsiteX39" fmla="*/ 22931 w 323300"/>
                <a:gd name="connsiteY39" fmla="*/ 167300 h 328216"/>
                <a:gd name="connsiteX40" fmla="*/ 44362 w 323300"/>
                <a:gd name="connsiteY40" fmla="*/ 190517 h 328216"/>
                <a:gd name="connsiteX41" fmla="*/ 45623 w 323300"/>
                <a:gd name="connsiteY41" fmla="*/ 186648 h 328216"/>
                <a:gd name="connsiteX42" fmla="*/ 65794 w 323300"/>
                <a:gd name="connsiteY42" fmla="*/ 150532 h 328216"/>
                <a:gd name="connsiteX43" fmla="*/ 60752 w 323300"/>
                <a:gd name="connsiteY43" fmla="*/ 150532 h 328216"/>
                <a:gd name="connsiteX44" fmla="*/ 49248 w 323300"/>
                <a:gd name="connsiteY44" fmla="*/ 150049 h 328216"/>
                <a:gd name="connsiteX45" fmla="*/ 189131 w 323300"/>
                <a:gd name="connsiteY45" fmla="*/ 107833 h 328216"/>
                <a:gd name="connsiteX46" fmla="*/ 187017 w 323300"/>
                <a:gd name="connsiteY46" fmla="*/ 110257 h 328216"/>
                <a:gd name="connsiteX47" fmla="*/ 107664 w 323300"/>
                <a:gd name="connsiteY47" fmla="*/ 229165 h 328216"/>
                <a:gd name="connsiteX48" fmla="*/ 98558 w 323300"/>
                <a:gd name="connsiteY48" fmla="*/ 245967 h 328216"/>
                <a:gd name="connsiteX49" fmla="*/ 95956 w 323300"/>
                <a:gd name="connsiteY49" fmla="*/ 247259 h 328216"/>
                <a:gd name="connsiteX50" fmla="*/ 99859 w 323300"/>
                <a:gd name="connsiteY50" fmla="*/ 252429 h 328216"/>
                <a:gd name="connsiteX51" fmla="*/ 101160 w 323300"/>
                <a:gd name="connsiteY51" fmla="*/ 249844 h 328216"/>
                <a:gd name="connsiteX52" fmla="*/ 103761 w 323300"/>
                <a:gd name="connsiteY52" fmla="*/ 247259 h 328216"/>
                <a:gd name="connsiteX53" fmla="*/ 177911 w 323300"/>
                <a:gd name="connsiteY53" fmla="*/ 130936 h 328216"/>
                <a:gd name="connsiteX54" fmla="*/ 188318 w 323300"/>
                <a:gd name="connsiteY54" fmla="*/ 110257 h 328216"/>
                <a:gd name="connsiteX55" fmla="*/ 189131 w 323300"/>
                <a:gd name="connsiteY55" fmla="*/ 107833 h 328216"/>
                <a:gd name="connsiteX56" fmla="*/ 171134 w 323300"/>
                <a:gd name="connsiteY56" fmla="*/ 53400 h 328216"/>
                <a:gd name="connsiteX57" fmla="*/ 121551 w 323300"/>
                <a:gd name="connsiteY57" fmla="*/ 130892 h 328216"/>
                <a:gd name="connsiteX58" fmla="*/ 79798 w 323300"/>
                <a:gd name="connsiteY58" fmla="*/ 200634 h 328216"/>
                <a:gd name="connsiteX59" fmla="*/ 171134 w 323300"/>
                <a:gd name="connsiteY59" fmla="*/ 53400 h 328216"/>
                <a:gd name="connsiteX60" fmla="*/ 256293 w 323300"/>
                <a:gd name="connsiteY60" fmla="*/ 19067 h 328216"/>
                <a:gd name="connsiteX61" fmla="*/ 193259 w 323300"/>
                <a:gd name="connsiteY61" fmla="*/ 128055 h 328216"/>
                <a:gd name="connsiteX62" fmla="*/ 117360 w 323300"/>
                <a:gd name="connsiteY62" fmla="*/ 247423 h 328216"/>
                <a:gd name="connsiteX63" fmla="*/ 110928 w 323300"/>
                <a:gd name="connsiteY63" fmla="*/ 257803 h 328216"/>
                <a:gd name="connsiteX64" fmla="*/ 107068 w 323300"/>
                <a:gd name="connsiteY64" fmla="*/ 259100 h 328216"/>
                <a:gd name="connsiteX65" fmla="*/ 134083 w 323300"/>
                <a:gd name="connsiteY65" fmla="*/ 288942 h 328216"/>
                <a:gd name="connsiteX66" fmla="*/ 135370 w 323300"/>
                <a:gd name="connsiteY66" fmla="*/ 285050 h 328216"/>
                <a:gd name="connsiteX67" fmla="*/ 233138 w 323300"/>
                <a:gd name="connsiteY67" fmla="*/ 112486 h 328216"/>
                <a:gd name="connsiteX68" fmla="*/ 249861 w 323300"/>
                <a:gd name="connsiteY68" fmla="*/ 54099 h 328216"/>
                <a:gd name="connsiteX69" fmla="*/ 256293 w 323300"/>
                <a:gd name="connsiteY69" fmla="*/ 19067 h 328216"/>
                <a:gd name="connsiteX70" fmla="*/ 226484 w 323300"/>
                <a:gd name="connsiteY70" fmla="*/ 7954 h 328216"/>
                <a:gd name="connsiteX71" fmla="*/ 225191 w 323300"/>
                <a:gd name="connsiteY71" fmla="*/ 10534 h 328216"/>
                <a:gd name="connsiteX72" fmla="*/ 208375 w 323300"/>
                <a:gd name="connsiteY72" fmla="*/ 44070 h 328216"/>
                <a:gd name="connsiteX73" fmla="*/ 208375 w 323300"/>
                <a:gd name="connsiteY73" fmla="*/ 46650 h 328216"/>
                <a:gd name="connsiteX74" fmla="*/ 210962 w 323300"/>
                <a:gd name="connsiteY74" fmla="*/ 44070 h 328216"/>
                <a:gd name="connsiteX75" fmla="*/ 214842 w 323300"/>
                <a:gd name="connsiteY75" fmla="*/ 41490 h 328216"/>
                <a:gd name="connsiteX76" fmla="*/ 222603 w 323300"/>
                <a:gd name="connsiteY76" fmla="*/ 35041 h 328216"/>
                <a:gd name="connsiteX77" fmla="*/ 240713 w 323300"/>
                <a:gd name="connsiteY77" fmla="*/ 10534 h 328216"/>
                <a:gd name="connsiteX78" fmla="*/ 242006 w 323300"/>
                <a:gd name="connsiteY78" fmla="*/ 7954 h 328216"/>
                <a:gd name="connsiteX79" fmla="*/ 226484 w 323300"/>
                <a:gd name="connsiteY79" fmla="*/ 7954 h 328216"/>
                <a:gd name="connsiteX80" fmla="*/ 212143 w 323300"/>
                <a:gd name="connsiteY80" fmla="*/ 7954 h 328216"/>
                <a:gd name="connsiteX81" fmla="*/ 210855 w 323300"/>
                <a:gd name="connsiteY81" fmla="*/ 10541 h 328216"/>
                <a:gd name="connsiteX82" fmla="*/ 80770 w 323300"/>
                <a:gd name="connsiteY82" fmla="*/ 223917 h 328216"/>
                <a:gd name="connsiteX83" fmla="*/ 76906 w 323300"/>
                <a:gd name="connsiteY83" fmla="*/ 226504 h 328216"/>
                <a:gd name="connsiteX84" fmla="*/ 88498 w 323300"/>
                <a:gd name="connsiteY84" fmla="*/ 238142 h 328216"/>
                <a:gd name="connsiteX85" fmla="*/ 89786 w 323300"/>
                <a:gd name="connsiteY85" fmla="*/ 235556 h 328216"/>
                <a:gd name="connsiteX86" fmla="*/ 97514 w 323300"/>
                <a:gd name="connsiteY86" fmla="*/ 222624 h 328216"/>
                <a:gd name="connsiteX87" fmla="*/ 115545 w 323300"/>
                <a:gd name="connsiteY87" fmla="*/ 192881 h 328216"/>
                <a:gd name="connsiteX88" fmla="*/ 134865 w 323300"/>
                <a:gd name="connsiteY88" fmla="*/ 157964 h 328216"/>
                <a:gd name="connsiteX89" fmla="*/ 212143 w 323300"/>
                <a:gd name="connsiteY89" fmla="*/ 10541 h 328216"/>
                <a:gd name="connsiteX90" fmla="*/ 213431 w 323300"/>
                <a:gd name="connsiteY90" fmla="*/ 7954 h 328216"/>
                <a:gd name="connsiteX91" fmla="*/ 212143 w 323300"/>
                <a:gd name="connsiteY91" fmla="*/ 7954 h 328216"/>
                <a:gd name="connsiteX92" fmla="*/ 196650 w 323300"/>
                <a:gd name="connsiteY92" fmla="*/ 7954 h 328216"/>
                <a:gd name="connsiteX93" fmla="*/ 196650 w 323300"/>
                <a:gd name="connsiteY93" fmla="*/ 10552 h 328216"/>
                <a:gd name="connsiteX94" fmla="*/ 184176 w 323300"/>
                <a:gd name="connsiteY94" fmla="*/ 32633 h 328216"/>
                <a:gd name="connsiteX95" fmla="*/ 197897 w 323300"/>
                <a:gd name="connsiteY95" fmla="*/ 10552 h 328216"/>
                <a:gd name="connsiteX96" fmla="*/ 199144 w 323300"/>
                <a:gd name="connsiteY96" fmla="*/ 7954 h 328216"/>
                <a:gd name="connsiteX97" fmla="*/ 196650 w 323300"/>
                <a:gd name="connsiteY97" fmla="*/ 7954 h 328216"/>
                <a:gd name="connsiteX98" fmla="*/ 178383 w 323300"/>
                <a:gd name="connsiteY98" fmla="*/ 7954 h 328216"/>
                <a:gd name="connsiteX99" fmla="*/ 177088 w 323300"/>
                <a:gd name="connsiteY99" fmla="*/ 10543 h 328216"/>
                <a:gd name="connsiteX100" fmla="*/ 95525 w 323300"/>
                <a:gd name="connsiteY100" fmla="*/ 127027 h 328216"/>
                <a:gd name="connsiteX101" fmla="*/ 94230 w 323300"/>
                <a:gd name="connsiteY101" fmla="*/ 128321 h 328216"/>
                <a:gd name="connsiteX102" fmla="*/ 92935 w 323300"/>
                <a:gd name="connsiteY102" fmla="*/ 146441 h 328216"/>
                <a:gd name="connsiteX103" fmla="*/ 79989 w 323300"/>
                <a:gd name="connsiteY103" fmla="*/ 151618 h 328216"/>
                <a:gd name="connsiteX104" fmla="*/ 54096 w 323300"/>
                <a:gd name="connsiteY104" fmla="*/ 196917 h 328216"/>
                <a:gd name="connsiteX105" fmla="*/ 51506 w 323300"/>
                <a:gd name="connsiteY105" fmla="*/ 198212 h 328216"/>
                <a:gd name="connsiteX106" fmla="*/ 61864 w 323300"/>
                <a:gd name="connsiteY106" fmla="*/ 211154 h 328216"/>
                <a:gd name="connsiteX107" fmla="*/ 63158 w 323300"/>
                <a:gd name="connsiteY107" fmla="*/ 207271 h 328216"/>
                <a:gd name="connsiteX108" fmla="*/ 94230 w 323300"/>
                <a:gd name="connsiteY108" fmla="*/ 152912 h 328216"/>
                <a:gd name="connsiteX109" fmla="*/ 182267 w 323300"/>
                <a:gd name="connsiteY109" fmla="*/ 10543 h 328216"/>
                <a:gd name="connsiteX110" fmla="*/ 184856 w 323300"/>
                <a:gd name="connsiteY110" fmla="*/ 7954 h 328216"/>
                <a:gd name="connsiteX111" fmla="*/ 178383 w 323300"/>
                <a:gd name="connsiteY111" fmla="*/ 7954 h 328216"/>
                <a:gd name="connsiteX112" fmla="*/ 156546 w 323300"/>
                <a:gd name="connsiteY112" fmla="*/ 7954 h 328216"/>
                <a:gd name="connsiteX113" fmla="*/ 156546 w 323300"/>
                <a:gd name="connsiteY113" fmla="*/ 10577 h 328216"/>
                <a:gd name="connsiteX114" fmla="*/ 143316 w 323300"/>
                <a:gd name="connsiteY114" fmla="*/ 35494 h 328216"/>
                <a:gd name="connsiteX115" fmla="*/ 144639 w 323300"/>
                <a:gd name="connsiteY115" fmla="*/ 35494 h 328216"/>
                <a:gd name="connsiteX116" fmla="*/ 164483 w 323300"/>
                <a:gd name="connsiteY116" fmla="*/ 10577 h 328216"/>
                <a:gd name="connsiteX117" fmla="*/ 165806 w 323300"/>
                <a:gd name="connsiteY117" fmla="*/ 7954 h 328216"/>
                <a:gd name="connsiteX118" fmla="*/ 156546 w 323300"/>
                <a:gd name="connsiteY118" fmla="*/ 7954 h 328216"/>
                <a:gd name="connsiteX119" fmla="*/ 114943 w 323300"/>
                <a:gd name="connsiteY119" fmla="*/ 7954 h 328216"/>
                <a:gd name="connsiteX120" fmla="*/ 113641 w 323300"/>
                <a:gd name="connsiteY120" fmla="*/ 10534 h 328216"/>
                <a:gd name="connsiteX121" fmla="*/ 81097 w 323300"/>
                <a:gd name="connsiteY121" fmla="*/ 64708 h 328216"/>
                <a:gd name="connsiteX122" fmla="*/ 78493 w 323300"/>
                <a:gd name="connsiteY122" fmla="*/ 65997 h 328216"/>
                <a:gd name="connsiteX123" fmla="*/ 88907 w 323300"/>
                <a:gd name="connsiteY123" fmla="*/ 111142 h 328216"/>
                <a:gd name="connsiteX124" fmla="*/ 90209 w 323300"/>
                <a:gd name="connsiteY124" fmla="*/ 107273 h 328216"/>
                <a:gd name="connsiteX125" fmla="*/ 142279 w 323300"/>
                <a:gd name="connsiteY125" fmla="*/ 10534 h 328216"/>
                <a:gd name="connsiteX126" fmla="*/ 143581 w 323300"/>
                <a:gd name="connsiteY126" fmla="*/ 7954 h 328216"/>
                <a:gd name="connsiteX127" fmla="*/ 114943 w 323300"/>
                <a:gd name="connsiteY127" fmla="*/ 7954 h 328216"/>
                <a:gd name="connsiteX128" fmla="*/ 80577 w 323300"/>
                <a:gd name="connsiteY128" fmla="*/ 7954 h 328216"/>
                <a:gd name="connsiteX129" fmla="*/ 79287 w 323300"/>
                <a:gd name="connsiteY129" fmla="*/ 10577 h 328216"/>
                <a:gd name="connsiteX130" fmla="*/ 71548 w 323300"/>
                <a:gd name="connsiteY130" fmla="*/ 21069 h 328216"/>
                <a:gd name="connsiteX131" fmla="*/ 68968 w 323300"/>
                <a:gd name="connsiteY131" fmla="*/ 23691 h 328216"/>
                <a:gd name="connsiteX132" fmla="*/ 72838 w 323300"/>
                <a:gd name="connsiteY132" fmla="*/ 38117 h 328216"/>
                <a:gd name="connsiteX133" fmla="*/ 74128 w 323300"/>
                <a:gd name="connsiteY133" fmla="*/ 34183 h 328216"/>
                <a:gd name="connsiteX134" fmla="*/ 88316 w 323300"/>
                <a:gd name="connsiteY134" fmla="*/ 10577 h 328216"/>
                <a:gd name="connsiteX135" fmla="*/ 89606 w 323300"/>
                <a:gd name="connsiteY135" fmla="*/ 7954 h 328216"/>
                <a:gd name="connsiteX136" fmla="*/ 80577 w 323300"/>
                <a:gd name="connsiteY136" fmla="*/ 7954 h 328216"/>
                <a:gd name="connsiteX137" fmla="*/ 253004 w 323300"/>
                <a:gd name="connsiteY137" fmla="*/ 684 h 328216"/>
                <a:gd name="connsiteX138" fmla="*/ 267573 w 323300"/>
                <a:gd name="connsiteY138" fmla="*/ 24551 h 328216"/>
                <a:gd name="connsiteX139" fmla="*/ 257213 w 323300"/>
                <a:gd name="connsiteY139" fmla="*/ 62218 h 328216"/>
                <a:gd name="connsiteX140" fmla="*/ 257213 w 323300"/>
                <a:gd name="connsiteY140" fmla="*/ 64816 h 328216"/>
                <a:gd name="connsiteX141" fmla="*/ 244262 w 323300"/>
                <a:gd name="connsiteY141" fmla="*/ 123264 h 328216"/>
                <a:gd name="connsiteX142" fmla="*/ 244262 w 323300"/>
                <a:gd name="connsiteY142" fmla="*/ 144046 h 328216"/>
                <a:gd name="connsiteX143" fmla="*/ 323261 w 323300"/>
                <a:gd name="connsiteY143" fmla="*/ 151839 h 328216"/>
                <a:gd name="connsiteX144" fmla="*/ 281819 w 323300"/>
                <a:gd name="connsiteY144" fmla="*/ 205093 h 328216"/>
                <a:gd name="connsiteX145" fmla="*/ 195049 w 323300"/>
                <a:gd name="connsiteY145" fmla="*/ 301209 h 328216"/>
                <a:gd name="connsiteX146" fmla="*/ 151017 w 323300"/>
                <a:gd name="connsiteY146" fmla="*/ 325887 h 328216"/>
                <a:gd name="connsiteX147" fmla="*/ 129001 w 323300"/>
                <a:gd name="connsiteY147" fmla="*/ 303807 h 328216"/>
                <a:gd name="connsiteX148" fmla="*/ 83674 w 323300"/>
                <a:gd name="connsiteY148" fmla="*/ 253151 h 328216"/>
                <a:gd name="connsiteX149" fmla="*/ 4674 w 323300"/>
                <a:gd name="connsiteY149" fmla="*/ 166127 h 328216"/>
                <a:gd name="connsiteX150" fmla="*/ 65543 w 323300"/>
                <a:gd name="connsiteY150" fmla="*/ 144046 h 328216"/>
                <a:gd name="connsiteX151" fmla="*/ 83674 w 323300"/>
                <a:gd name="connsiteY151" fmla="*/ 144046 h 328216"/>
                <a:gd name="connsiteX152" fmla="*/ 82379 w 323300"/>
                <a:gd name="connsiteY152" fmla="*/ 141449 h 328216"/>
                <a:gd name="connsiteX153" fmla="*/ 77198 w 323300"/>
                <a:gd name="connsiteY153" fmla="*/ 120667 h 328216"/>
                <a:gd name="connsiteX154" fmla="*/ 61658 w 323300"/>
                <a:gd name="connsiteY154" fmla="*/ 50528 h 328216"/>
                <a:gd name="connsiteX155" fmla="*/ 79788 w 323300"/>
                <a:gd name="connsiteY155" fmla="*/ 1171 h 328216"/>
                <a:gd name="connsiteX156" fmla="*/ 217066 w 323300"/>
                <a:gd name="connsiteY156" fmla="*/ 1171 h 328216"/>
                <a:gd name="connsiteX157" fmla="*/ 253004 w 323300"/>
                <a:gd name="connsiteY157" fmla="*/ 684 h 32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323300" h="328216">
                  <a:moveTo>
                    <a:pt x="182296" y="253418"/>
                  </a:moveTo>
                  <a:cubicBezTo>
                    <a:pt x="173334" y="266298"/>
                    <a:pt x="163092" y="277890"/>
                    <a:pt x="152850" y="290770"/>
                  </a:cubicBezTo>
                  <a:cubicBezTo>
                    <a:pt x="151570" y="293346"/>
                    <a:pt x="147729" y="297210"/>
                    <a:pt x="146449" y="299786"/>
                  </a:cubicBezTo>
                  <a:cubicBezTo>
                    <a:pt x="146449" y="301074"/>
                    <a:pt x="145168" y="301074"/>
                    <a:pt x="145168" y="301074"/>
                  </a:cubicBezTo>
                  <a:cubicBezTo>
                    <a:pt x="145168" y="302361"/>
                    <a:pt x="146449" y="303649"/>
                    <a:pt x="147729" y="304937"/>
                  </a:cubicBezTo>
                  <a:cubicBezTo>
                    <a:pt x="150289" y="307513"/>
                    <a:pt x="155410" y="316529"/>
                    <a:pt x="160531" y="319105"/>
                  </a:cubicBezTo>
                  <a:cubicBezTo>
                    <a:pt x="160531" y="317817"/>
                    <a:pt x="161812" y="316529"/>
                    <a:pt x="161812" y="316529"/>
                  </a:cubicBezTo>
                  <a:cubicBezTo>
                    <a:pt x="169493" y="295922"/>
                    <a:pt x="177175" y="275314"/>
                    <a:pt x="183576" y="254706"/>
                  </a:cubicBezTo>
                  <a:cubicBezTo>
                    <a:pt x="184856" y="250842"/>
                    <a:pt x="184856" y="250842"/>
                    <a:pt x="182296" y="253418"/>
                  </a:cubicBezTo>
                  <a:close/>
                  <a:moveTo>
                    <a:pt x="210521" y="180415"/>
                  </a:moveTo>
                  <a:cubicBezTo>
                    <a:pt x="206553" y="185610"/>
                    <a:pt x="203907" y="190806"/>
                    <a:pt x="201261" y="196001"/>
                  </a:cubicBezTo>
                  <a:cubicBezTo>
                    <a:pt x="192000" y="212887"/>
                    <a:pt x="182740" y="229772"/>
                    <a:pt x="173479" y="246658"/>
                  </a:cubicBezTo>
                  <a:cubicBezTo>
                    <a:pt x="172156" y="249255"/>
                    <a:pt x="172156" y="249255"/>
                    <a:pt x="174802" y="246658"/>
                  </a:cubicBezTo>
                  <a:cubicBezTo>
                    <a:pt x="182740" y="234968"/>
                    <a:pt x="190677" y="224577"/>
                    <a:pt x="198615" y="212887"/>
                  </a:cubicBezTo>
                  <a:cubicBezTo>
                    <a:pt x="199938" y="210289"/>
                    <a:pt x="202584" y="205094"/>
                    <a:pt x="203907" y="201197"/>
                  </a:cubicBezTo>
                  <a:cubicBezTo>
                    <a:pt x="206553" y="194703"/>
                    <a:pt x="209198" y="188208"/>
                    <a:pt x="210521" y="181714"/>
                  </a:cubicBezTo>
                  <a:cubicBezTo>
                    <a:pt x="211844" y="177817"/>
                    <a:pt x="211844" y="177817"/>
                    <a:pt x="210521" y="180415"/>
                  </a:cubicBezTo>
                  <a:close/>
                  <a:moveTo>
                    <a:pt x="307728" y="155592"/>
                  </a:moveTo>
                  <a:cubicBezTo>
                    <a:pt x="305188" y="161942"/>
                    <a:pt x="301378" y="168292"/>
                    <a:pt x="297568" y="174642"/>
                  </a:cubicBezTo>
                  <a:cubicBezTo>
                    <a:pt x="303918" y="168292"/>
                    <a:pt x="310268" y="160672"/>
                    <a:pt x="307728" y="155592"/>
                  </a:cubicBezTo>
                  <a:close/>
                  <a:moveTo>
                    <a:pt x="265967" y="150829"/>
                  </a:moveTo>
                  <a:cubicBezTo>
                    <a:pt x="265967" y="152122"/>
                    <a:pt x="265967" y="152122"/>
                    <a:pt x="265967" y="153415"/>
                  </a:cubicBezTo>
                  <a:cubicBezTo>
                    <a:pt x="244933" y="193496"/>
                    <a:pt x="225213" y="234869"/>
                    <a:pt x="205493" y="276242"/>
                  </a:cubicBezTo>
                  <a:cubicBezTo>
                    <a:pt x="223898" y="256848"/>
                    <a:pt x="240989" y="238748"/>
                    <a:pt x="258079" y="219354"/>
                  </a:cubicBezTo>
                  <a:cubicBezTo>
                    <a:pt x="267282" y="197374"/>
                    <a:pt x="276485" y="175395"/>
                    <a:pt x="287002" y="153415"/>
                  </a:cubicBezTo>
                  <a:cubicBezTo>
                    <a:pt x="288317" y="152122"/>
                    <a:pt x="288317" y="152122"/>
                    <a:pt x="289631" y="150829"/>
                  </a:cubicBezTo>
                  <a:cubicBezTo>
                    <a:pt x="289631" y="150829"/>
                    <a:pt x="289631" y="150829"/>
                    <a:pt x="265967" y="150829"/>
                  </a:cubicBezTo>
                  <a:close/>
                  <a:moveTo>
                    <a:pt x="249532" y="150829"/>
                  </a:moveTo>
                  <a:cubicBezTo>
                    <a:pt x="248239" y="152116"/>
                    <a:pt x="248239" y="152116"/>
                    <a:pt x="248239" y="153404"/>
                  </a:cubicBezTo>
                  <a:cubicBezTo>
                    <a:pt x="239184" y="168850"/>
                    <a:pt x="230129" y="184295"/>
                    <a:pt x="219781" y="198454"/>
                  </a:cubicBezTo>
                  <a:cubicBezTo>
                    <a:pt x="218488" y="202316"/>
                    <a:pt x="215901" y="207464"/>
                    <a:pt x="214607" y="210039"/>
                  </a:cubicBezTo>
                  <a:cubicBezTo>
                    <a:pt x="205553" y="237069"/>
                    <a:pt x="195204" y="262812"/>
                    <a:pt x="186150" y="289843"/>
                  </a:cubicBezTo>
                  <a:cubicBezTo>
                    <a:pt x="208140" y="244792"/>
                    <a:pt x="230129" y="198454"/>
                    <a:pt x="252119" y="153404"/>
                  </a:cubicBezTo>
                  <a:cubicBezTo>
                    <a:pt x="253413" y="152116"/>
                    <a:pt x="253413" y="152116"/>
                    <a:pt x="254706" y="150829"/>
                  </a:cubicBezTo>
                  <a:cubicBezTo>
                    <a:pt x="254706" y="150829"/>
                    <a:pt x="254706" y="150829"/>
                    <a:pt x="249532" y="150829"/>
                  </a:cubicBezTo>
                  <a:close/>
                  <a:moveTo>
                    <a:pt x="49248" y="150049"/>
                  </a:moveTo>
                  <a:cubicBezTo>
                    <a:pt x="44047" y="149887"/>
                    <a:pt x="38059" y="149887"/>
                    <a:pt x="33016" y="150532"/>
                  </a:cubicBezTo>
                  <a:cubicBezTo>
                    <a:pt x="33016" y="150532"/>
                    <a:pt x="33016" y="151822"/>
                    <a:pt x="31755" y="153112"/>
                  </a:cubicBezTo>
                  <a:cubicBezTo>
                    <a:pt x="29234" y="156981"/>
                    <a:pt x="27973" y="160851"/>
                    <a:pt x="25452" y="164720"/>
                  </a:cubicBezTo>
                  <a:cubicBezTo>
                    <a:pt x="25452" y="166010"/>
                    <a:pt x="24191" y="166010"/>
                    <a:pt x="22931" y="167300"/>
                  </a:cubicBezTo>
                  <a:cubicBezTo>
                    <a:pt x="30495" y="175039"/>
                    <a:pt x="36798" y="182778"/>
                    <a:pt x="44362" y="190517"/>
                  </a:cubicBezTo>
                  <a:cubicBezTo>
                    <a:pt x="44362" y="189227"/>
                    <a:pt x="44362" y="187938"/>
                    <a:pt x="45623" y="186648"/>
                  </a:cubicBezTo>
                  <a:cubicBezTo>
                    <a:pt x="51927" y="175039"/>
                    <a:pt x="59491" y="163431"/>
                    <a:pt x="65794" y="150532"/>
                  </a:cubicBezTo>
                  <a:cubicBezTo>
                    <a:pt x="64534" y="150532"/>
                    <a:pt x="62012" y="150532"/>
                    <a:pt x="60752" y="150532"/>
                  </a:cubicBezTo>
                  <a:cubicBezTo>
                    <a:pt x="58861" y="150532"/>
                    <a:pt x="54448" y="150210"/>
                    <a:pt x="49248" y="150049"/>
                  </a:cubicBezTo>
                  <a:close/>
                  <a:moveTo>
                    <a:pt x="189131" y="107833"/>
                  </a:moveTo>
                  <a:cubicBezTo>
                    <a:pt x="188969" y="107672"/>
                    <a:pt x="188318" y="108318"/>
                    <a:pt x="187017" y="110257"/>
                  </a:cubicBezTo>
                  <a:cubicBezTo>
                    <a:pt x="161000" y="149031"/>
                    <a:pt x="133682" y="189098"/>
                    <a:pt x="107664" y="229165"/>
                  </a:cubicBezTo>
                  <a:cubicBezTo>
                    <a:pt x="105062" y="234335"/>
                    <a:pt x="101160" y="239504"/>
                    <a:pt x="98558" y="245967"/>
                  </a:cubicBezTo>
                  <a:cubicBezTo>
                    <a:pt x="98558" y="247259"/>
                    <a:pt x="97257" y="247259"/>
                    <a:pt x="95956" y="247259"/>
                  </a:cubicBezTo>
                  <a:cubicBezTo>
                    <a:pt x="97257" y="249844"/>
                    <a:pt x="98558" y="251137"/>
                    <a:pt x="99859" y="252429"/>
                  </a:cubicBezTo>
                  <a:cubicBezTo>
                    <a:pt x="101160" y="251137"/>
                    <a:pt x="101160" y="251137"/>
                    <a:pt x="101160" y="249844"/>
                  </a:cubicBezTo>
                  <a:cubicBezTo>
                    <a:pt x="102461" y="249844"/>
                    <a:pt x="102461" y="248552"/>
                    <a:pt x="103761" y="247259"/>
                  </a:cubicBezTo>
                  <a:cubicBezTo>
                    <a:pt x="131080" y="209777"/>
                    <a:pt x="154496" y="169711"/>
                    <a:pt x="177911" y="130936"/>
                  </a:cubicBezTo>
                  <a:cubicBezTo>
                    <a:pt x="181814" y="124474"/>
                    <a:pt x="184416" y="116719"/>
                    <a:pt x="188318" y="110257"/>
                  </a:cubicBezTo>
                  <a:cubicBezTo>
                    <a:pt x="188969" y="108964"/>
                    <a:pt x="189294" y="107995"/>
                    <a:pt x="189131" y="107833"/>
                  </a:cubicBezTo>
                  <a:close/>
                  <a:moveTo>
                    <a:pt x="171134" y="53400"/>
                  </a:moveTo>
                  <a:cubicBezTo>
                    <a:pt x="155476" y="79231"/>
                    <a:pt x="138514" y="105061"/>
                    <a:pt x="121551" y="130892"/>
                  </a:cubicBezTo>
                  <a:cubicBezTo>
                    <a:pt x="107199" y="154139"/>
                    <a:pt x="94151" y="177387"/>
                    <a:pt x="79798" y="200634"/>
                  </a:cubicBezTo>
                  <a:cubicBezTo>
                    <a:pt x="111113" y="151556"/>
                    <a:pt x="141123" y="102478"/>
                    <a:pt x="171134" y="53400"/>
                  </a:cubicBezTo>
                  <a:close/>
                  <a:moveTo>
                    <a:pt x="256293" y="19067"/>
                  </a:moveTo>
                  <a:cubicBezTo>
                    <a:pt x="235710" y="54099"/>
                    <a:pt x="215128" y="91726"/>
                    <a:pt x="193259" y="128055"/>
                  </a:cubicBezTo>
                  <a:cubicBezTo>
                    <a:pt x="172676" y="169574"/>
                    <a:pt x="145661" y="208499"/>
                    <a:pt x="117360" y="247423"/>
                  </a:cubicBezTo>
                  <a:cubicBezTo>
                    <a:pt x="116073" y="250018"/>
                    <a:pt x="113500" y="253910"/>
                    <a:pt x="110928" y="257803"/>
                  </a:cubicBezTo>
                  <a:cubicBezTo>
                    <a:pt x="109641" y="259100"/>
                    <a:pt x="108355" y="259100"/>
                    <a:pt x="107068" y="259100"/>
                  </a:cubicBezTo>
                  <a:cubicBezTo>
                    <a:pt x="116073" y="269480"/>
                    <a:pt x="125078" y="278562"/>
                    <a:pt x="134083" y="288942"/>
                  </a:cubicBezTo>
                  <a:cubicBezTo>
                    <a:pt x="134083" y="287645"/>
                    <a:pt x="134083" y="286347"/>
                    <a:pt x="135370" y="285050"/>
                  </a:cubicBezTo>
                  <a:cubicBezTo>
                    <a:pt x="167530" y="226663"/>
                    <a:pt x="199691" y="169574"/>
                    <a:pt x="233138" y="112486"/>
                  </a:cubicBezTo>
                  <a:cubicBezTo>
                    <a:pt x="238283" y="89131"/>
                    <a:pt x="247288" y="63181"/>
                    <a:pt x="249861" y="54099"/>
                  </a:cubicBezTo>
                  <a:cubicBezTo>
                    <a:pt x="249861" y="51504"/>
                    <a:pt x="256293" y="30745"/>
                    <a:pt x="256293" y="19067"/>
                  </a:cubicBezTo>
                  <a:close/>
                  <a:moveTo>
                    <a:pt x="226484" y="7954"/>
                  </a:moveTo>
                  <a:cubicBezTo>
                    <a:pt x="226484" y="9244"/>
                    <a:pt x="226484" y="9244"/>
                    <a:pt x="225191" y="10534"/>
                  </a:cubicBezTo>
                  <a:cubicBezTo>
                    <a:pt x="220016" y="22143"/>
                    <a:pt x="214842" y="32461"/>
                    <a:pt x="208375" y="44070"/>
                  </a:cubicBezTo>
                  <a:cubicBezTo>
                    <a:pt x="207081" y="47939"/>
                    <a:pt x="207081" y="49229"/>
                    <a:pt x="208375" y="46650"/>
                  </a:cubicBezTo>
                  <a:cubicBezTo>
                    <a:pt x="209668" y="45360"/>
                    <a:pt x="209668" y="45360"/>
                    <a:pt x="210962" y="44070"/>
                  </a:cubicBezTo>
                  <a:cubicBezTo>
                    <a:pt x="210962" y="42780"/>
                    <a:pt x="213549" y="42780"/>
                    <a:pt x="214842" y="41490"/>
                  </a:cubicBezTo>
                  <a:cubicBezTo>
                    <a:pt x="217429" y="41490"/>
                    <a:pt x="221310" y="37621"/>
                    <a:pt x="222603" y="35041"/>
                  </a:cubicBezTo>
                  <a:cubicBezTo>
                    <a:pt x="229071" y="27302"/>
                    <a:pt x="234245" y="18273"/>
                    <a:pt x="240713" y="10534"/>
                  </a:cubicBezTo>
                  <a:cubicBezTo>
                    <a:pt x="240713" y="9244"/>
                    <a:pt x="240713" y="9244"/>
                    <a:pt x="242006" y="7954"/>
                  </a:cubicBezTo>
                  <a:cubicBezTo>
                    <a:pt x="242006" y="7954"/>
                    <a:pt x="242006" y="7954"/>
                    <a:pt x="226484" y="7954"/>
                  </a:cubicBezTo>
                  <a:close/>
                  <a:moveTo>
                    <a:pt x="212143" y="7954"/>
                  </a:moveTo>
                  <a:cubicBezTo>
                    <a:pt x="212143" y="9247"/>
                    <a:pt x="210855" y="9247"/>
                    <a:pt x="210855" y="10541"/>
                  </a:cubicBezTo>
                  <a:cubicBezTo>
                    <a:pt x="167064" y="81666"/>
                    <a:pt x="124561" y="152792"/>
                    <a:pt x="80770" y="223917"/>
                  </a:cubicBezTo>
                  <a:cubicBezTo>
                    <a:pt x="79482" y="225210"/>
                    <a:pt x="78194" y="226504"/>
                    <a:pt x="76906" y="226504"/>
                  </a:cubicBezTo>
                  <a:cubicBezTo>
                    <a:pt x="80770" y="230383"/>
                    <a:pt x="84634" y="234263"/>
                    <a:pt x="88498" y="238142"/>
                  </a:cubicBezTo>
                  <a:cubicBezTo>
                    <a:pt x="88498" y="238142"/>
                    <a:pt x="89786" y="236849"/>
                    <a:pt x="89786" y="235556"/>
                  </a:cubicBezTo>
                  <a:cubicBezTo>
                    <a:pt x="92362" y="231676"/>
                    <a:pt x="94938" y="227797"/>
                    <a:pt x="97514" y="222624"/>
                  </a:cubicBezTo>
                  <a:cubicBezTo>
                    <a:pt x="103954" y="212278"/>
                    <a:pt x="109106" y="203226"/>
                    <a:pt x="115545" y="192881"/>
                  </a:cubicBezTo>
                  <a:cubicBezTo>
                    <a:pt x="121985" y="181242"/>
                    <a:pt x="128425" y="169603"/>
                    <a:pt x="134865" y="157964"/>
                  </a:cubicBezTo>
                  <a:cubicBezTo>
                    <a:pt x="161912" y="108823"/>
                    <a:pt x="187672" y="59682"/>
                    <a:pt x="212143" y="10541"/>
                  </a:cubicBezTo>
                  <a:cubicBezTo>
                    <a:pt x="212143" y="9247"/>
                    <a:pt x="213431" y="9247"/>
                    <a:pt x="213431" y="7954"/>
                  </a:cubicBezTo>
                  <a:cubicBezTo>
                    <a:pt x="213431" y="7954"/>
                    <a:pt x="213431" y="7954"/>
                    <a:pt x="212143" y="7954"/>
                  </a:cubicBezTo>
                  <a:close/>
                  <a:moveTo>
                    <a:pt x="196650" y="7954"/>
                  </a:moveTo>
                  <a:cubicBezTo>
                    <a:pt x="196650" y="9253"/>
                    <a:pt x="196650" y="9253"/>
                    <a:pt x="196650" y="10552"/>
                  </a:cubicBezTo>
                  <a:cubicBezTo>
                    <a:pt x="192907" y="18345"/>
                    <a:pt x="187918" y="26138"/>
                    <a:pt x="184176" y="32633"/>
                  </a:cubicBezTo>
                  <a:cubicBezTo>
                    <a:pt x="187918" y="24839"/>
                    <a:pt x="192907" y="18345"/>
                    <a:pt x="197897" y="10552"/>
                  </a:cubicBezTo>
                  <a:cubicBezTo>
                    <a:pt x="197897" y="9253"/>
                    <a:pt x="199144" y="9253"/>
                    <a:pt x="199144" y="7954"/>
                  </a:cubicBezTo>
                  <a:cubicBezTo>
                    <a:pt x="199144" y="7954"/>
                    <a:pt x="199144" y="7954"/>
                    <a:pt x="196650" y="7954"/>
                  </a:cubicBezTo>
                  <a:close/>
                  <a:moveTo>
                    <a:pt x="178383" y="7954"/>
                  </a:moveTo>
                  <a:cubicBezTo>
                    <a:pt x="177088" y="9249"/>
                    <a:pt x="177088" y="9249"/>
                    <a:pt x="177088" y="10543"/>
                  </a:cubicBezTo>
                  <a:cubicBezTo>
                    <a:pt x="148606" y="48077"/>
                    <a:pt x="121418" y="86905"/>
                    <a:pt x="95525" y="127027"/>
                  </a:cubicBezTo>
                  <a:cubicBezTo>
                    <a:pt x="94230" y="127027"/>
                    <a:pt x="94230" y="128321"/>
                    <a:pt x="94230" y="128321"/>
                  </a:cubicBezTo>
                  <a:cubicBezTo>
                    <a:pt x="95525" y="136087"/>
                    <a:pt x="96819" y="143852"/>
                    <a:pt x="92935" y="146441"/>
                  </a:cubicBezTo>
                  <a:cubicBezTo>
                    <a:pt x="90346" y="149029"/>
                    <a:pt x="85167" y="150324"/>
                    <a:pt x="79989" y="151618"/>
                  </a:cubicBezTo>
                  <a:cubicBezTo>
                    <a:pt x="70926" y="165855"/>
                    <a:pt x="61864" y="181386"/>
                    <a:pt x="54096" y="196917"/>
                  </a:cubicBezTo>
                  <a:cubicBezTo>
                    <a:pt x="52801" y="198212"/>
                    <a:pt x="51506" y="198212"/>
                    <a:pt x="51506" y="198212"/>
                  </a:cubicBezTo>
                  <a:cubicBezTo>
                    <a:pt x="55390" y="203389"/>
                    <a:pt x="57980" y="207271"/>
                    <a:pt x="61864" y="211154"/>
                  </a:cubicBezTo>
                  <a:cubicBezTo>
                    <a:pt x="61864" y="209860"/>
                    <a:pt x="63158" y="208566"/>
                    <a:pt x="63158" y="207271"/>
                  </a:cubicBezTo>
                  <a:cubicBezTo>
                    <a:pt x="73515" y="189152"/>
                    <a:pt x="83873" y="171032"/>
                    <a:pt x="94230" y="152912"/>
                  </a:cubicBezTo>
                  <a:cubicBezTo>
                    <a:pt x="122713" y="105024"/>
                    <a:pt x="156374" y="59725"/>
                    <a:pt x="182267" y="10543"/>
                  </a:cubicBezTo>
                  <a:cubicBezTo>
                    <a:pt x="183562" y="9249"/>
                    <a:pt x="183562" y="9249"/>
                    <a:pt x="184856" y="7954"/>
                  </a:cubicBezTo>
                  <a:cubicBezTo>
                    <a:pt x="184856" y="7954"/>
                    <a:pt x="184856" y="7954"/>
                    <a:pt x="178383" y="7954"/>
                  </a:cubicBezTo>
                  <a:close/>
                  <a:moveTo>
                    <a:pt x="156546" y="7954"/>
                  </a:moveTo>
                  <a:cubicBezTo>
                    <a:pt x="156546" y="9266"/>
                    <a:pt x="156546" y="9266"/>
                    <a:pt x="156546" y="10577"/>
                  </a:cubicBezTo>
                  <a:cubicBezTo>
                    <a:pt x="151254" y="18446"/>
                    <a:pt x="147285" y="27626"/>
                    <a:pt x="143316" y="35494"/>
                  </a:cubicBezTo>
                  <a:cubicBezTo>
                    <a:pt x="141993" y="38117"/>
                    <a:pt x="141993" y="38117"/>
                    <a:pt x="144639" y="35494"/>
                  </a:cubicBezTo>
                  <a:cubicBezTo>
                    <a:pt x="151254" y="27626"/>
                    <a:pt x="157869" y="18446"/>
                    <a:pt x="164483" y="10577"/>
                  </a:cubicBezTo>
                  <a:cubicBezTo>
                    <a:pt x="164483" y="9266"/>
                    <a:pt x="164483" y="9266"/>
                    <a:pt x="165806" y="7954"/>
                  </a:cubicBezTo>
                  <a:cubicBezTo>
                    <a:pt x="165806" y="7954"/>
                    <a:pt x="165806" y="7954"/>
                    <a:pt x="156546" y="7954"/>
                  </a:cubicBezTo>
                  <a:close/>
                  <a:moveTo>
                    <a:pt x="114943" y="7954"/>
                  </a:moveTo>
                  <a:cubicBezTo>
                    <a:pt x="114943" y="9244"/>
                    <a:pt x="114943" y="9244"/>
                    <a:pt x="113641" y="10534"/>
                  </a:cubicBezTo>
                  <a:cubicBezTo>
                    <a:pt x="101925" y="28592"/>
                    <a:pt x="91511" y="46650"/>
                    <a:pt x="81097" y="64708"/>
                  </a:cubicBezTo>
                  <a:cubicBezTo>
                    <a:pt x="79795" y="65997"/>
                    <a:pt x="79795" y="65997"/>
                    <a:pt x="78493" y="65997"/>
                  </a:cubicBezTo>
                  <a:cubicBezTo>
                    <a:pt x="82399" y="81476"/>
                    <a:pt x="86304" y="96954"/>
                    <a:pt x="88907" y="111142"/>
                  </a:cubicBezTo>
                  <a:cubicBezTo>
                    <a:pt x="88907" y="109852"/>
                    <a:pt x="90209" y="108563"/>
                    <a:pt x="90209" y="107273"/>
                  </a:cubicBezTo>
                  <a:cubicBezTo>
                    <a:pt x="108434" y="76316"/>
                    <a:pt x="126658" y="44070"/>
                    <a:pt x="142279" y="10534"/>
                  </a:cubicBezTo>
                  <a:cubicBezTo>
                    <a:pt x="142279" y="9244"/>
                    <a:pt x="143581" y="9244"/>
                    <a:pt x="143581" y="7954"/>
                  </a:cubicBezTo>
                  <a:cubicBezTo>
                    <a:pt x="143581" y="7954"/>
                    <a:pt x="143581" y="7954"/>
                    <a:pt x="114943" y="7954"/>
                  </a:cubicBezTo>
                  <a:close/>
                  <a:moveTo>
                    <a:pt x="80577" y="7954"/>
                  </a:moveTo>
                  <a:cubicBezTo>
                    <a:pt x="79287" y="9266"/>
                    <a:pt x="79287" y="9266"/>
                    <a:pt x="79287" y="10577"/>
                  </a:cubicBezTo>
                  <a:cubicBezTo>
                    <a:pt x="76707" y="14511"/>
                    <a:pt x="74128" y="17134"/>
                    <a:pt x="71548" y="21069"/>
                  </a:cubicBezTo>
                  <a:cubicBezTo>
                    <a:pt x="71548" y="23691"/>
                    <a:pt x="70258" y="23691"/>
                    <a:pt x="68968" y="23691"/>
                  </a:cubicBezTo>
                  <a:cubicBezTo>
                    <a:pt x="70258" y="28937"/>
                    <a:pt x="71548" y="34183"/>
                    <a:pt x="72838" y="38117"/>
                  </a:cubicBezTo>
                  <a:cubicBezTo>
                    <a:pt x="74128" y="36806"/>
                    <a:pt x="74128" y="35494"/>
                    <a:pt x="74128" y="34183"/>
                  </a:cubicBezTo>
                  <a:cubicBezTo>
                    <a:pt x="79287" y="26314"/>
                    <a:pt x="83157" y="18446"/>
                    <a:pt x="88316" y="10577"/>
                  </a:cubicBezTo>
                  <a:cubicBezTo>
                    <a:pt x="88316" y="9266"/>
                    <a:pt x="88316" y="9266"/>
                    <a:pt x="89606" y="7954"/>
                  </a:cubicBezTo>
                  <a:cubicBezTo>
                    <a:pt x="89606" y="7954"/>
                    <a:pt x="89606" y="7954"/>
                    <a:pt x="80577" y="7954"/>
                  </a:cubicBezTo>
                  <a:close/>
                  <a:moveTo>
                    <a:pt x="253004" y="684"/>
                  </a:moveTo>
                  <a:cubicBezTo>
                    <a:pt x="264012" y="2470"/>
                    <a:pt x="271458" y="8315"/>
                    <a:pt x="267573" y="24551"/>
                  </a:cubicBezTo>
                  <a:cubicBezTo>
                    <a:pt x="266278" y="29746"/>
                    <a:pt x="262393" y="44034"/>
                    <a:pt x="257213" y="62218"/>
                  </a:cubicBezTo>
                  <a:cubicBezTo>
                    <a:pt x="257213" y="62218"/>
                    <a:pt x="257213" y="63517"/>
                    <a:pt x="257213" y="64816"/>
                  </a:cubicBezTo>
                  <a:cubicBezTo>
                    <a:pt x="257213" y="64816"/>
                    <a:pt x="257213" y="64816"/>
                    <a:pt x="244262" y="123264"/>
                  </a:cubicBezTo>
                  <a:cubicBezTo>
                    <a:pt x="242967" y="133655"/>
                    <a:pt x="242967" y="141449"/>
                    <a:pt x="244262" y="144046"/>
                  </a:cubicBezTo>
                  <a:cubicBezTo>
                    <a:pt x="259803" y="142747"/>
                    <a:pt x="320671" y="136253"/>
                    <a:pt x="323261" y="151839"/>
                  </a:cubicBezTo>
                  <a:cubicBezTo>
                    <a:pt x="324556" y="170024"/>
                    <a:pt x="293475" y="193403"/>
                    <a:pt x="281819" y="205093"/>
                  </a:cubicBezTo>
                  <a:cubicBezTo>
                    <a:pt x="253328" y="237564"/>
                    <a:pt x="223541" y="270036"/>
                    <a:pt x="195049" y="301209"/>
                  </a:cubicBezTo>
                  <a:cubicBezTo>
                    <a:pt x="182099" y="315496"/>
                    <a:pt x="170443" y="334979"/>
                    <a:pt x="151017" y="325887"/>
                  </a:cubicBezTo>
                  <a:cubicBezTo>
                    <a:pt x="143247" y="323289"/>
                    <a:pt x="134181" y="309002"/>
                    <a:pt x="129001" y="303807"/>
                  </a:cubicBezTo>
                  <a:cubicBezTo>
                    <a:pt x="113460" y="286921"/>
                    <a:pt x="99214" y="270036"/>
                    <a:pt x="83674" y="253151"/>
                  </a:cubicBezTo>
                  <a:cubicBezTo>
                    <a:pt x="56477" y="223277"/>
                    <a:pt x="30575" y="194702"/>
                    <a:pt x="4674" y="166127"/>
                  </a:cubicBezTo>
                  <a:cubicBezTo>
                    <a:pt x="-19932" y="138851"/>
                    <a:pt x="60362" y="144046"/>
                    <a:pt x="65543" y="144046"/>
                  </a:cubicBezTo>
                  <a:cubicBezTo>
                    <a:pt x="70723" y="144046"/>
                    <a:pt x="77198" y="144046"/>
                    <a:pt x="83674" y="144046"/>
                  </a:cubicBezTo>
                  <a:cubicBezTo>
                    <a:pt x="88854" y="144046"/>
                    <a:pt x="82379" y="144046"/>
                    <a:pt x="82379" y="141449"/>
                  </a:cubicBezTo>
                  <a:cubicBezTo>
                    <a:pt x="81084" y="134954"/>
                    <a:pt x="79788" y="127161"/>
                    <a:pt x="77198" y="120667"/>
                  </a:cubicBezTo>
                  <a:cubicBezTo>
                    <a:pt x="72018" y="97287"/>
                    <a:pt x="66838" y="73908"/>
                    <a:pt x="61658" y="50528"/>
                  </a:cubicBezTo>
                  <a:cubicBezTo>
                    <a:pt x="56477" y="27149"/>
                    <a:pt x="46116" y="1171"/>
                    <a:pt x="79788" y="1171"/>
                  </a:cubicBezTo>
                  <a:cubicBezTo>
                    <a:pt x="79788" y="1171"/>
                    <a:pt x="79788" y="1171"/>
                    <a:pt x="217066" y="1171"/>
                  </a:cubicBezTo>
                  <a:cubicBezTo>
                    <a:pt x="227426" y="1171"/>
                    <a:pt x="241996" y="-1102"/>
                    <a:pt x="253004" y="6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10" name="组合 7">
              <a:extLst>
                <a:ext uri="{FF2B5EF4-FFF2-40B4-BE49-F238E27FC236}">
                  <a16:creationId xmlns:a16="http://schemas.microsoft.com/office/drawing/2014/main" id="{AF80A4C0-B5A5-4EA8-A8DA-C332AA6960C2}"/>
                </a:ext>
              </a:extLst>
            </p:cNvPr>
            <p:cNvGrpSpPr/>
            <p:nvPr/>
          </p:nvGrpSpPr>
          <p:grpSpPr>
            <a:xfrm>
              <a:off x="811696" y="2814542"/>
              <a:ext cx="2241974" cy="3820880"/>
              <a:chOff x="811696" y="2814542"/>
              <a:chExt cx="2241974" cy="3820880"/>
            </a:xfrm>
          </p:grpSpPr>
          <p:sp>
            <p:nvSpPr>
              <p:cNvPr id="11" name="任意多边形: 形状 8">
                <a:extLst>
                  <a:ext uri="{FF2B5EF4-FFF2-40B4-BE49-F238E27FC236}">
                    <a16:creationId xmlns:a16="http://schemas.microsoft.com/office/drawing/2014/main" id="{D9710443-77CC-42E6-B6FA-0C6FF4DEF058}"/>
                  </a:ext>
                </a:extLst>
              </p:cNvPr>
              <p:cNvSpPr/>
              <p:nvPr/>
            </p:nvSpPr>
            <p:spPr>
              <a:xfrm rot="5400000">
                <a:off x="1068683" y="3642542"/>
                <a:ext cx="1728000" cy="72000"/>
              </a:xfrm>
              <a:custGeom>
                <a:avLst/>
                <a:gdLst>
                  <a:gd name="connsiteX0" fmla="*/ 0 w 5820229"/>
                  <a:gd name="connsiteY0" fmla="*/ 103855 h 190941"/>
                  <a:gd name="connsiteX1" fmla="*/ 943429 w 5820229"/>
                  <a:gd name="connsiteY1" fmla="*/ 2255 h 190941"/>
                  <a:gd name="connsiteX2" fmla="*/ 2046514 w 5820229"/>
                  <a:gd name="connsiteY2" fmla="*/ 190941 h 190941"/>
                  <a:gd name="connsiteX3" fmla="*/ 3570514 w 5820229"/>
                  <a:gd name="connsiteY3" fmla="*/ 2255 h 190941"/>
                  <a:gd name="connsiteX4" fmla="*/ 4644572 w 5820229"/>
                  <a:gd name="connsiteY4" fmla="*/ 161912 h 190941"/>
                  <a:gd name="connsiteX5" fmla="*/ 5820229 w 5820229"/>
                  <a:gd name="connsiteY5" fmla="*/ 31284 h 19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20229" h="190941">
                    <a:moveTo>
                      <a:pt x="0" y="103855"/>
                    </a:moveTo>
                    <a:cubicBezTo>
                      <a:pt x="301171" y="45798"/>
                      <a:pt x="602343" y="-12259"/>
                      <a:pt x="943429" y="2255"/>
                    </a:cubicBezTo>
                    <a:cubicBezTo>
                      <a:pt x="1284515" y="16769"/>
                      <a:pt x="1608667" y="190941"/>
                      <a:pt x="2046514" y="190941"/>
                    </a:cubicBezTo>
                    <a:cubicBezTo>
                      <a:pt x="2484361" y="190941"/>
                      <a:pt x="3137504" y="7093"/>
                      <a:pt x="3570514" y="2255"/>
                    </a:cubicBezTo>
                    <a:cubicBezTo>
                      <a:pt x="4003524" y="-2583"/>
                      <a:pt x="4269620" y="157074"/>
                      <a:pt x="4644572" y="161912"/>
                    </a:cubicBezTo>
                    <a:cubicBezTo>
                      <a:pt x="5019524" y="166750"/>
                      <a:pt x="5419876" y="99017"/>
                      <a:pt x="5820229" y="31284"/>
                    </a:cubicBezTo>
                  </a:path>
                </a:pathLst>
              </a:custGeom>
              <a:noFill/>
              <a:ln w="15875" cap="rnd">
                <a:solidFill>
                  <a:schemeClr val="accent6"/>
                </a:solidFill>
                <a:prstDash val="lg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9C23EA3-0598-43C1-836E-EC411BE3F1E7}"/>
                  </a:ext>
                </a:extLst>
              </p:cNvPr>
              <p:cNvSpPr/>
              <p:nvPr/>
            </p:nvSpPr>
            <p:spPr>
              <a:xfrm>
                <a:off x="811696" y="4542542"/>
                <a:ext cx="2241974" cy="2092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000" dirty="0">
                    <a:solidFill>
                      <a:srgbClr val="313F4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情緒覺察</a:t>
                </a:r>
                <a:endParaRPr lang="zh-CN" altLang="en-US" sz="40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DFE9DECD-0722-40C1-8FAA-2EBD2851BA9B}"/>
              </a:ext>
            </a:extLst>
          </p:cNvPr>
          <p:cNvGrpSpPr/>
          <p:nvPr/>
        </p:nvGrpSpPr>
        <p:grpSpPr>
          <a:xfrm>
            <a:off x="2043009" y="944713"/>
            <a:ext cx="1681481" cy="2844652"/>
            <a:chOff x="2475033" y="1964548"/>
            <a:chExt cx="2241974" cy="3792869"/>
          </a:xfrm>
        </p:grpSpPr>
        <p:sp>
          <p:nvSpPr>
            <p:cNvPr id="14" name="sketched-down-arrow_36677">
              <a:extLst>
                <a:ext uri="{FF2B5EF4-FFF2-40B4-BE49-F238E27FC236}">
                  <a16:creationId xmlns:a16="http://schemas.microsoft.com/office/drawing/2014/main" id="{C176DA9A-5B20-4A2E-8D76-F7A78A494C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77389" y="1964548"/>
              <a:ext cx="837263" cy="849994"/>
            </a:xfrm>
            <a:custGeom>
              <a:avLst/>
              <a:gdLst>
                <a:gd name="connsiteX0" fmla="*/ 182296 w 323300"/>
                <a:gd name="connsiteY0" fmla="*/ 253418 h 328216"/>
                <a:gd name="connsiteX1" fmla="*/ 152850 w 323300"/>
                <a:gd name="connsiteY1" fmla="*/ 290770 h 328216"/>
                <a:gd name="connsiteX2" fmla="*/ 146449 w 323300"/>
                <a:gd name="connsiteY2" fmla="*/ 299786 h 328216"/>
                <a:gd name="connsiteX3" fmla="*/ 145168 w 323300"/>
                <a:gd name="connsiteY3" fmla="*/ 301074 h 328216"/>
                <a:gd name="connsiteX4" fmla="*/ 147729 w 323300"/>
                <a:gd name="connsiteY4" fmla="*/ 304937 h 328216"/>
                <a:gd name="connsiteX5" fmla="*/ 160531 w 323300"/>
                <a:gd name="connsiteY5" fmla="*/ 319105 h 328216"/>
                <a:gd name="connsiteX6" fmla="*/ 161812 w 323300"/>
                <a:gd name="connsiteY6" fmla="*/ 316529 h 328216"/>
                <a:gd name="connsiteX7" fmla="*/ 183576 w 323300"/>
                <a:gd name="connsiteY7" fmla="*/ 254706 h 328216"/>
                <a:gd name="connsiteX8" fmla="*/ 182296 w 323300"/>
                <a:gd name="connsiteY8" fmla="*/ 253418 h 328216"/>
                <a:gd name="connsiteX9" fmla="*/ 210521 w 323300"/>
                <a:gd name="connsiteY9" fmla="*/ 180415 h 328216"/>
                <a:gd name="connsiteX10" fmla="*/ 201261 w 323300"/>
                <a:gd name="connsiteY10" fmla="*/ 196001 h 328216"/>
                <a:gd name="connsiteX11" fmla="*/ 173479 w 323300"/>
                <a:gd name="connsiteY11" fmla="*/ 246658 h 328216"/>
                <a:gd name="connsiteX12" fmla="*/ 174802 w 323300"/>
                <a:gd name="connsiteY12" fmla="*/ 246658 h 328216"/>
                <a:gd name="connsiteX13" fmla="*/ 198615 w 323300"/>
                <a:gd name="connsiteY13" fmla="*/ 212887 h 328216"/>
                <a:gd name="connsiteX14" fmla="*/ 203907 w 323300"/>
                <a:gd name="connsiteY14" fmla="*/ 201197 h 328216"/>
                <a:gd name="connsiteX15" fmla="*/ 210521 w 323300"/>
                <a:gd name="connsiteY15" fmla="*/ 181714 h 328216"/>
                <a:gd name="connsiteX16" fmla="*/ 210521 w 323300"/>
                <a:gd name="connsiteY16" fmla="*/ 180415 h 328216"/>
                <a:gd name="connsiteX17" fmla="*/ 307728 w 323300"/>
                <a:gd name="connsiteY17" fmla="*/ 155592 h 328216"/>
                <a:gd name="connsiteX18" fmla="*/ 297568 w 323300"/>
                <a:gd name="connsiteY18" fmla="*/ 174642 h 328216"/>
                <a:gd name="connsiteX19" fmla="*/ 307728 w 323300"/>
                <a:gd name="connsiteY19" fmla="*/ 155592 h 328216"/>
                <a:gd name="connsiteX20" fmla="*/ 265967 w 323300"/>
                <a:gd name="connsiteY20" fmla="*/ 150829 h 328216"/>
                <a:gd name="connsiteX21" fmla="*/ 265967 w 323300"/>
                <a:gd name="connsiteY21" fmla="*/ 153415 h 328216"/>
                <a:gd name="connsiteX22" fmla="*/ 205493 w 323300"/>
                <a:gd name="connsiteY22" fmla="*/ 276242 h 328216"/>
                <a:gd name="connsiteX23" fmla="*/ 258079 w 323300"/>
                <a:gd name="connsiteY23" fmla="*/ 219354 h 328216"/>
                <a:gd name="connsiteX24" fmla="*/ 287002 w 323300"/>
                <a:gd name="connsiteY24" fmla="*/ 153415 h 328216"/>
                <a:gd name="connsiteX25" fmla="*/ 289631 w 323300"/>
                <a:gd name="connsiteY25" fmla="*/ 150829 h 328216"/>
                <a:gd name="connsiteX26" fmla="*/ 265967 w 323300"/>
                <a:gd name="connsiteY26" fmla="*/ 150829 h 328216"/>
                <a:gd name="connsiteX27" fmla="*/ 249532 w 323300"/>
                <a:gd name="connsiteY27" fmla="*/ 150829 h 328216"/>
                <a:gd name="connsiteX28" fmla="*/ 248239 w 323300"/>
                <a:gd name="connsiteY28" fmla="*/ 153404 h 328216"/>
                <a:gd name="connsiteX29" fmla="*/ 219781 w 323300"/>
                <a:gd name="connsiteY29" fmla="*/ 198454 h 328216"/>
                <a:gd name="connsiteX30" fmla="*/ 214607 w 323300"/>
                <a:gd name="connsiteY30" fmla="*/ 210039 h 328216"/>
                <a:gd name="connsiteX31" fmla="*/ 186150 w 323300"/>
                <a:gd name="connsiteY31" fmla="*/ 289843 h 328216"/>
                <a:gd name="connsiteX32" fmla="*/ 252119 w 323300"/>
                <a:gd name="connsiteY32" fmla="*/ 153404 h 328216"/>
                <a:gd name="connsiteX33" fmla="*/ 254706 w 323300"/>
                <a:gd name="connsiteY33" fmla="*/ 150829 h 328216"/>
                <a:gd name="connsiteX34" fmla="*/ 249532 w 323300"/>
                <a:gd name="connsiteY34" fmla="*/ 150829 h 328216"/>
                <a:gd name="connsiteX35" fmla="*/ 49248 w 323300"/>
                <a:gd name="connsiteY35" fmla="*/ 150049 h 328216"/>
                <a:gd name="connsiteX36" fmla="*/ 33016 w 323300"/>
                <a:gd name="connsiteY36" fmla="*/ 150532 h 328216"/>
                <a:gd name="connsiteX37" fmla="*/ 31755 w 323300"/>
                <a:gd name="connsiteY37" fmla="*/ 153112 h 328216"/>
                <a:gd name="connsiteX38" fmla="*/ 25452 w 323300"/>
                <a:gd name="connsiteY38" fmla="*/ 164720 h 328216"/>
                <a:gd name="connsiteX39" fmla="*/ 22931 w 323300"/>
                <a:gd name="connsiteY39" fmla="*/ 167300 h 328216"/>
                <a:gd name="connsiteX40" fmla="*/ 44362 w 323300"/>
                <a:gd name="connsiteY40" fmla="*/ 190517 h 328216"/>
                <a:gd name="connsiteX41" fmla="*/ 45623 w 323300"/>
                <a:gd name="connsiteY41" fmla="*/ 186648 h 328216"/>
                <a:gd name="connsiteX42" fmla="*/ 65794 w 323300"/>
                <a:gd name="connsiteY42" fmla="*/ 150532 h 328216"/>
                <a:gd name="connsiteX43" fmla="*/ 60752 w 323300"/>
                <a:gd name="connsiteY43" fmla="*/ 150532 h 328216"/>
                <a:gd name="connsiteX44" fmla="*/ 49248 w 323300"/>
                <a:gd name="connsiteY44" fmla="*/ 150049 h 328216"/>
                <a:gd name="connsiteX45" fmla="*/ 189131 w 323300"/>
                <a:gd name="connsiteY45" fmla="*/ 107833 h 328216"/>
                <a:gd name="connsiteX46" fmla="*/ 187017 w 323300"/>
                <a:gd name="connsiteY46" fmla="*/ 110257 h 328216"/>
                <a:gd name="connsiteX47" fmla="*/ 107664 w 323300"/>
                <a:gd name="connsiteY47" fmla="*/ 229165 h 328216"/>
                <a:gd name="connsiteX48" fmla="*/ 98558 w 323300"/>
                <a:gd name="connsiteY48" fmla="*/ 245967 h 328216"/>
                <a:gd name="connsiteX49" fmla="*/ 95956 w 323300"/>
                <a:gd name="connsiteY49" fmla="*/ 247259 h 328216"/>
                <a:gd name="connsiteX50" fmla="*/ 99859 w 323300"/>
                <a:gd name="connsiteY50" fmla="*/ 252429 h 328216"/>
                <a:gd name="connsiteX51" fmla="*/ 101160 w 323300"/>
                <a:gd name="connsiteY51" fmla="*/ 249844 h 328216"/>
                <a:gd name="connsiteX52" fmla="*/ 103761 w 323300"/>
                <a:gd name="connsiteY52" fmla="*/ 247259 h 328216"/>
                <a:gd name="connsiteX53" fmla="*/ 177911 w 323300"/>
                <a:gd name="connsiteY53" fmla="*/ 130936 h 328216"/>
                <a:gd name="connsiteX54" fmla="*/ 188318 w 323300"/>
                <a:gd name="connsiteY54" fmla="*/ 110257 h 328216"/>
                <a:gd name="connsiteX55" fmla="*/ 189131 w 323300"/>
                <a:gd name="connsiteY55" fmla="*/ 107833 h 328216"/>
                <a:gd name="connsiteX56" fmla="*/ 171134 w 323300"/>
                <a:gd name="connsiteY56" fmla="*/ 53400 h 328216"/>
                <a:gd name="connsiteX57" fmla="*/ 121551 w 323300"/>
                <a:gd name="connsiteY57" fmla="*/ 130892 h 328216"/>
                <a:gd name="connsiteX58" fmla="*/ 79798 w 323300"/>
                <a:gd name="connsiteY58" fmla="*/ 200634 h 328216"/>
                <a:gd name="connsiteX59" fmla="*/ 171134 w 323300"/>
                <a:gd name="connsiteY59" fmla="*/ 53400 h 328216"/>
                <a:gd name="connsiteX60" fmla="*/ 256293 w 323300"/>
                <a:gd name="connsiteY60" fmla="*/ 19067 h 328216"/>
                <a:gd name="connsiteX61" fmla="*/ 193259 w 323300"/>
                <a:gd name="connsiteY61" fmla="*/ 128055 h 328216"/>
                <a:gd name="connsiteX62" fmla="*/ 117360 w 323300"/>
                <a:gd name="connsiteY62" fmla="*/ 247423 h 328216"/>
                <a:gd name="connsiteX63" fmla="*/ 110928 w 323300"/>
                <a:gd name="connsiteY63" fmla="*/ 257803 h 328216"/>
                <a:gd name="connsiteX64" fmla="*/ 107068 w 323300"/>
                <a:gd name="connsiteY64" fmla="*/ 259100 h 328216"/>
                <a:gd name="connsiteX65" fmla="*/ 134083 w 323300"/>
                <a:gd name="connsiteY65" fmla="*/ 288942 h 328216"/>
                <a:gd name="connsiteX66" fmla="*/ 135370 w 323300"/>
                <a:gd name="connsiteY66" fmla="*/ 285050 h 328216"/>
                <a:gd name="connsiteX67" fmla="*/ 233138 w 323300"/>
                <a:gd name="connsiteY67" fmla="*/ 112486 h 328216"/>
                <a:gd name="connsiteX68" fmla="*/ 249861 w 323300"/>
                <a:gd name="connsiteY68" fmla="*/ 54099 h 328216"/>
                <a:gd name="connsiteX69" fmla="*/ 256293 w 323300"/>
                <a:gd name="connsiteY69" fmla="*/ 19067 h 328216"/>
                <a:gd name="connsiteX70" fmla="*/ 226484 w 323300"/>
                <a:gd name="connsiteY70" fmla="*/ 7954 h 328216"/>
                <a:gd name="connsiteX71" fmla="*/ 225191 w 323300"/>
                <a:gd name="connsiteY71" fmla="*/ 10534 h 328216"/>
                <a:gd name="connsiteX72" fmla="*/ 208375 w 323300"/>
                <a:gd name="connsiteY72" fmla="*/ 44070 h 328216"/>
                <a:gd name="connsiteX73" fmla="*/ 208375 w 323300"/>
                <a:gd name="connsiteY73" fmla="*/ 46650 h 328216"/>
                <a:gd name="connsiteX74" fmla="*/ 210962 w 323300"/>
                <a:gd name="connsiteY74" fmla="*/ 44070 h 328216"/>
                <a:gd name="connsiteX75" fmla="*/ 214842 w 323300"/>
                <a:gd name="connsiteY75" fmla="*/ 41490 h 328216"/>
                <a:gd name="connsiteX76" fmla="*/ 222603 w 323300"/>
                <a:gd name="connsiteY76" fmla="*/ 35041 h 328216"/>
                <a:gd name="connsiteX77" fmla="*/ 240713 w 323300"/>
                <a:gd name="connsiteY77" fmla="*/ 10534 h 328216"/>
                <a:gd name="connsiteX78" fmla="*/ 242006 w 323300"/>
                <a:gd name="connsiteY78" fmla="*/ 7954 h 328216"/>
                <a:gd name="connsiteX79" fmla="*/ 226484 w 323300"/>
                <a:gd name="connsiteY79" fmla="*/ 7954 h 328216"/>
                <a:gd name="connsiteX80" fmla="*/ 212143 w 323300"/>
                <a:gd name="connsiteY80" fmla="*/ 7954 h 328216"/>
                <a:gd name="connsiteX81" fmla="*/ 210855 w 323300"/>
                <a:gd name="connsiteY81" fmla="*/ 10541 h 328216"/>
                <a:gd name="connsiteX82" fmla="*/ 80770 w 323300"/>
                <a:gd name="connsiteY82" fmla="*/ 223917 h 328216"/>
                <a:gd name="connsiteX83" fmla="*/ 76906 w 323300"/>
                <a:gd name="connsiteY83" fmla="*/ 226504 h 328216"/>
                <a:gd name="connsiteX84" fmla="*/ 88498 w 323300"/>
                <a:gd name="connsiteY84" fmla="*/ 238142 h 328216"/>
                <a:gd name="connsiteX85" fmla="*/ 89786 w 323300"/>
                <a:gd name="connsiteY85" fmla="*/ 235556 h 328216"/>
                <a:gd name="connsiteX86" fmla="*/ 97514 w 323300"/>
                <a:gd name="connsiteY86" fmla="*/ 222624 h 328216"/>
                <a:gd name="connsiteX87" fmla="*/ 115545 w 323300"/>
                <a:gd name="connsiteY87" fmla="*/ 192881 h 328216"/>
                <a:gd name="connsiteX88" fmla="*/ 134865 w 323300"/>
                <a:gd name="connsiteY88" fmla="*/ 157964 h 328216"/>
                <a:gd name="connsiteX89" fmla="*/ 212143 w 323300"/>
                <a:gd name="connsiteY89" fmla="*/ 10541 h 328216"/>
                <a:gd name="connsiteX90" fmla="*/ 213431 w 323300"/>
                <a:gd name="connsiteY90" fmla="*/ 7954 h 328216"/>
                <a:gd name="connsiteX91" fmla="*/ 212143 w 323300"/>
                <a:gd name="connsiteY91" fmla="*/ 7954 h 328216"/>
                <a:gd name="connsiteX92" fmla="*/ 196650 w 323300"/>
                <a:gd name="connsiteY92" fmla="*/ 7954 h 328216"/>
                <a:gd name="connsiteX93" fmla="*/ 196650 w 323300"/>
                <a:gd name="connsiteY93" fmla="*/ 10552 h 328216"/>
                <a:gd name="connsiteX94" fmla="*/ 184176 w 323300"/>
                <a:gd name="connsiteY94" fmla="*/ 32633 h 328216"/>
                <a:gd name="connsiteX95" fmla="*/ 197897 w 323300"/>
                <a:gd name="connsiteY95" fmla="*/ 10552 h 328216"/>
                <a:gd name="connsiteX96" fmla="*/ 199144 w 323300"/>
                <a:gd name="connsiteY96" fmla="*/ 7954 h 328216"/>
                <a:gd name="connsiteX97" fmla="*/ 196650 w 323300"/>
                <a:gd name="connsiteY97" fmla="*/ 7954 h 328216"/>
                <a:gd name="connsiteX98" fmla="*/ 178383 w 323300"/>
                <a:gd name="connsiteY98" fmla="*/ 7954 h 328216"/>
                <a:gd name="connsiteX99" fmla="*/ 177088 w 323300"/>
                <a:gd name="connsiteY99" fmla="*/ 10543 h 328216"/>
                <a:gd name="connsiteX100" fmla="*/ 95525 w 323300"/>
                <a:gd name="connsiteY100" fmla="*/ 127027 h 328216"/>
                <a:gd name="connsiteX101" fmla="*/ 94230 w 323300"/>
                <a:gd name="connsiteY101" fmla="*/ 128321 h 328216"/>
                <a:gd name="connsiteX102" fmla="*/ 92935 w 323300"/>
                <a:gd name="connsiteY102" fmla="*/ 146441 h 328216"/>
                <a:gd name="connsiteX103" fmla="*/ 79989 w 323300"/>
                <a:gd name="connsiteY103" fmla="*/ 151618 h 328216"/>
                <a:gd name="connsiteX104" fmla="*/ 54096 w 323300"/>
                <a:gd name="connsiteY104" fmla="*/ 196917 h 328216"/>
                <a:gd name="connsiteX105" fmla="*/ 51506 w 323300"/>
                <a:gd name="connsiteY105" fmla="*/ 198212 h 328216"/>
                <a:gd name="connsiteX106" fmla="*/ 61864 w 323300"/>
                <a:gd name="connsiteY106" fmla="*/ 211154 h 328216"/>
                <a:gd name="connsiteX107" fmla="*/ 63158 w 323300"/>
                <a:gd name="connsiteY107" fmla="*/ 207271 h 328216"/>
                <a:gd name="connsiteX108" fmla="*/ 94230 w 323300"/>
                <a:gd name="connsiteY108" fmla="*/ 152912 h 328216"/>
                <a:gd name="connsiteX109" fmla="*/ 182267 w 323300"/>
                <a:gd name="connsiteY109" fmla="*/ 10543 h 328216"/>
                <a:gd name="connsiteX110" fmla="*/ 184856 w 323300"/>
                <a:gd name="connsiteY110" fmla="*/ 7954 h 328216"/>
                <a:gd name="connsiteX111" fmla="*/ 178383 w 323300"/>
                <a:gd name="connsiteY111" fmla="*/ 7954 h 328216"/>
                <a:gd name="connsiteX112" fmla="*/ 156546 w 323300"/>
                <a:gd name="connsiteY112" fmla="*/ 7954 h 328216"/>
                <a:gd name="connsiteX113" fmla="*/ 156546 w 323300"/>
                <a:gd name="connsiteY113" fmla="*/ 10577 h 328216"/>
                <a:gd name="connsiteX114" fmla="*/ 143316 w 323300"/>
                <a:gd name="connsiteY114" fmla="*/ 35494 h 328216"/>
                <a:gd name="connsiteX115" fmla="*/ 144639 w 323300"/>
                <a:gd name="connsiteY115" fmla="*/ 35494 h 328216"/>
                <a:gd name="connsiteX116" fmla="*/ 164483 w 323300"/>
                <a:gd name="connsiteY116" fmla="*/ 10577 h 328216"/>
                <a:gd name="connsiteX117" fmla="*/ 165806 w 323300"/>
                <a:gd name="connsiteY117" fmla="*/ 7954 h 328216"/>
                <a:gd name="connsiteX118" fmla="*/ 156546 w 323300"/>
                <a:gd name="connsiteY118" fmla="*/ 7954 h 328216"/>
                <a:gd name="connsiteX119" fmla="*/ 114943 w 323300"/>
                <a:gd name="connsiteY119" fmla="*/ 7954 h 328216"/>
                <a:gd name="connsiteX120" fmla="*/ 113641 w 323300"/>
                <a:gd name="connsiteY120" fmla="*/ 10534 h 328216"/>
                <a:gd name="connsiteX121" fmla="*/ 81097 w 323300"/>
                <a:gd name="connsiteY121" fmla="*/ 64708 h 328216"/>
                <a:gd name="connsiteX122" fmla="*/ 78493 w 323300"/>
                <a:gd name="connsiteY122" fmla="*/ 65997 h 328216"/>
                <a:gd name="connsiteX123" fmla="*/ 88907 w 323300"/>
                <a:gd name="connsiteY123" fmla="*/ 111142 h 328216"/>
                <a:gd name="connsiteX124" fmla="*/ 90209 w 323300"/>
                <a:gd name="connsiteY124" fmla="*/ 107273 h 328216"/>
                <a:gd name="connsiteX125" fmla="*/ 142279 w 323300"/>
                <a:gd name="connsiteY125" fmla="*/ 10534 h 328216"/>
                <a:gd name="connsiteX126" fmla="*/ 143581 w 323300"/>
                <a:gd name="connsiteY126" fmla="*/ 7954 h 328216"/>
                <a:gd name="connsiteX127" fmla="*/ 114943 w 323300"/>
                <a:gd name="connsiteY127" fmla="*/ 7954 h 328216"/>
                <a:gd name="connsiteX128" fmla="*/ 80577 w 323300"/>
                <a:gd name="connsiteY128" fmla="*/ 7954 h 328216"/>
                <a:gd name="connsiteX129" fmla="*/ 79287 w 323300"/>
                <a:gd name="connsiteY129" fmla="*/ 10577 h 328216"/>
                <a:gd name="connsiteX130" fmla="*/ 71548 w 323300"/>
                <a:gd name="connsiteY130" fmla="*/ 21069 h 328216"/>
                <a:gd name="connsiteX131" fmla="*/ 68968 w 323300"/>
                <a:gd name="connsiteY131" fmla="*/ 23691 h 328216"/>
                <a:gd name="connsiteX132" fmla="*/ 72838 w 323300"/>
                <a:gd name="connsiteY132" fmla="*/ 38117 h 328216"/>
                <a:gd name="connsiteX133" fmla="*/ 74128 w 323300"/>
                <a:gd name="connsiteY133" fmla="*/ 34183 h 328216"/>
                <a:gd name="connsiteX134" fmla="*/ 88316 w 323300"/>
                <a:gd name="connsiteY134" fmla="*/ 10577 h 328216"/>
                <a:gd name="connsiteX135" fmla="*/ 89606 w 323300"/>
                <a:gd name="connsiteY135" fmla="*/ 7954 h 328216"/>
                <a:gd name="connsiteX136" fmla="*/ 80577 w 323300"/>
                <a:gd name="connsiteY136" fmla="*/ 7954 h 328216"/>
                <a:gd name="connsiteX137" fmla="*/ 253004 w 323300"/>
                <a:gd name="connsiteY137" fmla="*/ 684 h 328216"/>
                <a:gd name="connsiteX138" fmla="*/ 267573 w 323300"/>
                <a:gd name="connsiteY138" fmla="*/ 24551 h 328216"/>
                <a:gd name="connsiteX139" fmla="*/ 257213 w 323300"/>
                <a:gd name="connsiteY139" fmla="*/ 62218 h 328216"/>
                <a:gd name="connsiteX140" fmla="*/ 257213 w 323300"/>
                <a:gd name="connsiteY140" fmla="*/ 64816 h 328216"/>
                <a:gd name="connsiteX141" fmla="*/ 244262 w 323300"/>
                <a:gd name="connsiteY141" fmla="*/ 123264 h 328216"/>
                <a:gd name="connsiteX142" fmla="*/ 244262 w 323300"/>
                <a:gd name="connsiteY142" fmla="*/ 144046 h 328216"/>
                <a:gd name="connsiteX143" fmla="*/ 323261 w 323300"/>
                <a:gd name="connsiteY143" fmla="*/ 151839 h 328216"/>
                <a:gd name="connsiteX144" fmla="*/ 281819 w 323300"/>
                <a:gd name="connsiteY144" fmla="*/ 205093 h 328216"/>
                <a:gd name="connsiteX145" fmla="*/ 195049 w 323300"/>
                <a:gd name="connsiteY145" fmla="*/ 301209 h 328216"/>
                <a:gd name="connsiteX146" fmla="*/ 151017 w 323300"/>
                <a:gd name="connsiteY146" fmla="*/ 325887 h 328216"/>
                <a:gd name="connsiteX147" fmla="*/ 129001 w 323300"/>
                <a:gd name="connsiteY147" fmla="*/ 303807 h 328216"/>
                <a:gd name="connsiteX148" fmla="*/ 83674 w 323300"/>
                <a:gd name="connsiteY148" fmla="*/ 253151 h 328216"/>
                <a:gd name="connsiteX149" fmla="*/ 4674 w 323300"/>
                <a:gd name="connsiteY149" fmla="*/ 166127 h 328216"/>
                <a:gd name="connsiteX150" fmla="*/ 65543 w 323300"/>
                <a:gd name="connsiteY150" fmla="*/ 144046 h 328216"/>
                <a:gd name="connsiteX151" fmla="*/ 83674 w 323300"/>
                <a:gd name="connsiteY151" fmla="*/ 144046 h 328216"/>
                <a:gd name="connsiteX152" fmla="*/ 82379 w 323300"/>
                <a:gd name="connsiteY152" fmla="*/ 141449 h 328216"/>
                <a:gd name="connsiteX153" fmla="*/ 77198 w 323300"/>
                <a:gd name="connsiteY153" fmla="*/ 120667 h 328216"/>
                <a:gd name="connsiteX154" fmla="*/ 61658 w 323300"/>
                <a:gd name="connsiteY154" fmla="*/ 50528 h 328216"/>
                <a:gd name="connsiteX155" fmla="*/ 79788 w 323300"/>
                <a:gd name="connsiteY155" fmla="*/ 1171 h 328216"/>
                <a:gd name="connsiteX156" fmla="*/ 217066 w 323300"/>
                <a:gd name="connsiteY156" fmla="*/ 1171 h 328216"/>
                <a:gd name="connsiteX157" fmla="*/ 253004 w 323300"/>
                <a:gd name="connsiteY157" fmla="*/ 684 h 32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323300" h="328216">
                  <a:moveTo>
                    <a:pt x="182296" y="253418"/>
                  </a:moveTo>
                  <a:cubicBezTo>
                    <a:pt x="173334" y="266298"/>
                    <a:pt x="163092" y="277890"/>
                    <a:pt x="152850" y="290770"/>
                  </a:cubicBezTo>
                  <a:cubicBezTo>
                    <a:pt x="151570" y="293346"/>
                    <a:pt x="147729" y="297210"/>
                    <a:pt x="146449" y="299786"/>
                  </a:cubicBezTo>
                  <a:cubicBezTo>
                    <a:pt x="146449" y="301074"/>
                    <a:pt x="145168" y="301074"/>
                    <a:pt x="145168" y="301074"/>
                  </a:cubicBezTo>
                  <a:cubicBezTo>
                    <a:pt x="145168" y="302361"/>
                    <a:pt x="146449" y="303649"/>
                    <a:pt x="147729" y="304937"/>
                  </a:cubicBezTo>
                  <a:cubicBezTo>
                    <a:pt x="150289" y="307513"/>
                    <a:pt x="155410" y="316529"/>
                    <a:pt x="160531" y="319105"/>
                  </a:cubicBezTo>
                  <a:cubicBezTo>
                    <a:pt x="160531" y="317817"/>
                    <a:pt x="161812" y="316529"/>
                    <a:pt x="161812" y="316529"/>
                  </a:cubicBezTo>
                  <a:cubicBezTo>
                    <a:pt x="169493" y="295922"/>
                    <a:pt x="177175" y="275314"/>
                    <a:pt x="183576" y="254706"/>
                  </a:cubicBezTo>
                  <a:cubicBezTo>
                    <a:pt x="184856" y="250842"/>
                    <a:pt x="184856" y="250842"/>
                    <a:pt x="182296" y="253418"/>
                  </a:cubicBezTo>
                  <a:close/>
                  <a:moveTo>
                    <a:pt x="210521" y="180415"/>
                  </a:moveTo>
                  <a:cubicBezTo>
                    <a:pt x="206553" y="185610"/>
                    <a:pt x="203907" y="190806"/>
                    <a:pt x="201261" y="196001"/>
                  </a:cubicBezTo>
                  <a:cubicBezTo>
                    <a:pt x="192000" y="212887"/>
                    <a:pt x="182740" y="229772"/>
                    <a:pt x="173479" y="246658"/>
                  </a:cubicBezTo>
                  <a:cubicBezTo>
                    <a:pt x="172156" y="249255"/>
                    <a:pt x="172156" y="249255"/>
                    <a:pt x="174802" y="246658"/>
                  </a:cubicBezTo>
                  <a:cubicBezTo>
                    <a:pt x="182740" y="234968"/>
                    <a:pt x="190677" y="224577"/>
                    <a:pt x="198615" y="212887"/>
                  </a:cubicBezTo>
                  <a:cubicBezTo>
                    <a:pt x="199938" y="210289"/>
                    <a:pt x="202584" y="205094"/>
                    <a:pt x="203907" y="201197"/>
                  </a:cubicBezTo>
                  <a:cubicBezTo>
                    <a:pt x="206553" y="194703"/>
                    <a:pt x="209198" y="188208"/>
                    <a:pt x="210521" y="181714"/>
                  </a:cubicBezTo>
                  <a:cubicBezTo>
                    <a:pt x="211844" y="177817"/>
                    <a:pt x="211844" y="177817"/>
                    <a:pt x="210521" y="180415"/>
                  </a:cubicBezTo>
                  <a:close/>
                  <a:moveTo>
                    <a:pt x="307728" y="155592"/>
                  </a:moveTo>
                  <a:cubicBezTo>
                    <a:pt x="305188" y="161942"/>
                    <a:pt x="301378" y="168292"/>
                    <a:pt x="297568" y="174642"/>
                  </a:cubicBezTo>
                  <a:cubicBezTo>
                    <a:pt x="303918" y="168292"/>
                    <a:pt x="310268" y="160672"/>
                    <a:pt x="307728" y="155592"/>
                  </a:cubicBezTo>
                  <a:close/>
                  <a:moveTo>
                    <a:pt x="265967" y="150829"/>
                  </a:moveTo>
                  <a:cubicBezTo>
                    <a:pt x="265967" y="152122"/>
                    <a:pt x="265967" y="152122"/>
                    <a:pt x="265967" y="153415"/>
                  </a:cubicBezTo>
                  <a:cubicBezTo>
                    <a:pt x="244933" y="193496"/>
                    <a:pt x="225213" y="234869"/>
                    <a:pt x="205493" y="276242"/>
                  </a:cubicBezTo>
                  <a:cubicBezTo>
                    <a:pt x="223898" y="256848"/>
                    <a:pt x="240989" y="238748"/>
                    <a:pt x="258079" y="219354"/>
                  </a:cubicBezTo>
                  <a:cubicBezTo>
                    <a:pt x="267282" y="197374"/>
                    <a:pt x="276485" y="175395"/>
                    <a:pt x="287002" y="153415"/>
                  </a:cubicBezTo>
                  <a:cubicBezTo>
                    <a:pt x="288317" y="152122"/>
                    <a:pt x="288317" y="152122"/>
                    <a:pt x="289631" y="150829"/>
                  </a:cubicBezTo>
                  <a:cubicBezTo>
                    <a:pt x="289631" y="150829"/>
                    <a:pt x="289631" y="150829"/>
                    <a:pt x="265967" y="150829"/>
                  </a:cubicBezTo>
                  <a:close/>
                  <a:moveTo>
                    <a:pt x="249532" y="150829"/>
                  </a:moveTo>
                  <a:cubicBezTo>
                    <a:pt x="248239" y="152116"/>
                    <a:pt x="248239" y="152116"/>
                    <a:pt x="248239" y="153404"/>
                  </a:cubicBezTo>
                  <a:cubicBezTo>
                    <a:pt x="239184" y="168850"/>
                    <a:pt x="230129" y="184295"/>
                    <a:pt x="219781" y="198454"/>
                  </a:cubicBezTo>
                  <a:cubicBezTo>
                    <a:pt x="218488" y="202316"/>
                    <a:pt x="215901" y="207464"/>
                    <a:pt x="214607" y="210039"/>
                  </a:cubicBezTo>
                  <a:cubicBezTo>
                    <a:pt x="205553" y="237069"/>
                    <a:pt x="195204" y="262812"/>
                    <a:pt x="186150" y="289843"/>
                  </a:cubicBezTo>
                  <a:cubicBezTo>
                    <a:pt x="208140" y="244792"/>
                    <a:pt x="230129" y="198454"/>
                    <a:pt x="252119" y="153404"/>
                  </a:cubicBezTo>
                  <a:cubicBezTo>
                    <a:pt x="253413" y="152116"/>
                    <a:pt x="253413" y="152116"/>
                    <a:pt x="254706" y="150829"/>
                  </a:cubicBezTo>
                  <a:cubicBezTo>
                    <a:pt x="254706" y="150829"/>
                    <a:pt x="254706" y="150829"/>
                    <a:pt x="249532" y="150829"/>
                  </a:cubicBezTo>
                  <a:close/>
                  <a:moveTo>
                    <a:pt x="49248" y="150049"/>
                  </a:moveTo>
                  <a:cubicBezTo>
                    <a:pt x="44047" y="149887"/>
                    <a:pt x="38059" y="149887"/>
                    <a:pt x="33016" y="150532"/>
                  </a:cubicBezTo>
                  <a:cubicBezTo>
                    <a:pt x="33016" y="150532"/>
                    <a:pt x="33016" y="151822"/>
                    <a:pt x="31755" y="153112"/>
                  </a:cubicBezTo>
                  <a:cubicBezTo>
                    <a:pt x="29234" y="156981"/>
                    <a:pt x="27973" y="160851"/>
                    <a:pt x="25452" y="164720"/>
                  </a:cubicBezTo>
                  <a:cubicBezTo>
                    <a:pt x="25452" y="166010"/>
                    <a:pt x="24191" y="166010"/>
                    <a:pt x="22931" y="167300"/>
                  </a:cubicBezTo>
                  <a:cubicBezTo>
                    <a:pt x="30495" y="175039"/>
                    <a:pt x="36798" y="182778"/>
                    <a:pt x="44362" y="190517"/>
                  </a:cubicBezTo>
                  <a:cubicBezTo>
                    <a:pt x="44362" y="189227"/>
                    <a:pt x="44362" y="187938"/>
                    <a:pt x="45623" y="186648"/>
                  </a:cubicBezTo>
                  <a:cubicBezTo>
                    <a:pt x="51927" y="175039"/>
                    <a:pt x="59491" y="163431"/>
                    <a:pt x="65794" y="150532"/>
                  </a:cubicBezTo>
                  <a:cubicBezTo>
                    <a:pt x="64534" y="150532"/>
                    <a:pt x="62012" y="150532"/>
                    <a:pt x="60752" y="150532"/>
                  </a:cubicBezTo>
                  <a:cubicBezTo>
                    <a:pt x="58861" y="150532"/>
                    <a:pt x="54448" y="150210"/>
                    <a:pt x="49248" y="150049"/>
                  </a:cubicBezTo>
                  <a:close/>
                  <a:moveTo>
                    <a:pt x="189131" y="107833"/>
                  </a:moveTo>
                  <a:cubicBezTo>
                    <a:pt x="188969" y="107672"/>
                    <a:pt x="188318" y="108318"/>
                    <a:pt x="187017" y="110257"/>
                  </a:cubicBezTo>
                  <a:cubicBezTo>
                    <a:pt x="161000" y="149031"/>
                    <a:pt x="133682" y="189098"/>
                    <a:pt x="107664" y="229165"/>
                  </a:cubicBezTo>
                  <a:cubicBezTo>
                    <a:pt x="105062" y="234335"/>
                    <a:pt x="101160" y="239504"/>
                    <a:pt x="98558" y="245967"/>
                  </a:cubicBezTo>
                  <a:cubicBezTo>
                    <a:pt x="98558" y="247259"/>
                    <a:pt x="97257" y="247259"/>
                    <a:pt x="95956" y="247259"/>
                  </a:cubicBezTo>
                  <a:cubicBezTo>
                    <a:pt x="97257" y="249844"/>
                    <a:pt x="98558" y="251137"/>
                    <a:pt x="99859" y="252429"/>
                  </a:cubicBezTo>
                  <a:cubicBezTo>
                    <a:pt x="101160" y="251137"/>
                    <a:pt x="101160" y="251137"/>
                    <a:pt x="101160" y="249844"/>
                  </a:cubicBezTo>
                  <a:cubicBezTo>
                    <a:pt x="102461" y="249844"/>
                    <a:pt x="102461" y="248552"/>
                    <a:pt x="103761" y="247259"/>
                  </a:cubicBezTo>
                  <a:cubicBezTo>
                    <a:pt x="131080" y="209777"/>
                    <a:pt x="154496" y="169711"/>
                    <a:pt x="177911" y="130936"/>
                  </a:cubicBezTo>
                  <a:cubicBezTo>
                    <a:pt x="181814" y="124474"/>
                    <a:pt x="184416" y="116719"/>
                    <a:pt x="188318" y="110257"/>
                  </a:cubicBezTo>
                  <a:cubicBezTo>
                    <a:pt x="188969" y="108964"/>
                    <a:pt x="189294" y="107995"/>
                    <a:pt x="189131" y="107833"/>
                  </a:cubicBezTo>
                  <a:close/>
                  <a:moveTo>
                    <a:pt x="171134" y="53400"/>
                  </a:moveTo>
                  <a:cubicBezTo>
                    <a:pt x="155476" y="79231"/>
                    <a:pt x="138514" y="105061"/>
                    <a:pt x="121551" y="130892"/>
                  </a:cubicBezTo>
                  <a:cubicBezTo>
                    <a:pt x="107199" y="154139"/>
                    <a:pt x="94151" y="177387"/>
                    <a:pt x="79798" y="200634"/>
                  </a:cubicBezTo>
                  <a:cubicBezTo>
                    <a:pt x="111113" y="151556"/>
                    <a:pt x="141123" y="102478"/>
                    <a:pt x="171134" y="53400"/>
                  </a:cubicBezTo>
                  <a:close/>
                  <a:moveTo>
                    <a:pt x="256293" y="19067"/>
                  </a:moveTo>
                  <a:cubicBezTo>
                    <a:pt x="235710" y="54099"/>
                    <a:pt x="215128" y="91726"/>
                    <a:pt x="193259" y="128055"/>
                  </a:cubicBezTo>
                  <a:cubicBezTo>
                    <a:pt x="172676" y="169574"/>
                    <a:pt x="145661" y="208499"/>
                    <a:pt x="117360" y="247423"/>
                  </a:cubicBezTo>
                  <a:cubicBezTo>
                    <a:pt x="116073" y="250018"/>
                    <a:pt x="113500" y="253910"/>
                    <a:pt x="110928" y="257803"/>
                  </a:cubicBezTo>
                  <a:cubicBezTo>
                    <a:pt x="109641" y="259100"/>
                    <a:pt x="108355" y="259100"/>
                    <a:pt x="107068" y="259100"/>
                  </a:cubicBezTo>
                  <a:cubicBezTo>
                    <a:pt x="116073" y="269480"/>
                    <a:pt x="125078" y="278562"/>
                    <a:pt x="134083" y="288942"/>
                  </a:cubicBezTo>
                  <a:cubicBezTo>
                    <a:pt x="134083" y="287645"/>
                    <a:pt x="134083" y="286347"/>
                    <a:pt x="135370" y="285050"/>
                  </a:cubicBezTo>
                  <a:cubicBezTo>
                    <a:pt x="167530" y="226663"/>
                    <a:pt x="199691" y="169574"/>
                    <a:pt x="233138" y="112486"/>
                  </a:cubicBezTo>
                  <a:cubicBezTo>
                    <a:pt x="238283" y="89131"/>
                    <a:pt x="247288" y="63181"/>
                    <a:pt x="249861" y="54099"/>
                  </a:cubicBezTo>
                  <a:cubicBezTo>
                    <a:pt x="249861" y="51504"/>
                    <a:pt x="256293" y="30745"/>
                    <a:pt x="256293" y="19067"/>
                  </a:cubicBezTo>
                  <a:close/>
                  <a:moveTo>
                    <a:pt x="226484" y="7954"/>
                  </a:moveTo>
                  <a:cubicBezTo>
                    <a:pt x="226484" y="9244"/>
                    <a:pt x="226484" y="9244"/>
                    <a:pt x="225191" y="10534"/>
                  </a:cubicBezTo>
                  <a:cubicBezTo>
                    <a:pt x="220016" y="22143"/>
                    <a:pt x="214842" y="32461"/>
                    <a:pt x="208375" y="44070"/>
                  </a:cubicBezTo>
                  <a:cubicBezTo>
                    <a:pt x="207081" y="47939"/>
                    <a:pt x="207081" y="49229"/>
                    <a:pt x="208375" y="46650"/>
                  </a:cubicBezTo>
                  <a:cubicBezTo>
                    <a:pt x="209668" y="45360"/>
                    <a:pt x="209668" y="45360"/>
                    <a:pt x="210962" y="44070"/>
                  </a:cubicBezTo>
                  <a:cubicBezTo>
                    <a:pt x="210962" y="42780"/>
                    <a:pt x="213549" y="42780"/>
                    <a:pt x="214842" y="41490"/>
                  </a:cubicBezTo>
                  <a:cubicBezTo>
                    <a:pt x="217429" y="41490"/>
                    <a:pt x="221310" y="37621"/>
                    <a:pt x="222603" y="35041"/>
                  </a:cubicBezTo>
                  <a:cubicBezTo>
                    <a:pt x="229071" y="27302"/>
                    <a:pt x="234245" y="18273"/>
                    <a:pt x="240713" y="10534"/>
                  </a:cubicBezTo>
                  <a:cubicBezTo>
                    <a:pt x="240713" y="9244"/>
                    <a:pt x="240713" y="9244"/>
                    <a:pt x="242006" y="7954"/>
                  </a:cubicBezTo>
                  <a:cubicBezTo>
                    <a:pt x="242006" y="7954"/>
                    <a:pt x="242006" y="7954"/>
                    <a:pt x="226484" y="7954"/>
                  </a:cubicBezTo>
                  <a:close/>
                  <a:moveTo>
                    <a:pt x="212143" y="7954"/>
                  </a:moveTo>
                  <a:cubicBezTo>
                    <a:pt x="212143" y="9247"/>
                    <a:pt x="210855" y="9247"/>
                    <a:pt x="210855" y="10541"/>
                  </a:cubicBezTo>
                  <a:cubicBezTo>
                    <a:pt x="167064" y="81666"/>
                    <a:pt x="124561" y="152792"/>
                    <a:pt x="80770" y="223917"/>
                  </a:cubicBezTo>
                  <a:cubicBezTo>
                    <a:pt x="79482" y="225210"/>
                    <a:pt x="78194" y="226504"/>
                    <a:pt x="76906" y="226504"/>
                  </a:cubicBezTo>
                  <a:cubicBezTo>
                    <a:pt x="80770" y="230383"/>
                    <a:pt x="84634" y="234263"/>
                    <a:pt x="88498" y="238142"/>
                  </a:cubicBezTo>
                  <a:cubicBezTo>
                    <a:pt x="88498" y="238142"/>
                    <a:pt x="89786" y="236849"/>
                    <a:pt x="89786" y="235556"/>
                  </a:cubicBezTo>
                  <a:cubicBezTo>
                    <a:pt x="92362" y="231676"/>
                    <a:pt x="94938" y="227797"/>
                    <a:pt x="97514" y="222624"/>
                  </a:cubicBezTo>
                  <a:cubicBezTo>
                    <a:pt x="103954" y="212278"/>
                    <a:pt x="109106" y="203226"/>
                    <a:pt x="115545" y="192881"/>
                  </a:cubicBezTo>
                  <a:cubicBezTo>
                    <a:pt x="121985" y="181242"/>
                    <a:pt x="128425" y="169603"/>
                    <a:pt x="134865" y="157964"/>
                  </a:cubicBezTo>
                  <a:cubicBezTo>
                    <a:pt x="161912" y="108823"/>
                    <a:pt x="187672" y="59682"/>
                    <a:pt x="212143" y="10541"/>
                  </a:cubicBezTo>
                  <a:cubicBezTo>
                    <a:pt x="212143" y="9247"/>
                    <a:pt x="213431" y="9247"/>
                    <a:pt x="213431" y="7954"/>
                  </a:cubicBezTo>
                  <a:cubicBezTo>
                    <a:pt x="213431" y="7954"/>
                    <a:pt x="213431" y="7954"/>
                    <a:pt x="212143" y="7954"/>
                  </a:cubicBezTo>
                  <a:close/>
                  <a:moveTo>
                    <a:pt x="196650" y="7954"/>
                  </a:moveTo>
                  <a:cubicBezTo>
                    <a:pt x="196650" y="9253"/>
                    <a:pt x="196650" y="9253"/>
                    <a:pt x="196650" y="10552"/>
                  </a:cubicBezTo>
                  <a:cubicBezTo>
                    <a:pt x="192907" y="18345"/>
                    <a:pt x="187918" y="26138"/>
                    <a:pt x="184176" y="32633"/>
                  </a:cubicBezTo>
                  <a:cubicBezTo>
                    <a:pt x="187918" y="24839"/>
                    <a:pt x="192907" y="18345"/>
                    <a:pt x="197897" y="10552"/>
                  </a:cubicBezTo>
                  <a:cubicBezTo>
                    <a:pt x="197897" y="9253"/>
                    <a:pt x="199144" y="9253"/>
                    <a:pt x="199144" y="7954"/>
                  </a:cubicBezTo>
                  <a:cubicBezTo>
                    <a:pt x="199144" y="7954"/>
                    <a:pt x="199144" y="7954"/>
                    <a:pt x="196650" y="7954"/>
                  </a:cubicBezTo>
                  <a:close/>
                  <a:moveTo>
                    <a:pt x="178383" y="7954"/>
                  </a:moveTo>
                  <a:cubicBezTo>
                    <a:pt x="177088" y="9249"/>
                    <a:pt x="177088" y="9249"/>
                    <a:pt x="177088" y="10543"/>
                  </a:cubicBezTo>
                  <a:cubicBezTo>
                    <a:pt x="148606" y="48077"/>
                    <a:pt x="121418" y="86905"/>
                    <a:pt x="95525" y="127027"/>
                  </a:cubicBezTo>
                  <a:cubicBezTo>
                    <a:pt x="94230" y="127027"/>
                    <a:pt x="94230" y="128321"/>
                    <a:pt x="94230" y="128321"/>
                  </a:cubicBezTo>
                  <a:cubicBezTo>
                    <a:pt x="95525" y="136087"/>
                    <a:pt x="96819" y="143852"/>
                    <a:pt x="92935" y="146441"/>
                  </a:cubicBezTo>
                  <a:cubicBezTo>
                    <a:pt x="90346" y="149029"/>
                    <a:pt x="85167" y="150324"/>
                    <a:pt x="79989" y="151618"/>
                  </a:cubicBezTo>
                  <a:cubicBezTo>
                    <a:pt x="70926" y="165855"/>
                    <a:pt x="61864" y="181386"/>
                    <a:pt x="54096" y="196917"/>
                  </a:cubicBezTo>
                  <a:cubicBezTo>
                    <a:pt x="52801" y="198212"/>
                    <a:pt x="51506" y="198212"/>
                    <a:pt x="51506" y="198212"/>
                  </a:cubicBezTo>
                  <a:cubicBezTo>
                    <a:pt x="55390" y="203389"/>
                    <a:pt x="57980" y="207271"/>
                    <a:pt x="61864" y="211154"/>
                  </a:cubicBezTo>
                  <a:cubicBezTo>
                    <a:pt x="61864" y="209860"/>
                    <a:pt x="63158" y="208566"/>
                    <a:pt x="63158" y="207271"/>
                  </a:cubicBezTo>
                  <a:cubicBezTo>
                    <a:pt x="73515" y="189152"/>
                    <a:pt x="83873" y="171032"/>
                    <a:pt x="94230" y="152912"/>
                  </a:cubicBezTo>
                  <a:cubicBezTo>
                    <a:pt x="122713" y="105024"/>
                    <a:pt x="156374" y="59725"/>
                    <a:pt x="182267" y="10543"/>
                  </a:cubicBezTo>
                  <a:cubicBezTo>
                    <a:pt x="183562" y="9249"/>
                    <a:pt x="183562" y="9249"/>
                    <a:pt x="184856" y="7954"/>
                  </a:cubicBezTo>
                  <a:cubicBezTo>
                    <a:pt x="184856" y="7954"/>
                    <a:pt x="184856" y="7954"/>
                    <a:pt x="178383" y="7954"/>
                  </a:cubicBezTo>
                  <a:close/>
                  <a:moveTo>
                    <a:pt x="156546" y="7954"/>
                  </a:moveTo>
                  <a:cubicBezTo>
                    <a:pt x="156546" y="9266"/>
                    <a:pt x="156546" y="9266"/>
                    <a:pt x="156546" y="10577"/>
                  </a:cubicBezTo>
                  <a:cubicBezTo>
                    <a:pt x="151254" y="18446"/>
                    <a:pt x="147285" y="27626"/>
                    <a:pt x="143316" y="35494"/>
                  </a:cubicBezTo>
                  <a:cubicBezTo>
                    <a:pt x="141993" y="38117"/>
                    <a:pt x="141993" y="38117"/>
                    <a:pt x="144639" y="35494"/>
                  </a:cubicBezTo>
                  <a:cubicBezTo>
                    <a:pt x="151254" y="27626"/>
                    <a:pt x="157869" y="18446"/>
                    <a:pt x="164483" y="10577"/>
                  </a:cubicBezTo>
                  <a:cubicBezTo>
                    <a:pt x="164483" y="9266"/>
                    <a:pt x="164483" y="9266"/>
                    <a:pt x="165806" y="7954"/>
                  </a:cubicBezTo>
                  <a:cubicBezTo>
                    <a:pt x="165806" y="7954"/>
                    <a:pt x="165806" y="7954"/>
                    <a:pt x="156546" y="7954"/>
                  </a:cubicBezTo>
                  <a:close/>
                  <a:moveTo>
                    <a:pt x="114943" y="7954"/>
                  </a:moveTo>
                  <a:cubicBezTo>
                    <a:pt x="114943" y="9244"/>
                    <a:pt x="114943" y="9244"/>
                    <a:pt x="113641" y="10534"/>
                  </a:cubicBezTo>
                  <a:cubicBezTo>
                    <a:pt x="101925" y="28592"/>
                    <a:pt x="91511" y="46650"/>
                    <a:pt x="81097" y="64708"/>
                  </a:cubicBezTo>
                  <a:cubicBezTo>
                    <a:pt x="79795" y="65997"/>
                    <a:pt x="79795" y="65997"/>
                    <a:pt x="78493" y="65997"/>
                  </a:cubicBezTo>
                  <a:cubicBezTo>
                    <a:pt x="82399" y="81476"/>
                    <a:pt x="86304" y="96954"/>
                    <a:pt x="88907" y="111142"/>
                  </a:cubicBezTo>
                  <a:cubicBezTo>
                    <a:pt x="88907" y="109852"/>
                    <a:pt x="90209" y="108563"/>
                    <a:pt x="90209" y="107273"/>
                  </a:cubicBezTo>
                  <a:cubicBezTo>
                    <a:pt x="108434" y="76316"/>
                    <a:pt x="126658" y="44070"/>
                    <a:pt x="142279" y="10534"/>
                  </a:cubicBezTo>
                  <a:cubicBezTo>
                    <a:pt x="142279" y="9244"/>
                    <a:pt x="143581" y="9244"/>
                    <a:pt x="143581" y="7954"/>
                  </a:cubicBezTo>
                  <a:cubicBezTo>
                    <a:pt x="143581" y="7954"/>
                    <a:pt x="143581" y="7954"/>
                    <a:pt x="114943" y="7954"/>
                  </a:cubicBezTo>
                  <a:close/>
                  <a:moveTo>
                    <a:pt x="80577" y="7954"/>
                  </a:moveTo>
                  <a:cubicBezTo>
                    <a:pt x="79287" y="9266"/>
                    <a:pt x="79287" y="9266"/>
                    <a:pt x="79287" y="10577"/>
                  </a:cubicBezTo>
                  <a:cubicBezTo>
                    <a:pt x="76707" y="14511"/>
                    <a:pt x="74128" y="17134"/>
                    <a:pt x="71548" y="21069"/>
                  </a:cubicBezTo>
                  <a:cubicBezTo>
                    <a:pt x="71548" y="23691"/>
                    <a:pt x="70258" y="23691"/>
                    <a:pt x="68968" y="23691"/>
                  </a:cubicBezTo>
                  <a:cubicBezTo>
                    <a:pt x="70258" y="28937"/>
                    <a:pt x="71548" y="34183"/>
                    <a:pt x="72838" y="38117"/>
                  </a:cubicBezTo>
                  <a:cubicBezTo>
                    <a:pt x="74128" y="36806"/>
                    <a:pt x="74128" y="35494"/>
                    <a:pt x="74128" y="34183"/>
                  </a:cubicBezTo>
                  <a:cubicBezTo>
                    <a:pt x="79287" y="26314"/>
                    <a:pt x="83157" y="18446"/>
                    <a:pt x="88316" y="10577"/>
                  </a:cubicBezTo>
                  <a:cubicBezTo>
                    <a:pt x="88316" y="9266"/>
                    <a:pt x="88316" y="9266"/>
                    <a:pt x="89606" y="7954"/>
                  </a:cubicBezTo>
                  <a:cubicBezTo>
                    <a:pt x="89606" y="7954"/>
                    <a:pt x="89606" y="7954"/>
                    <a:pt x="80577" y="7954"/>
                  </a:cubicBezTo>
                  <a:close/>
                  <a:moveTo>
                    <a:pt x="253004" y="684"/>
                  </a:moveTo>
                  <a:cubicBezTo>
                    <a:pt x="264012" y="2470"/>
                    <a:pt x="271458" y="8315"/>
                    <a:pt x="267573" y="24551"/>
                  </a:cubicBezTo>
                  <a:cubicBezTo>
                    <a:pt x="266278" y="29746"/>
                    <a:pt x="262393" y="44034"/>
                    <a:pt x="257213" y="62218"/>
                  </a:cubicBezTo>
                  <a:cubicBezTo>
                    <a:pt x="257213" y="62218"/>
                    <a:pt x="257213" y="63517"/>
                    <a:pt x="257213" y="64816"/>
                  </a:cubicBezTo>
                  <a:cubicBezTo>
                    <a:pt x="257213" y="64816"/>
                    <a:pt x="257213" y="64816"/>
                    <a:pt x="244262" y="123264"/>
                  </a:cubicBezTo>
                  <a:cubicBezTo>
                    <a:pt x="242967" y="133655"/>
                    <a:pt x="242967" y="141449"/>
                    <a:pt x="244262" y="144046"/>
                  </a:cubicBezTo>
                  <a:cubicBezTo>
                    <a:pt x="259803" y="142747"/>
                    <a:pt x="320671" y="136253"/>
                    <a:pt x="323261" y="151839"/>
                  </a:cubicBezTo>
                  <a:cubicBezTo>
                    <a:pt x="324556" y="170024"/>
                    <a:pt x="293475" y="193403"/>
                    <a:pt x="281819" y="205093"/>
                  </a:cubicBezTo>
                  <a:cubicBezTo>
                    <a:pt x="253328" y="237564"/>
                    <a:pt x="223541" y="270036"/>
                    <a:pt x="195049" y="301209"/>
                  </a:cubicBezTo>
                  <a:cubicBezTo>
                    <a:pt x="182099" y="315496"/>
                    <a:pt x="170443" y="334979"/>
                    <a:pt x="151017" y="325887"/>
                  </a:cubicBezTo>
                  <a:cubicBezTo>
                    <a:pt x="143247" y="323289"/>
                    <a:pt x="134181" y="309002"/>
                    <a:pt x="129001" y="303807"/>
                  </a:cubicBezTo>
                  <a:cubicBezTo>
                    <a:pt x="113460" y="286921"/>
                    <a:pt x="99214" y="270036"/>
                    <a:pt x="83674" y="253151"/>
                  </a:cubicBezTo>
                  <a:cubicBezTo>
                    <a:pt x="56477" y="223277"/>
                    <a:pt x="30575" y="194702"/>
                    <a:pt x="4674" y="166127"/>
                  </a:cubicBezTo>
                  <a:cubicBezTo>
                    <a:pt x="-19932" y="138851"/>
                    <a:pt x="60362" y="144046"/>
                    <a:pt x="65543" y="144046"/>
                  </a:cubicBezTo>
                  <a:cubicBezTo>
                    <a:pt x="70723" y="144046"/>
                    <a:pt x="77198" y="144046"/>
                    <a:pt x="83674" y="144046"/>
                  </a:cubicBezTo>
                  <a:cubicBezTo>
                    <a:pt x="88854" y="144046"/>
                    <a:pt x="82379" y="144046"/>
                    <a:pt x="82379" y="141449"/>
                  </a:cubicBezTo>
                  <a:cubicBezTo>
                    <a:pt x="81084" y="134954"/>
                    <a:pt x="79788" y="127161"/>
                    <a:pt x="77198" y="120667"/>
                  </a:cubicBezTo>
                  <a:cubicBezTo>
                    <a:pt x="72018" y="97287"/>
                    <a:pt x="66838" y="73908"/>
                    <a:pt x="61658" y="50528"/>
                  </a:cubicBezTo>
                  <a:cubicBezTo>
                    <a:pt x="56477" y="27149"/>
                    <a:pt x="46116" y="1171"/>
                    <a:pt x="79788" y="1171"/>
                  </a:cubicBezTo>
                  <a:cubicBezTo>
                    <a:pt x="79788" y="1171"/>
                    <a:pt x="79788" y="1171"/>
                    <a:pt x="217066" y="1171"/>
                  </a:cubicBezTo>
                  <a:cubicBezTo>
                    <a:pt x="227426" y="1171"/>
                    <a:pt x="241996" y="-1102"/>
                    <a:pt x="253004" y="6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grpSp>
          <p:nvGrpSpPr>
            <p:cNvPr id="19" name="组合 24">
              <a:extLst>
                <a:ext uri="{FF2B5EF4-FFF2-40B4-BE49-F238E27FC236}">
                  <a16:creationId xmlns:a16="http://schemas.microsoft.com/office/drawing/2014/main" id="{962FCBC2-6D64-48B8-8752-19533E82B3E4}"/>
                </a:ext>
              </a:extLst>
            </p:cNvPr>
            <p:cNvGrpSpPr/>
            <p:nvPr/>
          </p:nvGrpSpPr>
          <p:grpSpPr>
            <a:xfrm>
              <a:off x="2475033" y="2814542"/>
              <a:ext cx="2241974" cy="2942875"/>
              <a:chOff x="2475033" y="2814542"/>
              <a:chExt cx="2241974" cy="2942875"/>
            </a:xfrm>
          </p:grpSpPr>
          <p:sp>
            <p:nvSpPr>
              <p:cNvPr id="20" name="任意多边形: 形状 9">
                <a:extLst>
                  <a:ext uri="{FF2B5EF4-FFF2-40B4-BE49-F238E27FC236}">
                    <a16:creationId xmlns:a16="http://schemas.microsoft.com/office/drawing/2014/main" id="{E77B889B-B7C3-4946-BB8B-E931197E9747}"/>
                  </a:ext>
                </a:extLst>
              </p:cNvPr>
              <p:cNvSpPr/>
              <p:nvPr/>
            </p:nvSpPr>
            <p:spPr>
              <a:xfrm rot="5400000">
                <a:off x="3164020" y="3210542"/>
                <a:ext cx="864000" cy="72000"/>
              </a:xfrm>
              <a:custGeom>
                <a:avLst/>
                <a:gdLst>
                  <a:gd name="connsiteX0" fmla="*/ 0 w 5820229"/>
                  <a:gd name="connsiteY0" fmla="*/ 103855 h 190941"/>
                  <a:gd name="connsiteX1" fmla="*/ 943429 w 5820229"/>
                  <a:gd name="connsiteY1" fmla="*/ 2255 h 190941"/>
                  <a:gd name="connsiteX2" fmla="*/ 2046514 w 5820229"/>
                  <a:gd name="connsiteY2" fmla="*/ 190941 h 190941"/>
                  <a:gd name="connsiteX3" fmla="*/ 3570514 w 5820229"/>
                  <a:gd name="connsiteY3" fmla="*/ 2255 h 190941"/>
                  <a:gd name="connsiteX4" fmla="*/ 4644572 w 5820229"/>
                  <a:gd name="connsiteY4" fmla="*/ 161912 h 190941"/>
                  <a:gd name="connsiteX5" fmla="*/ 5820229 w 5820229"/>
                  <a:gd name="connsiteY5" fmla="*/ 31284 h 19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20229" h="190941">
                    <a:moveTo>
                      <a:pt x="0" y="103855"/>
                    </a:moveTo>
                    <a:cubicBezTo>
                      <a:pt x="301171" y="45798"/>
                      <a:pt x="602343" y="-12259"/>
                      <a:pt x="943429" y="2255"/>
                    </a:cubicBezTo>
                    <a:cubicBezTo>
                      <a:pt x="1284515" y="16769"/>
                      <a:pt x="1608667" y="190941"/>
                      <a:pt x="2046514" y="190941"/>
                    </a:cubicBezTo>
                    <a:cubicBezTo>
                      <a:pt x="2484361" y="190941"/>
                      <a:pt x="3137504" y="7093"/>
                      <a:pt x="3570514" y="2255"/>
                    </a:cubicBezTo>
                    <a:cubicBezTo>
                      <a:pt x="4003524" y="-2583"/>
                      <a:pt x="4269620" y="157074"/>
                      <a:pt x="4644572" y="161912"/>
                    </a:cubicBezTo>
                    <a:cubicBezTo>
                      <a:pt x="5019524" y="166750"/>
                      <a:pt x="5419876" y="99017"/>
                      <a:pt x="5820229" y="31284"/>
                    </a:cubicBezTo>
                  </a:path>
                </a:pathLst>
              </a:custGeom>
              <a:noFill/>
              <a:ln w="15875" cap="rnd">
                <a:solidFill>
                  <a:schemeClr val="accent6"/>
                </a:solidFill>
                <a:prstDash val="lg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EF9CFD7F-AAB7-49A0-BF32-659D2E0265D5}"/>
                  </a:ext>
                </a:extLst>
              </p:cNvPr>
              <p:cNvSpPr/>
              <p:nvPr/>
            </p:nvSpPr>
            <p:spPr>
              <a:xfrm>
                <a:off x="2475033" y="3664536"/>
                <a:ext cx="2241974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000" dirty="0">
                    <a:solidFill>
                      <a:srgbClr val="313F4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情緒處理</a:t>
                </a:r>
                <a:endParaRPr lang="zh-CN" altLang="en-US" sz="40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B0C29179-B83C-488B-990F-2CDE9AF58439}"/>
              </a:ext>
            </a:extLst>
          </p:cNvPr>
          <p:cNvGrpSpPr/>
          <p:nvPr/>
        </p:nvGrpSpPr>
        <p:grpSpPr>
          <a:xfrm>
            <a:off x="3653007" y="1218261"/>
            <a:ext cx="1681481" cy="3719157"/>
            <a:chOff x="4143205" y="1964548"/>
            <a:chExt cx="2241974" cy="4958874"/>
          </a:xfrm>
        </p:grpSpPr>
        <p:sp>
          <p:nvSpPr>
            <p:cNvPr id="23" name="sketched-down-arrow_36677">
              <a:extLst>
                <a:ext uri="{FF2B5EF4-FFF2-40B4-BE49-F238E27FC236}">
                  <a16:creationId xmlns:a16="http://schemas.microsoft.com/office/drawing/2014/main" id="{D7CE94D7-63AC-40F8-9067-E124764610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0726" y="1964548"/>
              <a:ext cx="837263" cy="849994"/>
            </a:xfrm>
            <a:custGeom>
              <a:avLst/>
              <a:gdLst>
                <a:gd name="connsiteX0" fmla="*/ 182296 w 323300"/>
                <a:gd name="connsiteY0" fmla="*/ 253418 h 328216"/>
                <a:gd name="connsiteX1" fmla="*/ 152850 w 323300"/>
                <a:gd name="connsiteY1" fmla="*/ 290770 h 328216"/>
                <a:gd name="connsiteX2" fmla="*/ 146449 w 323300"/>
                <a:gd name="connsiteY2" fmla="*/ 299786 h 328216"/>
                <a:gd name="connsiteX3" fmla="*/ 145168 w 323300"/>
                <a:gd name="connsiteY3" fmla="*/ 301074 h 328216"/>
                <a:gd name="connsiteX4" fmla="*/ 147729 w 323300"/>
                <a:gd name="connsiteY4" fmla="*/ 304937 h 328216"/>
                <a:gd name="connsiteX5" fmla="*/ 160531 w 323300"/>
                <a:gd name="connsiteY5" fmla="*/ 319105 h 328216"/>
                <a:gd name="connsiteX6" fmla="*/ 161812 w 323300"/>
                <a:gd name="connsiteY6" fmla="*/ 316529 h 328216"/>
                <a:gd name="connsiteX7" fmla="*/ 183576 w 323300"/>
                <a:gd name="connsiteY7" fmla="*/ 254706 h 328216"/>
                <a:gd name="connsiteX8" fmla="*/ 182296 w 323300"/>
                <a:gd name="connsiteY8" fmla="*/ 253418 h 328216"/>
                <a:gd name="connsiteX9" fmla="*/ 210521 w 323300"/>
                <a:gd name="connsiteY9" fmla="*/ 180415 h 328216"/>
                <a:gd name="connsiteX10" fmla="*/ 201261 w 323300"/>
                <a:gd name="connsiteY10" fmla="*/ 196001 h 328216"/>
                <a:gd name="connsiteX11" fmla="*/ 173479 w 323300"/>
                <a:gd name="connsiteY11" fmla="*/ 246658 h 328216"/>
                <a:gd name="connsiteX12" fmla="*/ 174802 w 323300"/>
                <a:gd name="connsiteY12" fmla="*/ 246658 h 328216"/>
                <a:gd name="connsiteX13" fmla="*/ 198615 w 323300"/>
                <a:gd name="connsiteY13" fmla="*/ 212887 h 328216"/>
                <a:gd name="connsiteX14" fmla="*/ 203907 w 323300"/>
                <a:gd name="connsiteY14" fmla="*/ 201197 h 328216"/>
                <a:gd name="connsiteX15" fmla="*/ 210521 w 323300"/>
                <a:gd name="connsiteY15" fmla="*/ 181714 h 328216"/>
                <a:gd name="connsiteX16" fmla="*/ 210521 w 323300"/>
                <a:gd name="connsiteY16" fmla="*/ 180415 h 328216"/>
                <a:gd name="connsiteX17" fmla="*/ 307728 w 323300"/>
                <a:gd name="connsiteY17" fmla="*/ 155592 h 328216"/>
                <a:gd name="connsiteX18" fmla="*/ 297568 w 323300"/>
                <a:gd name="connsiteY18" fmla="*/ 174642 h 328216"/>
                <a:gd name="connsiteX19" fmla="*/ 307728 w 323300"/>
                <a:gd name="connsiteY19" fmla="*/ 155592 h 328216"/>
                <a:gd name="connsiteX20" fmla="*/ 265967 w 323300"/>
                <a:gd name="connsiteY20" fmla="*/ 150829 h 328216"/>
                <a:gd name="connsiteX21" fmla="*/ 265967 w 323300"/>
                <a:gd name="connsiteY21" fmla="*/ 153415 h 328216"/>
                <a:gd name="connsiteX22" fmla="*/ 205493 w 323300"/>
                <a:gd name="connsiteY22" fmla="*/ 276242 h 328216"/>
                <a:gd name="connsiteX23" fmla="*/ 258079 w 323300"/>
                <a:gd name="connsiteY23" fmla="*/ 219354 h 328216"/>
                <a:gd name="connsiteX24" fmla="*/ 287002 w 323300"/>
                <a:gd name="connsiteY24" fmla="*/ 153415 h 328216"/>
                <a:gd name="connsiteX25" fmla="*/ 289631 w 323300"/>
                <a:gd name="connsiteY25" fmla="*/ 150829 h 328216"/>
                <a:gd name="connsiteX26" fmla="*/ 265967 w 323300"/>
                <a:gd name="connsiteY26" fmla="*/ 150829 h 328216"/>
                <a:gd name="connsiteX27" fmla="*/ 249532 w 323300"/>
                <a:gd name="connsiteY27" fmla="*/ 150829 h 328216"/>
                <a:gd name="connsiteX28" fmla="*/ 248239 w 323300"/>
                <a:gd name="connsiteY28" fmla="*/ 153404 h 328216"/>
                <a:gd name="connsiteX29" fmla="*/ 219781 w 323300"/>
                <a:gd name="connsiteY29" fmla="*/ 198454 h 328216"/>
                <a:gd name="connsiteX30" fmla="*/ 214607 w 323300"/>
                <a:gd name="connsiteY30" fmla="*/ 210039 h 328216"/>
                <a:gd name="connsiteX31" fmla="*/ 186150 w 323300"/>
                <a:gd name="connsiteY31" fmla="*/ 289843 h 328216"/>
                <a:gd name="connsiteX32" fmla="*/ 252119 w 323300"/>
                <a:gd name="connsiteY32" fmla="*/ 153404 h 328216"/>
                <a:gd name="connsiteX33" fmla="*/ 254706 w 323300"/>
                <a:gd name="connsiteY33" fmla="*/ 150829 h 328216"/>
                <a:gd name="connsiteX34" fmla="*/ 249532 w 323300"/>
                <a:gd name="connsiteY34" fmla="*/ 150829 h 328216"/>
                <a:gd name="connsiteX35" fmla="*/ 49248 w 323300"/>
                <a:gd name="connsiteY35" fmla="*/ 150049 h 328216"/>
                <a:gd name="connsiteX36" fmla="*/ 33016 w 323300"/>
                <a:gd name="connsiteY36" fmla="*/ 150532 h 328216"/>
                <a:gd name="connsiteX37" fmla="*/ 31755 w 323300"/>
                <a:gd name="connsiteY37" fmla="*/ 153112 h 328216"/>
                <a:gd name="connsiteX38" fmla="*/ 25452 w 323300"/>
                <a:gd name="connsiteY38" fmla="*/ 164720 h 328216"/>
                <a:gd name="connsiteX39" fmla="*/ 22931 w 323300"/>
                <a:gd name="connsiteY39" fmla="*/ 167300 h 328216"/>
                <a:gd name="connsiteX40" fmla="*/ 44362 w 323300"/>
                <a:gd name="connsiteY40" fmla="*/ 190517 h 328216"/>
                <a:gd name="connsiteX41" fmla="*/ 45623 w 323300"/>
                <a:gd name="connsiteY41" fmla="*/ 186648 h 328216"/>
                <a:gd name="connsiteX42" fmla="*/ 65794 w 323300"/>
                <a:gd name="connsiteY42" fmla="*/ 150532 h 328216"/>
                <a:gd name="connsiteX43" fmla="*/ 60752 w 323300"/>
                <a:gd name="connsiteY43" fmla="*/ 150532 h 328216"/>
                <a:gd name="connsiteX44" fmla="*/ 49248 w 323300"/>
                <a:gd name="connsiteY44" fmla="*/ 150049 h 328216"/>
                <a:gd name="connsiteX45" fmla="*/ 189131 w 323300"/>
                <a:gd name="connsiteY45" fmla="*/ 107833 h 328216"/>
                <a:gd name="connsiteX46" fmla="*/ 187017 w 323300"/>
                <a:gd name="connsiteY46" fmla="*/ 110257 h 328216"/>
                <a:gd name="connsiteX47" fmla="*/ 107664 w 323300"/>
                <a:gd name="connsiteY47" fmla="*/ 229165 h 328216"/>
                <a:gd name="connsiteX48" fmla="*/ 98558 w 323300"/>
                <a:gd name="connsiteY48" fmla="*/ 245967 h 328216"/>
                <a:gd name="connsiteX49" fmla="*/ 95956 w 323300"/>
                <a:gd name="connsiteY49" fmla="*/ 247259 h 328216"/>
                <a:gd name="connsiteX50" fmla="*/ 99859 w 323300"/>
                <a:gd name="connsiteY50" fmla="*/ 252429 h 328216"/>
                <a:gd name="connsiteX51" fmla="*/ 101160 w 323300"/>
                <a:gd name="connsiteY51" fmla="*/ 249844 h 328216"/>
                <a:gd name="connsiteX52" fmla="*/ 103761 w 323300"/>
                <a:gd name="connsiteY52" fmla="*/ 247259 h 328216"/>
                <a:gd name="connsiteX53" fmla="*/ 177911 w 323300"/>
                <a:gd name="connsiteY53" fmla="*/ 130936 h 328216"/>
                <a:gd name="connsiteX54" fmla="*/ 188318 w 323300"/>
                <a:gd name="connsiteY54" fmla="*/ 110257 h 328216"/>
                <a:gd name="connsiteX55" fmla="*/ 189131 w 323300"/>
                <a:gd name="connsiteY55" fmla="*/ 107833 h 328216"/>
                <a:gd name="connsiteX56" fmla="*/ 171134 w 323300"/>
                <a:gd name="connsiteY56" fmla="*/ 53400 h 328216"/>
                <a:gd name="connsiteX57" fmla="*/ 121551 w 323300"/>
                <a:gd name="connsiteY57" fmla="*/ 130892 h 328216"/>
                <a:gd name="connsiteX58" fmla="*/ 79798 w 323300"/>
                <a:gd name="connsiteY58" fmla="*/ 200634 h 328216"/>
                <a:gd name="connsiteX59" fmla="*/ 171134 w 323300"/>
                <a:gd name="connsiteY59" fmla="*/ 53400 h 328216"/>
                <a:gd name="connsiteX60" fmla="*/ 256293 w 323300"/>
                <a:gd name="connsiteY60" fmla="*/ 19067 h 328216"/>
                <a:gd name="connsiteX61" fmla="*/ 193259 w 323300"/>
                <a:gd name="connsiteY61" fmla="*/ 128055 h 328216"/>
                <a:gd name="connsiteX62" fmla="*/ 117360 w 323300"/>
                <a:gd name="connsiteY62" fmla="*/ 247423 h 328216"/>
                <a:gd name="connsiteX63" fmla="*/ 110928 w 323300"/>
                <a:gd name="connsiteY63" fmla="*/ 257803 h 328216"/>
                <a:gd name="connsiteX64" fmla="*/ 107068 w 323300"/>
                <a:gd name="connsiteY64" fmla="*/ 259100 h 328216"/>
                <a:gd name="connsiteX65" fmla="*/ 134083 w 323300"/>
                <a:gd name="connsiteY65" fmla="*/ 288942 h 328216"/>
                <a:gd name="connsiteX66" fmla="*/ 135370 w 323300"/>
                <a:gd name="connsiteY66" fmla="*/ 285050 h 328216"/>
                <a:gd name="connsiteX67" fmla="*/ 233138 w 323300"/>
                <a:gd name="connsiteY67" fmla="*/ 112486 h 328216"/>
                <a:gd name="connsiteX68" fmla="*/ 249861 w 323300"/>
                <a:gd name="connsiteY68" fmla="*/ 54099 h 328216"/>
                <a:gd name="connsiteX69" fmla="*/ 256293 w 323300"/>
                <a:gd name="connsiteY69" fmla="*/ 19067 h 328216"/>
                <a:gd name="connsiteX70" fmla="*/ 226484 w 323300"/>
                <a:gd name="connsiteY70" fmla="*/ 7954 h 328216"/>
                <a:gd name="connsiteX71" fmla="*/ 225191 w 323300"/>
                <a:gd name="connsiteY71" fmla="*/ 10534 h 328216"/>
                <a:gd name="connsiteX72" fmla="*/ 208375 w 323300"/>
                <a:gd name="connsiteY72" fmla="*/ 44070 h 328216"/>
                <a:gd name="connsiteX73" fmla="*/ 208375 w 323300"/>
                <a:gd name="connsiteY73" fmla="*/ 46650 h 328216"/>
                <a:gd name="connsiteX74" fmla="*/ 210962 w 323300"/>
                <a:gd name="connsiteY74" fmla="*/ 44070 h 328216"/>
                <a:gd name="connsiteX75" fmla="*/ 214842 w 323300"/>
                <a:gd name="connsiteY75" fmla="*/ 41490 h 328216"/>
                <a:gd name="connsiteX76" fmla="*/ 222603 w 323300"/>
                <a:gd name="connsiteY76" fmla="*/ 35041 h 328216"/>
                <a:gd name="connsiteX77" fmla="*/ 240713 w 323300"/>
                <a:gd name="connsiteY77" fmla="*/ 10534 h 328216"/>
                <a:gd name="connsiteX78" fmla="*/ 242006 w 323300"/>
                <a:gd name="connsiteY78" fmla="*/ 7954 h 328216"/>
                <a:gd name="connsiteX79" fmla="*/ 226484 w 323300"/>
                <a:gd name="connsiteY79" fmla="*/ 7954 h 328216"/>
                <a:gd name="connsiteX80" fmla="*/ 212143 w 323300"/>
                <a:gd name="connsiteY80" fmla="*/ 7954 h 328216"/>
                <a:gd name="connsiteX81" fmla="*/ 210855 w 323300"/>
                <a:gd name="connsiteY81" fmla="*/ 10541 h 328216"/>
                <a:gd name="connsiteX82" fmla="*/ 80770 w 323300"/>
                <a:gd name="connsiteY82" fmla="*/ 223917 h 328216"/>
                <a:gd name="connsiteX83" fmla="*/ 76906 w 323300"/>
                <a:gd name="connsiteY83" fmla="*/ 226504 h 328216"/>
                <a:gd name="connsiteX84" fmla="*/ 88498 w 323300"/>
                <a:gd name="connsiteY84" fmla="*/ 238142 h 328216"/>
                <a:gd name="connsiteX85" fmla="*/ 89786 w 323300"/>
                <a:gd name="connsiteY85" fmla="*/ 235556 h 328216"/>
                <a:gd name="connsiteX86" fmla="*/ 97514 w 323300"/>
                <a:gd name="connsiteY86" fmla="*/ 222624 h 328216"/>
                <a:gd name="connsiteX87" fmla="*/ 115545 w 323300"/>
                <a:gd name="connsiteY87" fmla="*/ 192881 h 328216"/>
                <a:gd name="connsiteX88" fmla="*/ 134865 w 323300"/>
                <a:gd name="connsiteY88" fmla="*/ 157964 h 328216"/>
                <a:gd name="connsiteX89" fmla="*/ 212143 w 323300"/>
                <a:gd name="connsiteY89" fmla="*/ 10541 h 328216"/>
                <a:gd name="connsiteX90" fmla="*/ 213431 w 323300"/>
                <a:gd name="connsiteY90" fmla="*/ 7954 h 328216"/>
                <a:gd name="connsiteX91" fmla="*/ 212143 w 323300"/>
                <a:gd name="connsiteY91" fmla="*/ 7954 h 328216"/>
                <a:gd name="connsiteX92" fmla="*/ 196650 w 323300"/>
                <a:gd name="connsiteY92" fmla="*/ 7954 h 328216"/>
                <a:gd name="connsiteX93" fmla="*/ 196650 w 323300"/>
                <a:gd name="connsiteY93" fmla="*/ 10552 h 328216"/>
                <a:gd name="connsiteX94" fmla="*/ 184176 w 323300"/>
                <a:gd name="connsiteY94" fmla="*/ 32633 h 328216"/>
                <a:gd name="connsiteX95" fmla="*/ 197897 w 323300"/>
                <a:gd name="connsiteY95" fmla="*/ 10552 h 328216"/>
                <a:gd name="connsiteX96" fmla="*/ 199144 w 323300"/>
                <a:gd name="connsiteY96" fmla="*/ 7954 h 328216"/>
                <a:gd name="connsiteX97" fmla="*/ 196650 w 323300"/>
                <a:gd name="connsiteY97" fmla="*/ 7954 h 328216"/>
                <a:gd name="connsiteX98" fmla="*/ 178383 w 323300"/>
                <a:gd name="connsiteY98" fmla="*/ 7954 h 328216"/>
                <a:gd name="connsiteX99" fmla="*/ 177088 w 323300"/>
                <a:gd name="connsiteY99" fmla="*/ 10543 h 328216"/>
                <a:gd name="connsiteX100" fmla="*/ 95525 w 323300"/>
                <a:gd name="connsiteY100" fmla="*/ 127027 h 328216"/>
                <a:gd name="connsiteX101" fmla="*/ 94230 w 323300"/>
                <a:gd name="connsiteY101" fmla="*/ 128321 h 328216"/>
                <a:gd name="connsiteX102" fmla="*/ 92935 w 323300"/>
                <a:gd name="connsiteY102" fmla="*/ 146441 h 328216"/>
                <a:gd name="connsiteX103" fmla="*/ 79989 w 323300"/>
                <a:gd name="connsiteY103" fmla="*/ 151618 h 328216"/>
                <a:gd name="connsiteX104" fmla="*/ 54096 w 323300"/>
                <a:gd name="connsiteY104" fmla="*/ 196917 h 328216"/>
                <a:gd name="connsiteX105" fmla="*/ 51506 w 323300"/>
                <a:gd name="connsiteY105" fmla="*/ 198212 h 328216"/>
                <a:gd name="connsiteX106" fmla="*/ 61864 w 323300"/>
                <a:gd name="connsiteY106" fmla="*/ 211154 h 328216"/>
                <a:gd name="connsiteX107" fmla="*/ 63158 w 323300"/>
                <a:gd name="connsiteY107" fmla="*/ 207271 h 328216"/>
                <a:gd name="connsiteX108" fmla="*/ 94230 w 323300"/>
                <a:gd name="connsiteY108" fmla="*/ 152912 h 328216"/>
                <a:gd name="connsiteX109" fmla="*/ 182267 w 323300"/>
                <a:gd name="connsiteY109" fmla="*/ 10543 h 328216"/>
                <a:gd name="connsiteX110" fmla="*/ 184856 w 323300"/>
                <a:gd name="connsiteY110" fmla="*/ 7954 h 328216"/>
                <a:gd name="connsiteX111" fmla="*/ 178383 w 323300"/>
                <a:gd name="connsiteY111" fmla="*/ 7954 h 328216"/>
                <a:gd name="connsiteX112" fmla="*/ 156546 w 323300"/>
                <a:gd name="connsiteY112" fmla="*/ 7954 h 328216"/>
                <a:gd name="connsiteX113" fmla="*/ 156546 w 323300"/>
                <a:gd name="connsiteY113" fmla="*/ 10577 h 328216"/>
                <a:gd name="connsiteX114" fmla="*/ 143316 w 323300"/>
                <a:gd name="connsiteY114" fmla="*/ 35494 h 328216"/>
                <a:gd name="connsiteX115" fmla="*/ 144639 w 323300"/>
                <a:gd name="connsiteY115" fmla="*/ 35494 h 328216"/>
                <a:gd name="connsiteX116" fmla="*/ 164483 w 323300"/>
                <a:gd name="connsiteY116" fmla="*/ 10577 h 328216"/>
                <a:gd name="connsiteX117" fmla="*/ 165806 w 323300"/>
                <a:gd name="connsiteY117" fmla="*/ 7954 h 328216"/>
                <a:gd name="connsiteX118" fmla="*/ 156546 w 323300"/>
                <a:gd name="connsiteY118" fmla="*/ 7954 h 328216"/>
                <a:gd name="connsiteX119" fmla="*/ 114943 w 323300"/>
                <a:gd name="connsiteY119" fmla="*/ 7954 h 328216"/>
                <a:gd name="connsiteX120" fmla="*/ 113641 w 323300"/>
                <a:gd name="connsiteY120" fmla="*/ 10534 h 328216"/>
                <a:gd name="connsiteX121" fmla="*/ 81097 w 323300"/>
                <a:gd name="connsiteY121" fmla="*/ 64708 h 328216"/>
                <a:gd name="connsiteX122" fmla="*/ 78493 w 323300"/>
                <a:gd name="connsiteY122" fmla="*/ 65997 h 328216"/>
                <a:gd name="connsiteX123" fmla="*/ 88907 w 323300"/>
                <a:gd name="connsiteY123" fmla="*/ 111142 h 328216"/>
                <a:gd name="connsiteX124" fmla="*/ 90209 w 323300"/>
                <a:gd name="connsiteY124" fmla="*/ 107273 h 328216"/>
                <a:gd name="connsiteX125" fmla="*/ 142279 w 323300"/>
                <a:gd name="connsiteY125" fmla="*/ 10534 h 328216"/>
                <a:gd name="connsiteX126" fmla="*/ 143581 w 323300"/>
                <a:gd name="connsiteY126" fmla="*/ 7954 h 328216"/>
                <a:gd name="connsiteX127" fmla="*/ 114943 w 323300"/>
                <a:gd name="connsiteY127" fmla="*/ 7954 h 328216"/>
                <a:gd name="connsiteX128" fmla="*/ 80577 w 323300"/>
                <a:gd name="connsiteY128" fmla="*/ 7954 h 328216"/>
                <a:gd name="connsiteX129" fmla="*/ 79287 w 323300"/>
                <a:gd name="connsiteY129" fmla="*/ 10577 h 328216"/>
                <a:gd name="connsiteX130" fmla="*/ 71548 w 323300"/>
                <a:gd name="connsiteY130" fmla="*/ 21069 h 328216"/>
                <a:gd name="connsiteX131" fmla="*/ 68968 w 323300"/>
                <a:gd name="connsiteY131" fmla="*/ 23691 h 328216"/>
                <a:gd name="connsiteX132" fmla="*/ 72838 w 323300"/>
                <a:gd name="connsiteY132" fmla="*/ 38117 h 328216"/>
                <a:gd name="connsiteX133" fmla="*/ 74128 w 323300"/>
                <a:gd name="connsiteY133" fmla="*/ 34183 h 328216"/>
                <a:gd name="connsiteX134" fmla="*/ 88316 w 323300"/>
                <a:gd name="connsiteY134" fmla="*/ 10577 h 328216"/>
                <a:gd name="connsiteX135" fmla="*/ 89606 w 323300"/>
                <a:gd name="connsiteY135" fmla="*/ 7954 h 328216"/>
                <a:gd name="connsiteX136" fmla="*/ 80577 w 323300"/>
                <a:gd name="connsiteY136" fmla="*/ 7954 h 328216"/>
                <a:gd name="connsiteX137" fmla="*/ 253004 w 323300"/>
                <a:gd name="connsiteY137" fmla="*/ 684 h 328216"/>
                <a:gd name="connsiteX138" fmla="*/ 267573 w 323300"/>
                <a:gd name="connsiteY138" fmla="*/ 24551 h 328216"/>
                <a:gd name="connsiteX139" fmla="*/ 257213 w 323300"/>
                <a:gd name="connsiteY139" fmla="*/ 62218 h 328216"/>
                <a:gd name="connsiteX140" fmla="*/ 257213 w 323300"/>
                <a:gd name="connsiteY140" fmla="*/ 64816 h 328216"/>
                <a:gd name="connsiteX141" fmla="*/ 244262 w 323300"/>
                <a:gd name="connsiteY141" fmla="*/ 123264 h 328216"/>
                <a:gd name="connsiteX142" fmla="*/ 244262 w 323300"/>
                <a:gd name="connsiteY142" fmla="*/ 144046 h 328216"/>
                <a:gd name="connsiteX143" fmla="*/ 323261 w 323300"/>
                <a:gd name="connsiteY143" fmla="*/ 151839 h 328216"/>
                <a:gd name="connsiteX144" fmla="*/ 281819 w 323300"/>
                <a:gd name="connsiteY144" fmla="*/ 205093 h 328216"/>
                <a:gd name="connsiteX145" fmla="*/ 195049 w 323300"/>
                <a:gd name="connsiteY145" fmla="*/ 301209 h 328216"/>
                <a:gd name="connsiteX146" fmla="*/ 151017 w 323300"/>
                <a:gd name="connsiteY146" fmla="*/ 325887 h 328216"/>
                <a:gd name="connsiteX147" fmla="*/ 129001 w 323300"/>
                <a:gd name="connsiteY147" fmla="*/ 303807 h 328216"/>
                <a:gd name="connsiteX148" fmla="*/ 83674 w 323300"/>
                <a:gd name="connsiteY148" fmla="*/ 253151 h 328216"/>
                <a:gd name="connsiteX149" fmla="*/ 4674 w 323300"/>
                <a:gd name="connsiteY149" fmla="*/ 166127 h 328216"/>
                <a:gd name="connsiteX150" fmla="*/ 65543 w 323300"/>
                <a:gd name="connsiteY150" fmla="*/ 144046 h 328216"/>
                <a:gd name="connsiteX151" fmla="*/ 83674 w 323300"/>
                <a:gd name="connsiteY151" fmla="*/ 144046 h 328216"/>
                <a:gd name="connsiteX152" fmla="*/ 82379 w 323300"/>
                <a:gd name="connsiteY152" fmla="*/ 141449 h 328216"/>
                <a:gd name="connsiteX153" fmla="*/ 77198 w 323300"/>
                <a:gd name="connsiteY153" fmla="*/ 120667 h 328216"/>
                <a:gd name="connsiteX154" fmla="*/ 61658 w 323300"/>
                <a:gd name="connsiteY154" fmla="*/ 50528 h 328216"/>
                <a:gd name="connsiteX155" fmla="*/ 79788 w 323300"/>
                <a:gd name="connsiteY155" fmla="*/ 1171 h 328216"/>
                <a:gd name="connsiteX156" fmla="*/ 217066 w 323300"/>
                <a:gd name="connsiteY156" fmla="*/ 1171 h 328216"/>
                <a:gd name="connsiteX157" fmla="*/ 253004 w 323300"/>
                <a:gd name="connsiteY157" fmla="*/ 684 h 32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323300" h="328216">
                  <a:moveTo>
                    <a:pt x="182296" y="253418"/>
                  </a:moveTo>
                  <a:cubicBezTo>
                    <a:pt x="173334" y="266298"/>
                    <a:pt x="163092" y="277890"/>
                    <a:pt x="152850" y="290770"/>
                  </a:cubicBezTo>
                  <a:cubicBezTo>
                    <a:pt x="151570" y="293346"/>
                    <a:pt x="147729" y="297210"/>
                    <a:pt x="146449" y="299786"/>
                  </a:cubicBezTo>
                  <a:cubicBezTo>
                    <a:pt x="146449" y="301074"/>
                    <a:pt x="145168" y="301074"/>
                    <a:pt x="145168" y="301074"/>
                  </a:cubicBezTo>
                  <a:cubicBezTo>
                    <a:pt x="145168" y="302361"/>
                    <a:pt x="146449" y="303649"/>
                    <a:pt x="147729" y="304937"/>
                  </a:cubicBezTo>
                  <a:cubicBezTo>
                    <a:pt x="150289" y="307513"/>
                    <a:pt x="155410" y="316529"/>
                    <a:pt x="160531" y="319105"/>
                  </a:cubicBezTo>
                  <a:cubicBezTo>
                    <a:pt x="160531" y="317817"/>
                    <a:pt x="161812" y="316529"/>
                    <a:pt x="161812" y="316529"/>
                  </a:cubicBezTo>
                  <a:cubicBezTo>
                    <a:pt x="169493" y="295922"/>
                    <a:pt x="177175" y="275314"/>
                    <a:pt x="183576" y="254706"/>
                  </a:cubicBezTo>
                  <a:cubicBezTo>
                    <a:pt x="184856" y="250842"/>
                    <a:pt x="184856" y="250842"/>
                    <a:pt x="182296" y="253418"/>
                  </a:cubicBezTo>
                  <a:close/>
                  <a:moveTo>
                    <a:pt x="210521" y="180415"/>
                  </a:moveTo>
                  <a:cubicBezTo>
                    <a:pt x="206553" y="185610"/>
                    <a:pt x="203907" y="190806"/>
                    <a:pt x="201261" y="196001"/>
                  </a:cubicBezTo>
                  <a:cubicBezTo>
                    <a:pt x="192000" y="212887"/>
                    <a:pt x="182740" y="229772"/>
                    <a:pt x="173479" y="246658"/>
                  </a:cubicBezTo>
                  <a:cubicBezTo>
                    <a:pt x="172156" y="249255"/>
                    <a:pt x="172156" y="249255"/>
                    <a:pt x="174802" y="246658"/>
                  </a:cubicBezTo>
                  <a:cubicBezTo>
                    <a:pt x="182740" y="234968"/>
                    <a:pt x="190677" y="224577"/>
                    <a:pt x="198615" y="212887"/>
                  </a:cubicBezTo>
                  <a:cubicBezTo>
                    <a:pt x="199938" y="210289"/>
                    <a:pt x="202584" y="205094"/>
                    <a:pt x="203907" y="201197"/>
                  </a:cubicBezTo>
                  <a:cubicBezTo>
                    <a:pt x="206553" y="194703"/>
                    <a:pt x="209198" y="188208"/>
                    <a:pt x="210521" y="181714"/>
                  </a:cubicBezTo>
                  <a:cubicBezTo>
                    <a:pt x="211844" y="177817"/>
                    <a:pt x="211844" y="177817"/>
                    <a:pt x="210521" y="180415"/>
                  </a:cubicBezTo>
                  <a:close/>
                  <a:moveTo>
                    <a:pt x="307728" y="155592"/>
                  </a:moveTo>
                  <a:cubicBezTo>
                    <a:pt x="305188" y="161942"/>
                    <a:pt x="301378" y="168292"/>
                    <a:pt x="297568" y="174642"/>
                  </a:cubicBezTo>
                  <a:cubicBezTo>
                    <a:pt x="303918" y="168292"/>
                    <a:pt x="310268" y="160672"/>
                    <a:pt x="307728" y="155592"/>
                  </a:cubicBezTo>
                  <a:close/>
                  <a:moveTo>
                    <a:pt x="265967" y="150829"/>
                  </a:moveTo>
                  <a:cubicBezTo>
                    <a:pt x="265967" y="152122"/>
                    <a:pt x="265967" y="152122"/>
                    <a:pt x="265967" y="153415"/>
                  </a:cubicBezTo>
                  <a:cubicBezTo>
                    <a:pt x="244933" y="193496"/>
                    <a:pt x="225213" y="234869"/>
                    <a:pt x="205493" y="276242"/>
                  </a:cubicBezTo>
                  <a:cubicBezTo>
                    <a:pt x="223898" y="256848"/>
                    <a:pt x="240989" y="238748"/>
                    <a:pt x="258079" y="219354"/>
                  </a:cubicBezTo>
                  <a:cubicBezTo>
                    <a:pt x="267282" y="197374"/>
                    <a:pt x="276485" y="175395"/>
                    <a:pt x="287002" y="153415"/>
                  </a:cubicBezTo>
                  <a:cubicBezTo>
                    <a:pt x="288317" y="152122"/>
                    <a:pt x="288317" y="152122"/>
                    <a:pt x="289631" y="150829"/>
                  </a:cubicBezTo>
                  <a:cubicBezTo>
                    <a:pt x="289631" y="150829"/>
                    <a:pt x="289631" y="150829"/>
                    <a:pt x="265967" y="150829"/>
                  </a:cubicBezTo>
                  <a:close/>
                  <a:moveTo>
                    <a:pt x="249532" y="150829"/>
                  </a:moveTo>
                  <a:cubicBezTo>
                    <a:pt x="248239" y="152116"/>
                    <a:pt x="248239" y="152116"/>
                    <a:pt x="248239" y="153404"/>
                  </a:cubicBezTo>
                  <a:cubicBezTo>
                    <a:pt x="239184" y="168850"/>
                    <a:pt x="230129" y="184295"/>
                    <a:pt x="219781" y="198454"/>
                  </a:cubicBezTo>
                  <a:cubicBezTo>
                    <a:pt x="218488" y="202316"/>
                    <a:pt x="215901" y="207464"/>
                    <a:pt x="214607" y="210039"/>
                  </a:cubicBezTo>
                  <a:cubicBezTo>
                    <a:pt x="205553" y="237069"/>
                    <a:pt x="195204" y="262812"/>
                    <a:pt x="186150" y="289843"/>
                  </a:cubicBezTo>
                  <a:cubicBezTo>
                    <a:pt x="208140" y="244792"/>
                    <a:pt x="230129" y="198454"/>
                    <a:pt x="252119" y="153404"/>
                  </a:cubicBezTo>
                  <a:cubicBezTo>
                    <a:pt x="253413" y="152116"/>
                    <a:pt x="253413" y="152116"/>
                    <a:pt x="254706" y="150829"/>
                  </a:cubicBezTo>
                  <a:cubicBezTo>
                    <a:pt x="254706" y="150829"/>
                    <a:pt x="254706" y="150829"/>
                    <a:pt x="249532" y="150829"/>
                  </a:cubicBezTo>
                  <a:close/>
                  <a:moveTo>
                    <a:pt x="49248" y="150049"/>
                  </a:moveTo>
                  <a:cubicBezTo>
                    <a:pt x="44047" y="149887"/>
                    <a:pt x="38059" y="149887"/>
                    <a:pt x="33016" y="150532"/>
                  </a:cubicBezTo>
                  <a:cubicBezTo>
                    <a:pt x="33016" y="150532"/>
                    <a:pt x="33016" y="151822"/>
                    <a:pt x="31755" y="153112"/>
                  </a:cubicBezTo>
                  <a:cubicBezTo>
                    <a:pt x="29234" y="156981"/>
                    <a:pt x="27973" y="160851"/>
                    <a:pt x="25452" y="164720"/>
                  </a:cubicBezTo>
                  <a:cubicBezTo>
                    <a:pt x="25452" y="166010"/>
                    <a:pt x="24191" y="166010"/>
                    <a:pt x="22931" y="167300"/>
                  </a:cubicBezTo>
                  <a:cubicBezTo>
                    <a:pt x="30495" y="175039"/>
                    <a:pt x="36798" y="182778"/>
                    <a:pt x="44362" y="190517"/>
                  </a:cubicBezTo>
                  <a:cubicBezTo>
                    <a:pt x="44362" y="189227"/>
                    <a:pt x="44362" y="187938"/>
                    <a:pt x="45623" y="186648"/>
                  </a:cubicBezTo>
                  <a:cubicBezTo>
                    <a:pt x="51927" y="175039"/>
                    <a:pt x="59491" y="163431"/>
                    <a:pt x="65794" y="150532"/>
                  </a:cubicBezTo>
                  <a:cubicBezTo>
                    <a:pt x="64534" y="150532"/>
                    <a:pt x="62012" y="150532"/>
                    <a:pt x="60752" y="150532"/>
                  </a:cubicBezTo>
                  <a:cubicBezTo>
                    <a:pt x="58861" y="150532"/>
                    <a:pt x="54448" y="150210"/>
                    <a:pt x="49248" y="150049"/>
                  </a:cubicBezTo>
                  <a:close/>
                  <a:moveTo>
                    <a:pt x="189131" y="107833"/>
                  </a:moveTo>
                  <a:cubicBezTo>
                    <a:pt x="188969" y="107672"/>
                    <a:pt x="188318" y="108318"/>
                    <a:pt x="187017" y="110257"/>
                  </a:cubicBezTo>
                  <a:cubicBezTo>
                    <a:pt x="161000" y="149031"/>
                    <a:pt x="133682" y="189098"/>
                    <a:pt x="107664" y="229165"/>
                  </a:cubicBezTo>
                  <a:cubicBezTo>
                    <a:pt x="105062" y="234335"/>
                    <a:pt x="101160" y="239504"/>
                    <a:pt x="98558" y="245967"/>
                  </a:cubicBezTo>
                  <a:cubicBezTo>
                    <a:pt x="98558" y="247259"/>
                    <a:pt x="97257" y="247259"/>
                    <a:pt x="95956" y="247259"/>
                  </a:cubicBezTo>
                  <a:cubicBezTo>
                    <a:pt x="97257" y="249844"/>
                    <a:pt x="98558" y="251137"/>
                    <a:pt x="99859" y="252429"/>
                  </a:cubicBezTo>
                  <a:cubicBezTo>
                    <a:pt x="101160" y="251137"/>
                    <a:pt x="101160" y="251137"/>
                    <a:pt x="101160" y="249844"/>
                  </a:cubicBezTo>
                  <a:cubicBezTo>
                    <a:pt x="102461" y="249844"/>
                    <a:pt x="102461" y="248552"/>
                    <a:pt x="103761" y="247259"/>
                  </a:cubicBezTo>
                  <a:cubicBezTo>
                    <a:pt x="131080" y="209777"/>
                    <a:pt x="154496" y="169711"/>
                    <a:pt x="177911" y="130936"/>
                  </a:cubicBezTo>
                  <a:cubicBezTo>
                    <a:pt x="181814" y="124474"/>
                    <a:pt x="184416" y="116719"/>
                    <a:pt x="188318" y="110257"/>
                  </a:cubicBezTo>
                  <a:cubicBezTo>
                    <a:pt x="188969" y="108964"/>
                    <a:pt x="189294" y="107995"/>
                    <a:pt x="189131" y="107833"/>
                  </a:cubicBezTo>
                  <a:close/>
                  <a:moveTo>
                    <a:pt x="171134" y="53400"/>
                  </a:moveTo>
                  <a:cubicBezTo>
                    <a:pt x="155476" y="79231"/>
                    <a:pt x="138514" y="105061"/>
                    <a:pt x="121551" y="130892"/>
                  </a:cubicBezTo>
                  <a:cubicBezTo>
                    <a:pt x="107199" y="154139"/>
                    <a:pt x="94151" y="177387"/>
                    <a:pt x="79798" y="200634"/>
                  </a:cubicBezTo>
                  <a:cubicBezTo>
                    <a:pt x="111113" y="151556"/>
                    <a:pt x="141123" y="102478"/>
                    <a:pt x="171134" y="53400"/>
                  </a:cubicBezTo>
                  <a:close/>
                  <a:moveTo>
                    <a:pt x="256293" y="19067"/>
                  </a:moveTo>
                  <a:cubicBezTo>
                    <a:pt x="235710" y="54099"/>
                    <a:pt x="215128" y="91726"/>
                    <a:pt x="193259" y="128055"/>
                  </a:cubicBezTo>
                  <a:cubicBezTo>
                    <a:pt x="172676" y="169574"/>
                    <a:pt x="145661" y="208499"/>
                    <a:pt x="117360" y="247423"/>
                  </a:cubicBezTo>
                  <a:cubicBezTo>
                    <a:pt x="116073" y="250018"/>
                    <a:pt x="113500" y="253910"/>
                    <a:pt x="110928" y="257803"/>
                  </a:cubicBezTo>
                  <a:cubicBezTo>
                    <a:pt x="109641" y="259100"/>
                    <a:pt x="108355" y="259100"/>
                    <a:pt x="107068" y="259100"/>
                  </a:cubicBezTo>
                  <a:cubicBezTo>
                    <a:pt x="116073" y="269480"/>
                    <a:pt x="125078" y="278562"/>
                    <a:pt x="134083" y="288942"/>
                  </a:cubicBezTo>
                  <a:cubicBezTo>
                    <a:pt x="134083" y="287645"/>
                    <a:pt x="134083" y="286347"/>
                    <a:pt x="135370" y="285050"/>
                  </a:cubicBezTo>
                  <a:cubicBezTo>
                    <a:pt x="167530" y="226663"/>
                    <a:pt x="199691" y="169574"/>
                    <a:pt x="233138" y="112486"/>
                  </a:cubicBezTo>
                  <a:cubicBezTo>
                    <a:pt x="238283" y="89131"/>
                    <a:pt x="247288" y="63181"/>
                    <a:pt x="249861" y="54099"/>
                  </a:cubicBezTo>
                  <a:cubicBezTo>
                    <a:pt x="249861" y="51504"/>
                    <a:pt x="256293" y="30745"/>
                    <a:pt x="256293" y="19067"/>
                  </a:cubicBezTo>
                  <a:close/>
                  <a:moveTo>
                    <a:pt x="226484" y="7954"/>
                  </a:moveTo>
                  <a:cubicBezTo>
                    <a:pt x="226484" y="9244"/>
                    <a:pt x="226484" y="9244"/>
                    <a:pt x="225191" y="10534"/>
                  </a:cubicBezTo>
                  <a:cubicBezTo>
                    <a:pt x="220016" y="22143"/>
                    <a:pt x="214842" y="32461"/>
                    <a:pt x="208375" y="44070"/>
                  </a:cubicBezTo>
                  <a:cubicBezTo>
                    <a:pt x="207081" y="47939"/>
                    <a:pt x="207081" y="49229"/>
                    <a:pt x="208375" y="46650"/>
                  </a:cubicBezTo>
                  <a:cubicBezTo>
                    <a:pt x="209668" y="45360"/>
                    <a:pt x="209668" y="45360"/>
                    <a:pt x="210962" y="44070"/>
                  </a:cubicBezTo>
                  <a:cubicBezTo>
                    <a:pt x="210962" y="42780"/>
                    <a:pt x="213549" y="42780"/>
                    <a:pt x="214842" y="41490"/>
                  </a:cubicBezTo>
                  <a:cubicBezTo>
                    <a:pt x="217429" y="41490"/>
                    <a:pt x="221310" y="37621"/>
                    <a:pt x="222603" y="35041"/>
                  </a:cubicBezTo>
                  <a:cubicBezTo>
                    <a:pt x="229071" y="27302"/>
                    <a:pt x="234245" y="18273"/>
                    <a:pt x="240713" y="10534"/>
                  </a:cubicBezTo>
                  <a:cubicBezTo>
                    <a:pt x="240713" y="9244"/>
                    <a:pt x="240713" y="9244"/>
                    <a:pt x="242006" y="7954"/>
                  </a:cubicBezTo>
                  <a:cubicBezTo>
                    <a:pt x="242006" y="7954"/>
                    <a:pt x="242006" y="7954"/>
                    <a:pt x="226484" y="7954"/>
                  </a:cubicBezTo>
                  <a:close/>
                  <a:moveTo>
                    <a:pt x="212143" y="7954"/>
                  </a:moveTo>
                  <a:cubicBezTo>
                    <a:pt x="212143" y="9247"/>
                    <a:pt x="210855" y="9247"/>
                    <a:pt x="210855" y="10541"/>
                  </a:cubicBezTo>
                  <a:cubicBezTo>
                    <a:pt x="167064" y="81666"/>
                    <a:pt x="124561" y="152792"/>
                    <a:pt x="80770" y="223917"/>
                  </a:cubicBezTo>
                  <a:cubicBezTo>
                    <a:pt x="79482" y="225210"/>
                    <a:pt x="78194" y="226504"/>
                    <a:pt x="76906" y="226504"/>
                  </a:cubicBezTo>
                  <a:cubicBezTo>
                    <a:pt x="80770" y="230383"/>
                    <a:pt x="84634" y="234263"/>
                    <a:pt x="88498" y="238142"/>
                  </a:cubicBezTo>
                  <a:cubicBezTo>
                    <a:pt x="88498" y="238142"/>
                    <a:pt x="89786" y="236849"/>
                    <a:pt x="89786" y="235556"/>
                  </a:cubicBezTo>
                  <a:cubicBezTo>
                    <a:pt x="92362" y="231676"/>
                    <a:pt x="94938" y="227797"/>
                    <a:pt x="97514" y="222624"/>
                  </a:cubicBezTo>
                  <a:cubicBezTo>
                    <a:pt x="103954" y="212278"/>
                    <a:pt x="109106" y="203226"/>
                    <a:pt x="115545" y="192881"/>
                  </a:cubicBezTo>
                  <a:cubicBezTo>
                    <a:pt x="121985" y="181242"/>
                    <a:pt x="128425" y="169603"/>
                    <a:pt x="134865" y="157964"/>
                  </a:cubicBezTo>
                  <a:cubicBezTo>
                    <a:pt x="161912" y="108823"/>
                    <a:pt x="187672" y="59682"/>
                    <a:pt x="212143" y="10541"/>
                  </a:cubicBezTo>
                  <a:cubicBezTo>
                    <a:pt x="212143" y="9247"/>
                    <a:pt x="213431" y="9247"/>
                    <a:pt x="213431" y="7954"/>
                  </a:cubicBezTo>
                  <a:cubicBezTo>
                    <a:pt x="213431" y="7954"/>
                    <a:pt x="213431" y="7954"/>
                    <a:pt x="212143" y="7954"/>
                  </a:cubicBezTo>
                  <a:close/>
                  <a:moveTo>
                    <a:pt x="196650" y="7954"/>
                  </a:moveTo>
                  <a:cubicBezTo>
                    <a:pt x="196650" y="9253"/>
                    <a:pt x="196650" y="9253"/>
                    <a:pt x="196650" y="10552"/>
                  </a:cubicBezTo>
                  <a:cubicBezTo>
                    <a:pt x="192907" y="18345"/>
                    <a:pt x="187918" y="26138"/>
                    <a:pt x="184176" y="32633"/>
                  </a:cubicBezTo>
                  <a:cubicBezTo>
                    <a:pt x="187918" y="24839"/>
                    <a:pt x="192907" y="18345"/>
                    <a:pt x="197897" y="10552"/>
                  </a:cubicBezTo>
                  <a:cubicBezTo>
                    <a:pt x="197897" y="9253"/>
                    <a:pt x="199144" y="9253"/>
                    <a:pt x="199144" y="7954"/>
                  </a:cubicBezTo>
                  <a:cubicBezTo>
                    <a:pt x="199144" y="7954"/>
                    <a:pt x="199144" y="7954"/>
                    <a:pt x="196650" y="7954"/>
                  </a:cubicBezTo>
                  <a:close/>
                  <a:moveTo>
                    <a:pt x="178383" y="7954"/>
                  </a:moveTo>
                  <a:cubicBezTo>
                    <a:pt x="177088" y="9249"/>
                    <a:pt x="177088" y="9249"/>
                    <a:pt x="177088" y="10543"/>
                  </a:cubicBezTo>
                  <a:cubicBezTo>
                    <a:pt x="148606" y="48077"/>
                    <a:pt x="121418" y="86905"/>
                    <a:pt x="95525" y="127027"/>
                  </a:cubicBezTo>
                  <a:cubicBezTo>
                    <a:pt x="94230" y="127027"/>
                    <a:pt x="94230" y="128321"/>
                    <a:pt x="94230" y="128321"/>
                  </a:cubicBezTo>
                  <a:cubicBezTo>
                    <a:pt x="95525" y="136087"/>
                    <a:pt x="96819" y="143852"/>
                    <a:pt x="92935" y="146441"/>
                  </a:cubicBezTo>
                  <a:cubicBezTo>
                    <a:pt x="90346" y="149029"/>
                    <a:pt x="85167" y="150324"/>
                    <a:pt x="79989" y="151618"/>
                  </a:cubicBezTo>
                  <a:cubicBezTo>
                    <a:pt x="70926" y="165855"/>
                    <a:pt x="61864" y="181386"/>
                    <a:pt x="54096" y="196917"/>
                  </a:cubicBezTo>
                  <a:cubicBezTo>
                    <a:pt x="52801" y="198212"/>
                    <a:pt x="51506" y="198212"/>
                    <a:pt x="51506" y="198212"/>
                  </a:cubicBezTo>
                  <a:cubicBezTo>
                    <a:pt x="55390" y="203389"/>
                    <a:pt x="57980" y="207271"/>
                    <a:pt x="61864" y="211154"/>
                  </a:cubicBezTo>
                  <a:cubicBezTo>
                    <a:pt x="61864" y="209860"/>
                    <a:pt x="63158" y="208566"/>
                    <a:pt x="63158" y="207271"/>
                  </a:cubicBezTo>
                  <a:cubicBezTo>
                    <a:pt x="73515" y="189152"/>
                    <a:pt x="83873" y="171032"/>
                    <a:pt x="94230" y="152912"/>
                  </a:cubicBezTo>
                  <a:cubicBezTo>
                    <a:pt x="122713" y="105024"/>
                    <a:pt x="156374" y="59725"/>
                    <a:pt x="182267" y="10543"/>
                  </a:cubicBezTo>
                  <a:cubicBezTo>
                    <a:pt x="183562" y="9249"/>
                    <a:pt x="183562" y="9249"/>
                    <a:pt x="184856" y="7954"/>
                  </a:cubicBezTo>
                  <a:cubicBezTo>
                    <a:pt x="184856" y="7954"/>
                    <a:pt x="184856" y="7954"/>
                    <a:pt x="178383" y="7954"/>
                  </a:cubicBezTo>
                  <a:close/>
                  <a:moveTo>
                    <a:pt x="156546" y="7954"/>
                  </a:moveTo>
                  <a:cubicBezTo>
                    <a:pt x="156546" y="9266"/>
                    <a:pt x="156546" y="9266"/>
                    <a:pt x="156546" y="10577"/>
                  </a:cubicBezTo>
                  <a:cubicBezTo>
                    <a:pt x="151254" y="18446"/>
                    <a:pt x="147285" y="27626"/>
                    <a:pt x="143316" y="35494"/>
                  </a:cubicBezTo>
                  <a:cubicBezTo>
                    <a:pt x="141993" y="38117"/>
                    <a:pt x="141993" y="38117"/>
                    <a:pt x="144639" y="35494"/>
                  </a:cubicBezTo>
                  <a:cubicBezTo>
                    <a:pt x="151254" y="27626"/>
                    <a:pt x="157869" y="18446"/>
                    <a:pt x="164483" y="10577"/>
                  </a:cubicBezTo>
                  <a:cubicBezTo>
                    <a:pt x="164483" y="9266"/>
                    <a:pt x="164483" y="9266"/>
                    <a:pt x="165806" y="7954"/>
                  </a:cubicBezTo>
                  <a:cubicBezTo>
                    <a:pt x="165806" y="7954"/>
                    <a:pt x="165806" y="7954"/>
                    <a:pt x="156546" y="7954"/>
                  </a:cubicBezTo>
                  <a:close/>
                  <a:moveTo>
                    <a:pt x="114943" y="7954"/>
                  </a:moveTo>
                  <a:cubicBezTo>
                    <a:pt x="114943" y="9244"/>
                    <a:pt x="114943" y="9244"/>
                    <a:pt x="113641" y="10534"/>
                  </a:cubicBezTo>
                  <a:cubicBezTo>
                    <a:pt x="101925" y="28592"/>
                    <a:pt x="91511" y="46650"/>
                    <a:pt x="81097" y="64708"/>
                  </a:cubicBezTo>
                  <a:cubicBezTo>
                    <a:pt x="79795" y="65997"/>
                    <a:pt x="79795" y="65997"/>
                    <a:pt x="78493" y="65997"/>
                  </a:cubicBezTo>
                  <a:cubicBezTo>
                    <a:pt x="82399" y="81476"/>
                    <a:pt x="86304" y="96954"/>
                    <a:pt x="88907" y="111142"/>
                  </a:cubicBezTo>
                  <a:cubicBezTo>
                    <a:pt x="88907" y="109852"/>
                    <a:pt x="90209" y="108563"/>
                    <a:pt x="90209" y="107273"/>
                  </a:cubicBezTo>
                  <a:cubicBezTo>
                    <a:pt x="108434" y="76316"/>
                    <a:pt x="126658" y="44070"/>
                    <a:pt x="142279" y="10534"/>
                  </a:cubicBezTo>
                  <a:cubicBezTo>
                    <a:pt x="142279" y="9244"/>
                    <a:pt x="143581" y="9244"/>
                    <a:pt x="143581" y="7954"/>
                  </a:cubicBezTo>
                  <a:cubicBezTo>
                    <a:pt x="143581" y="7954"/>
                    <a:pt x="143581" y="7954"/>
                    <a:pt x="114943" y="7954"/>
                  </a:cubicBezTo>
                  <a:close/>
                  <a:moveTo>
                    <a:pt x="80577" y="7954"/>
                  </a:moveTo>
                  <a:cubicBezTo>
                    <a:pt x="79287" y="9266"/>
                    <a:pt x="79287" y="9266"/>
                    <a:pt x="79287" y="10577"/>
                  </a:cubicBezTo>
                  <a:cubicBezTo>
                    <a:pt x="76707" y="14511"/>
                    <a:pt x="74128" y="17134"/>
                    <a:pt x="71548" y="21069"/>
                  </a:cubicBezTo>
                  <a:cubicBezTo>
                    <a:pt x="71548" y="23691"/>
                    <a:pt x="70258" y="23691"/>
                    <a:pt x="68968" y="23691"/>
                  </a:cubicBezTo>
                  <a:cubicBezTo>
                    <a:pt x="70258" y="28937"/>
                    <a:pt x="71548" y="34183"/>
                    <a:pt x="72838" y="38117"/>
                  </a:cubicBezTo>
                  <a:cubicBezTo>
                    <a:pt x="74128" y="36806"/>
                    <a:pt x="74128" y="35494"/>
                    <a:pt x="74128" y="34183"/>
                  </a:cubicBezTo>
                  <a:cubicBezTo>
                    <a:pt x="79287" y="26314"/>
                    <a:pt x="83157" y="18446"/>
                    <a:pt x="88316" y="10577"/>
                  </a:cubicBezTo>
                  <a:cubicBezTo>
                    <a:pt x="88316" y="9266"/>
                    <a:pt x="88316" y="9266"/>
                    <a:pt x="89606" y="7954"/>
                  </a:cubicBezTo>
                  <a:cubicBezTo>
                    <a:pt x="89606" y="7954"/>
                    <a:pt x="89606" y="7954"/>
                    <a:pt x="80577" y="7954"/>
                  </a:cubicBezTo>
                  <a:close/>
                  <a:moveTo>
                    <a:pt x="253004" y="684"/>
                  </a:moveTo>
                  <a:cubicBezTo>
                    <a:pt x="264012" y="2470"/>
                    <a:pt x="271458" y="8315"/>
                    <a:pt x="267573" y="24551"/>
                  </a:cubicBezTo>
                  <a:cubicBezTo>
                    <a:pt x="266278" y="29746"/>
                    <a:pt x="262393" y="44034"/>
                    <a:pt x="257213" y="62218"/>
                  </a:cubicBezTo>
                  <a:cubicBezTo>
                    <a:pt x="257213" y="62218"/>
                    <a:pt x="257213" y="63517"/>
                    <a:pt x="257213" y="64816"/>
                  </a:cubicBezTo>
                  <a:cubicBezTo>
                    <a:pt x="257213" y="64816"/>
                    <a:pt x="257213" y="64816"/>
                    <a:pt x="244262" y="123264"/>
                  </a:cubicBezTo>
                  <a:cubicBezTo>
                    <a:pt x="242967" y="133655"/>
                    <a:pt x="242967" y="141449"/>
                    <a:pt x="244262" y="144046"/>
                  </a:cubicBezTo>
                  <a:cubicBezTo>
                    <a:pt x="259803" y="142747"/>
                    <a:pt x="320671" y="136253"/>
                    <a:pt x="323261" y="151839"/>
                  </a:cubicBezTo>
                  <a:cubicBezTo>
                    <a:pt x="324556" y="170024"/>
                    <a:pt x="293475" y="193403"/>
                    <a:pt x="281819" y="205093"/>
                  </a:cubicBezTo>
                  <a:cubicBezTo>
                    <a:pt x="253328" y="237564"/>
                    <a:pt x="223541" y="270036"/>
                    <a:pt x="195049" y="301209"/>
                  </a:cubicBezTo>
                  <a:cubicBezTo>
                    <a:pt x="182099" y="315496"/>
                    <a:pt x="170443" y="334979"/>
                    <a:pt x="151017" y="325887"/>
                  </a:cubicBezTo>
                  <a:cubicBezTo>
                    <a:pt x="143247" y="323289"/>
                    <a:pt x="134181" y="309002"/>
                    <a:pt x="129001" y="303807"/>
                  </a:cubicBezTo>
                  <a:cubicBezTo>
                    <a:pt x="113460" y="286921"/>
                    <a:pt x="99214" y="270036"/>
                    <a:pt x="83674" y="253151"/>
                  </a:cubicBezTo>
                  <a:cubicBezTo>
                    <a:pt x="56477" y="223277"/>
                    <a:pt x="30575" y="194702"/>
                    <a:pt x="4674" y="166127"/>
                  </a:cubicBezTo>
                  <a:cubicBezTo>
                    <a:pt x="-19932" y="138851"/>
                    <a:pt x="60362" y="144046"/>
                    <a:pt x="65543" y="144046"/>
                  </a:cubicBezTo>
                  <a:cubicBezTo>
                    <a:pt x="70723" y="144046"/>
                    <a:pt x="77198" y="144046"/>
                    <a:pt x="83674" y="144046"/>
                  </a:cubicBezTo>
                  <a:cubicBezTo>
                    <a:pt x="88854" y="144046"/>
                    <a:pt x="82379" y="144046"/>
                    <a:pt x="82379" y="141449"/>
                  </a:cubicBezTo>
                  <a:cubicBezTo>
                    <a:pt x="81084" y="134954"/>
                    <a:pt x="79788" y="127161"/>
                    <a:pt x="77198" y="120667"/>
                  </a:cubicBezTo>
                  <a:cubicBezTo>
                    <a:pt x="72018" y="97287"/>
                    <a:pt x="66838" y="73908"/>
                    <a:pt x="61658" y="50528"/>
                  </a:cubicBezTo>
                  <a:cubicBezTo>
                    <a:pt x="56477" y="27149"/>
                    <a:pt x="46116" y="1171"/>
                    <a:pt x="79788" y="1171"/>
                  </a:cubicBezTo>
                  <a:cubicBezTo>
                    <a:pt x="79788" y="1171"/>
                    <a:pt x="79788" y="1171"/>
                    <a:pt x="217066" y="1171"/>
                  </a:cubicBezTo>
                  <a:cubicBezTo>
                    <a:pt x="227426" y="1171"/>
                    <a:pt x="241996" y="-1102"/>
                    <a:pt x="253004" y="6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grpSp>
          <p:nvGrpSpPr>
            <p:cNvPr id="24" name="组合 25">
              <a:extLst>
                <a:ext uri="{FF2B5EF4-FFF2-40B4-BE49-F238E27FC236}">
                  <a16:creationId xmlns:a16="http://schemas.microsoft.com/office/drawing/2014/main" id="{2B1638A2-DEE2-4E05-A1A5-06EC5D4AD64D}"/>
                </a:ext>
              </a:extLst>
            </p:cNvPr>
            <p:cNvGrpSpPr/>
            <p:nvPr/>
          </p:nvGrpSpPr>
          <p:grpSpPr>
            <a:xfrm>
              <a:off x="4143205" y="2814542"/>
              <a:ext cx="2241974" cy="4108880"/>
              <a:chOff x="4143205" y="2814542"/>
              <a:chExt cx="2241974" cy="4108880"/>
            </a:xfrm>
          </p:grpSpPr>
          <p:sp>
            <p:nvSpPr>
              <p:cNvPr id="25" name="任意多边形: 形状 10">
                <a:extLst>
                  <a:ext uri="{FF2B5EF4-FFF2-40B4-BE49-F238E27FC236}">
                    <a16:creationId xmlns:a16="http://schemas.microsoft.com/office/drawing/2014/main" id="{87282BC9-689B-49AB-8547-085A79160922}"/>
                  </a:ext>
                </a:extLst>
              </p:cNvPr>
              <p:cNvSpPr/>
              <p:nvPr/>
            </p:nvSpPr>
            <p:spPr>
              <a:xfrm rot="5400000">
                <a:off x="4251357" y="3786542"/>
                <a:ext cx="2016000" cy="72000"/>
              </a:xfrm>
              <a:custGeom>
                <a:avLst/>
                <a:gdLst>
                  <a:gd name="connsiteX0" fmla="*/ 0 w 5820229"/>
                  <a:gd name="connsiteY0" fmla="*/ 103855 h 190941"/>
                  <a:gd name="connsiteX1" fmla="*/ 943429 w 5820229"/>
                  <a:gd name="connsiteY1" fmla="*/ 2255 h 190941"/>
                  <a:gd name="connsiteX2" fmla="*/ 2046514 w 5820229"/>
                  <a:gd name="connsiteY2" fmla="*/ 190941 h 190941"/>
                  <a:gd name="connsiteX3" fmla="*/ 3570514 w 5820229"/>
                  <a:gd name="connsiteY3" fmla="*/ 2255 h 190941"/>
                  <a:gd name="connsiteX4" fmla="*/ 4644572 w 5820229"/>
                  <a:gd name="connsiteY4" fmla="*/ 161912 h 190941"/>
                  <a:gd name="connsiteX5" fmla="*/ 5820229 w 5820229"/>
                  <a:gd name="connsiteY5" fmla="*/ 31284 h 19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20229" h="190941">
                    <a:moveTo>
                      <a:pt x="0" y="103855"/>
                    </a:moveTo>
                    <a:cubicBezTo>
                      <a:pt x="301171" y="45798"/>
                      <a:pt x="602343" y="-12259"/>
                      <a:pt x="943429" y="2255"/>
                    </a:cubicBezTo>
                    <a:cubicBezTo>
                      <a:pt x="1284515" y="16769"/>
                      <a:pt x="1608667" y="190941"/>
                      <a:pt x="2046514" y="190941"/>
                    </a:cubicBezTo>
                    <a:cubicBezTo>
                      <a:pt x="2484361" y="190941"/>
                      <a:pt x="3137504" y="7093"/>
                      <a:pt x="3570514" y="2255"/>
                    </a:cubicBezTo>
                    <a:cubicBezTo>
                      <a:pt x="4003524" y="-2583"/>
                      <a:pt x="4269620" y="157074"/>
                      <a:pt x="4644572" y="161912"/>
                    </a:cubicBezTo>
                    <a:cubicBezTo>
                      <a:pt x="5019524" y="166750"/>
                      <a:pt x="5419876" y="99017"/>
                      <a:pt x="5820229" y="31284"/>
                    </a:cubicBezTo>
                  </a:path>
                </a:pathLst>
              </a:custGeom>
              <a:noFill/>
              <a:ln w="15875" cap="rnd">
                <a:solidFill>
                  <a:schemeClr val="accent6"/>
                </a:solidFill>
                <a:prstDash val="lg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7296CFAE-2140-468B-AD54-E9D720D46E9C}"/>
                  </a:ext>
                </a:extLst>
              </p:cNvPr>
              <p:cNvSpPr/>
              <p:nvPr/>
            </p:nvSpPr>
            <p:spPr>
              <a:xfrm>
                <a:off x="4143205" y="4830542"/>
                <a:ext cx="2241974" cy="2092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000" dirty="0">
                    <a:solidFill>
                      <a:srgbClr val="313F4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溝通表達</a:t>
                </a:r>
                <a:endParaRPr lang="zh-CN" altLang="en-US" sz="40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B1A09D8D-8F3C-41BD-A712-50D1F349EB07}"/>
              </a:ext>
            </a:extLst>
          </p:cNvPr>
          <p:cNvGrpSpPr/>
          <p:nvPr/>
        </p:nvGrpSpPr>
        <p:grpSpPr>
          <a:xfrm>
            <a:off x="5271825" y="921438"/>
            <a:ext cx="1681481" cy="4043889"/>
            <a:chOff x="5801706" y="1964548"/>
            <a:chExt cx="2241974" cy="5391850"/>
          </a:xfrm>
        </p:grpSpPr>
        <p:sp>
          <p:nvSpPr>
            <p:cNvPr id="28" name="sketched-down-arrow_36677">
              <a:extLst>
                <a:ext uri="{FF2B5EF4-FFF2-40B4-BE49-F238E27FC236}">
                  <a16:creationId xmlns:a16="http://schemas.microsoft.com/office/drawing/2014/main" id="{6477BB91-8EF1-41A4-96F2-FDAF61A390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4063" y="1964548"/>
              <a:ext cx="837263" cy="849994"/>
            </a:xfrm>
            <a:custGeom>
              <a:avLst/>
              <a:gdLst>
                <a:gd name="connsiteX0" fmla="*/ 182296 w 323300"/>
                <a:gd name="connsiteY0" fmla="*/ 253418 h 328216"/>
                <a:gd name="connsiteX1" fmla="*/ 152850 w 323300"/>
                <a:gd name="connsiteY1" fmla="*/ 290770 h 328216"/>
                <a:gd name="connsiteX2" fmla="*/ 146449 w 323300"/>
                <a:gd name="connsiteY2" fmla="*/ 299786 h 328216"/>
                <a:gd name="connsiteX3" fmla="*/ 145168 w 323300"/>
                <a:gd name="connsiteY3" fmla="*/ 301074 h 328216"/>
                <a:gd name="connsiteX4" fmla="*/ 147729 w 323300"/>
                <a:gd name="connsiteY4" fmla="*/ 304937 h 328216"/>
                <a:gd name="connsiteX5" fmla="*/ 160531 w 323300"/>
                <a:gd name="connsiteY5" fmla="*/ 319105 h 328216"/>
                <a:gd name="connsiteX6" fmla="*/ 161812 w 323300"/>
                <a:gd name="connsiteY6" fmla="*/ 316529 h 328216"/>
                <a:gd name="connsiteX7" fmla="*/ 183576 w 323300"/>
                <a:gd name="connsiteY7" fmla="*/ 254706 h 328216"/>
                <a:gd name="connsiteX8" fmla="*/ 182296 w 323300"/>
                <a:gd name="connsiteY8" fmla="*/ 253418 h 328216"/>
                <a:gd name="connsiteX9" fmla="*/ 210521 w 323300"/>
                <a:gd name="connsiteY9" fmla="*/ 180415 h 328216"/>
                <a:gd name="connsiteX10" fmla="*/ 201261 w 323300"/>
                <a:gd name="connsiteY10" fmla="*/ 196001 h 328216"/>
                <a:gd name="connsiteX11" fmla="*/ 173479 w 323300"/>
                <a:gd name="connsiteY11" fmla="*/ 246658 h 328216"/>
                <a:gd name="connsiteX12" fmla="*/ 174802 w 323300"/>
                <a:gd name="connsiteY12" fmla="*/ 246658 h 328216"/>
                <a:gd name="connsiteX13" fmla="*/ 198615 w 323300"/>
                <a:gd name="connsiteY13" fmla="*/ 212887 h 328216"/>
                <a:gd name="connsiteX14" fmla="*/ 203907 w 323300"/>
                <a:gd name="connsiteY14" fmla="*/ 201197 h 328216"/>
                <a:gd name="connsiteX15" fmla="*/ 210521 w 323300"/>
                <a:gd name="connsiteY15" fmla="*/ 181714 h 328216"/>
                <a:gd name="connsiteX16" fmla="*/ 210521 w 323300"/>
                <a:gd name="connsiteY16" fmla="*/ 180415 h 328216"/>
                <a:gd name="connsiteX17" fmla="*/ 307728 w 323300"/>
                <a:gd name="connsiteY17" fmla="*/ 155592 h 328216"/>
                <a:gd name="connsiteX18" fmla="*/ 297568 w 323300"/>
                <a:gd name="connsiteY18" fmla="*/ 174642 h 328216"/>
                <a:gd name="connsiteX19" fmla="*/ 307728 w 323300"/>
                <a:gd name="connsiteY19" fmla="*/ 155592 h 328216"/>
                <a:gd name="connsiteX20" fmla="*/ 265967 w 323300"/>
                <a:gd name="connsiteY20" fmla="*/ 150829 h 328216"/>
                <a:gd name="connsiteX21" fmla="*/ 265967 w 323300"/>
                <a:gd name="connsiteY21" fmla="*/ 153415 h 328216"/>
                <a:gd name="connsiteX22" fmla="*/ 205493 w 323300"/>
                <a:gd name="connsiteY22" fmla="*/ 276242 h 328216"/>
                <a:gd name="connsiteX23" fmla="*/ 258079 w 323300"/>
                <a:gd name="connsiteY23" fmla="*/ 219354 h 328216"/>
                <a:gd name="connsiteX24" fmla="*/ 287002 w 323300"/>
                <a:gd name="connsiteY24" fmla="*/ 153415 h 328216"/>
                <a:gd name="connsiteX25" fmla="*/ 289631 w 323300"/>
                <a:gd name="connsiteY25" fmla="*/ 150829 h 328216"/>
                <a:gd name="connsiteX26" fmla="*/ 265967 w 323300"/>
                <a:gd name="connsiteY26" fmla="*/ 150829 h 328216"/>
                <a:gd name="connsiteX27" fmla="*/ 249532 w 323300"/>
                <a:gd name="connsiteY27" fmla="*/ 150829 h 328216"/>
                <a:gd name="connsiteX28" fmla="*/ 248239 w 323300"/>
                <a:gd name="connsiteY28" fmla="*/ 153404 h 328216"/>
                <a:gd name="connsiteX29" fmla="*/ 219781 w 323300"/>
                <a:gd name="connsiteY29" fmla="*/ 198454 h 328216"/>
                <a:gd name="connsiteX30" fmla="*/ 214607 w 323300"/>
                <a:gd name="connsiteY30" fmla="*/ 210039 h 328216"/>
                <a:gd name="connsiteX31" fmla="*/ 186150 w 323300"/>
                <a:gd name="connsiteY31" fmla="*/ 289843 h 328216"/>
                <a:gd name="connsiteX32" fmla="*/ 252119 w 323300"/>
                <a:gd name="connsiteY32" fmla="*/ 153404 h 328216"/>
                <a:gd name="connsiteX33" fmla="*/ 254706 w 323300"/>
                <a:gd name="connsiteY33" fmla="*/ 150829 h 328216"/>
                <a:gd name="connsiteX34" fmla="*/ 249532 w 323300"/>
                <a:gd name="connsiteY34" fmla="*/ 150829 h 328216"/>
                <a:gd name="connsiteX35" fmla="*/ 49248 w 323300"/>
                <a:gd name="connsiteY35" fmla="*/ 150049 h 328216"/>
                <a:gd name="connsiteX36" fmla="*/ 33016 w 323300"/>
                <a:gd name="connsiteY36" fmla="*/ 150532 h 328216"/>
                <a:gd name="connsiteX37" fmla="*/ 31755 w 323300"/>
                <a:gd name="connsiteY37" fmla="*/ 153112 h 328216"/>
                <a:gd name="connsiteX38" fmla="*/ 25452 w 323300"/>
                <a:gd name="connsiteY38" fmla="*/ 164720 h 328216"/>
                <a:gd name="connsiteX39" fmla="*/ 22931 w 323300"/>
                <a:gd name="connsiteY39" fmla="*/ 167300 h 328216"/>
                <a:gd name="connsiteX40" fmla="*/ 44362 w 323300"/>
                <a:gd name="connsiteY40" fmla="*/ 190517 h 328216"/>
                <a:gd name="connsiteX41" fmla="*/ 45623 w 323300"/>
                <a:gd name="connsiteY41" fmla="*/ 186648 h 328216"/>
                <a:gd name="connsiteX42" fmla="*/ 65794 w 323300"/>
                <a:gd name="connsiteY42" fmla="*/ 150532 h 328216"/>
                <a:gd name="connsiteX43" fmla="*/ 60752 w 323300"/>
                <a:gd name="connsiteY43" fmla="*/ 150532 h 328216"/>
                <a:gd name="connsiteX44" fmla="*/ 49248 w 323300"/>
                <a:gd name="connsiteY44" fmla="*/ 150049 h 328216"/>
                <a:gd name="connsiteX45" fmla="*/ 189131 w 323300"/>
                <a:gd name="connsiteY45" fmla="*/ 107833 h 328216"/>
                <a:gd name="connsiteX46" fmla="*/ 187017 w 323300"/>
                <a:gd name="connsiteY46" fmla="*/ 110257 h 328216"/>
                <a:gd name="connsiteX47" fmla="*/ 107664 w 323300"/>
                <a:gd name="connsiteY47" fmla="*/ 229165 h 328216"/>
                <a:gd name="connsiteX48" fmla="*/ 98558 w 323300"/>
                <a:gd name="connsiteY48" fmla="*/ 245967 h 328216"/>
                <a:gd name="connsiteX49" fmla="*/ 95956 w 323300"/>
                <a:gd name="connsiteY49" fmla="*/ 247259 h 328216"/>
                <a:gd name="connsiteX50" fmla="*/ 99859 w 323300"/>
                <a:gd name="connsiteY50" fmla="*/ 252429 h 328216"/>
                <a:gd name="connsiteX51" fmla="*/ 101160 w 323300"/>
                <a:gd name="connsiteY51" fmla="*/ 249844 h 328216"/>
                <a:gd name="connsiteX52" fmla="*/ 103761 w 323300"/>
                <a:gd name="connsiteY52" fmla="*/ 247259 h 328216"/>
                <a:gd name="connsiteX53" fmla="*/ 177911 w 323300"/>
                <a:gd name="connsiteY53" fmla="*/ 130936 h 328216"/>
                <a:gd name="connsiteX54" fmla="*/ 188318 w 323300"/>
                <a:gd name="connsiteY54" fmla="*/ 110257 h 328216"/>
                <a:gd name="connsiteX55" fmla="*/ 189131 w 323300"/>
                <a:gd name="connsiteY55" fmla="*/ 107833 h 328216"/>
                <a:gd name="connsiteX56" fmla="*/ 171134 w 323300"/>
                <a:gd name="connsiteY56" fmla="*/ 53400 h 328216"/>
                <a:gd name="connsiteX57" fmla="*/ 121551 w 323300"/>
                <a:gd name="connsiteY57" fmla="*/ 130892 h 328216"/>
                <a:gd name="connsiteX58" fmla="*/ 79798 w 323300"/>
                <a:gd name="connsiteY58" fmla="*/ 200634 h 328216"/>
                <a:gd name="connsiteX59" fmla="*/ 171134 w 323300"/>
                <a:gd name="connsiteY59" fmla="*/ 53400 h 328216"/>
                <a:gd name="connsiteX60" fmla="*/ 256293 w 323300"/>
                <a:gd name="connsiteY60" fmla="*/ 19067 h 328216"/>
                <a:gd name="connsiteX61" fmla="*/ 193259 w 323300"/>
                <a:gd name="connsiteY61" fmla="*/ 128055 h 328216"/>
                <a:gd name="connsiteX62" fmla="*/ 117360 w 323300"/>
                <a:gd name="connsiteY62" fmla="*/ 247423 h 328216"/>
                <a:gd name="connsiteX63" fmla="*/ 110928 w 323300"/>
                <a:gd name="connsiteY63" fmla="*/ 257803 h 328216"/>
                <a:gd name="connsiteX64" fmla="*/ 107068 w 323300"/>
                <a:gd name="connsiteY64" fmla="*/ 259100 h 328216"/>
                <a:gd name="connsiteX65" fmla="*/ 134083 w 323300"/>
                <a:gd name="connsiteY65" fmla="*/ 288942 h 328216"/>
                <a:gd name="connsiteX66" fmla="*/ 135370 w 323300"/>
                <a:gd name="connsiteY66" fmla="*/ 285050 h 328216"/>
                <a:gd name="connsiteX67" fmla="*/ 233138 w 323300"/>
                <a:gd name="connsiteY67" fmla="*/ 112486 h 328216"/>
                <a:gd name="connsiteX68" fmla="*/ 249861 w 323300"/>
                <a:gd name="connsiteY68" fmla="*/ 54099 h 328216"/>
                <a:gd name="connsiteX69" fmla="*/ 256293 w 323300"/>
                <a:gd name="connsiteY69" fmla="*/ 19067 h 328216"/>
                <a:gd name="connsiteX70" fmla="*/ 226484 w 323300"/>
                <a:gd name="connsiteY70" fmla="*/ 7954 h 328216"/>
                <a:gd name="connsiteX71" fmla="*/ 225191 w 323300"/>
                <a:gd name="connsiteY71" fmla="*/ 10534 h 328216"/>
                <a:gd name="connsiteX72" fmla="*/ 208375 w 323300"/>
                <a:gd name="connsiteY72" fmla="*/ 44070 h 328216"/>
                <a:gd name="connsiteX73" fmla="*/ 208375 w 323300"/>
                <a:gd name="connsiteY73" fmla="*/ 46650 h 328216"/>
                <a:gd name="connsiteX74" fmla="*/ 210962 w 323300"/>
                <a:gd name="connsiteY74" fmla="*/ 44070 h 328216"/>
                <a:gd name="connsiteX75" fmla="*/ 214842 w 323300"/>
                <a:gd name="connsiteY75" fmla="*/ 41490 h 328216"/>
                <a:gd name="connsiteX76" fmla="*/ 222603 w 323300"/>
                <a:gd name="connsiteY76" fmla="*/ 35041 h 328216"/>
                <a:gd name="connsiteX77" fmla="*/ 240713 w 323300"/>
                <a:gd name="connsiteY77" fmla="*/ 10534 h 328216"/>
                <a:gd name="connsiteX78" fmla="*/ 242006 w 323300"/>
                <a:gd name="connsiteY78" fmla="*/ 7954 h 328216"/>
                <a:gd name="connsiteX79" fmla="*/ 226484 w 323300"/>
                <a:gd name="connsiteY79" fmla="*/ 7954 h 328216"/>
                <a:gd name="connsiteX80" fmla="*/ 212143 w 323300"/>
                <a:gd name="connsiteY80" fmla="*/ 7954 h 328216"/>
                <a:gd name="connsiteX81" fmla="*/ 210855 w 323300"/>
                <a:gd name="connsiteY81" fmla="*/ 10541 h 328216"/>
                <a:gd name="connsiteX82" fmla="*/ 80770 w 323300"/>
                <a:gd name="connsiteY82" fmla="*/ 223917 h 328216"/>
                <a:gd name="connsiteX83" fmla="*/ 76906 w 323300"/>
                <a:gd name="connsiteY83" fmla="*/ 226504 h 328216"/>
                <a:gd name="connsiteX84" fmla="*/ 88498 w 323300"/>
                <a:gd name="connsiteY84" fmla="*/ 238142 h 328216"/>
                <a:gd name="connsiteX85" fmla="*/ 89786 w 323300"/>
                <a:gd name="connsiteY85" fmla="*/ 235556 h 328216"/>
                <a:gd name="connsiteX86" fmla="*/ 97514 w 323300"/>
                <a:gd name="connsiteY86" fmla="*/ 222624 h 328216"/>
                <a:gd name="connsiteX87" fmla="*/ 115545 w 323300"/>
                <a:gd name="connsiteY87" fmla="*/ 192881 h 328216"/>
                <a:gd name="connsiteX88" fmla="*/ 134865 w 323300"/>
                <a:gd name="connsiteY88" fmla="*/ 157964 h 328216"/>
                <a:gd name="connsiteX89" fmla="*/ 212143 w 323300"/>
                <a:gd name="connsiteY89" fmla="*/ 10541 h 328216"/>
                <a:gd name="connsiteX90" fmla="*/ 213431 w 323300"/>
                <a:gd name="connsiteY90" fmla="*/ 7954 h 328216"/>
                <a:gd name="connsiteX91" fmla="*/ 212143 w 323300"/>
                <a:gd name="connsiteY91" fmla="*/ 7954 h 328216"/>
                <a:gd name="connsiteX92" fmla="*/ 196650 w 323300"/>
                <a:gd name="connsiteY92" fmla="*/ 7954 h 328216"/>
                <a:gd name="connsiteX93" fmla="*/ 196650 w 323300"/>
                <a:gd name="connsiteY93" fmla="*/ 10552 h 328216"/>
                <a:gd name="connsiteX94" fmla="*/ 184176 w 323300"/>
                <a:gd name="connsiteY94" fmla="*/ 32633 h 328216"/>
                <a:gd name="connsiteX95" fmla="*/ 197897 w 323300"/>
                <a:gd name="connsiteY95" fmla="*/ 10552 h 328216"/>
                <a:gd name="connsiteX96" fmla="*/ 199144 w 323300"/>
                <a:gd name="connsiteY96" fmla="*/ 7954 h 328216"/>
                <a:gd name="connsiteX97" fmla="*/ 196650 w 323300"/>
                <a:gd name="connsiteY97" fmla="*/ 7954 h 328216"/>
                <a:gd name="connsiteX98" fmla="*/ 178383 w 323300"/>
                <a:gd name="connsiteY98" fmla="*/ 7954 h 328216"/>
                <a:gd name="connsiteX99" fmla="*/ 177088 w 323300"/>
                <a:gd name="connsiteY99" fmla="*/ 10543 h 328216"/>
                <a:gd name="connsiteX100" fmla="*/ 95525 w 323300"/>
                <a:gd name="connsiteY100" fmla="*/ 127027 h 328216"/>
                <a:gd name="connsiteX101" fmla="*/ 94230 w 323300"/>
                <a:gd name="connsiteY101" fmla="*/ 128321 h 328216"/>
                <a:gd name="connsiteX102" fmla="*/ 92935 w 323300"/>
                <a:gd name="connsiteY102" fmla="*/ 146441 h 328216"/>
                <a:gd name="connsiteX103" fmla="*/ 79989 w 323300"/>
                <a:gd name="connsiteY103" fmla="*/ 151618 h 328216"/>
                <a:gd name="connsiteX104" fmla="*/ 54096 w 323300"/>
                <a:gd name="connsiteY104" fmla="*/ 196917 h 328216"/>
                <a:gd name="connsiteX105" fmla="*/ 51506 w 323300"/>
                <a:gd name="connsiteY105" fmla="*/ 198212 h 328216"/>
                <a:gd name="connsiteX106" fmla="*/ 61864 w 323300"/>
                <a:gd name="connsiteY106" fmla="*/ 211154 h 328216"/>
                <a:gd name="connsiteX107" fmla="*/ 63158 w 323300"/>
                <a:gd name="connsiteY107" fmla="*/ 207271 h 328216"/>
                <a:gd name="connsiteX108" fmla="*/ 94230 w 323300"/>
                <a:gd name="connsiteY108" fmla="*/ 152912 h 328216"/>
                <a:gd name="connsiteX109" fmla="*/ 182267 w 323300"/>
                <a:gd name="connsiteY109" fmla="*/ 10543 h 328216"/>
                <a:gd name="connsiteX110" fmla="*/ 184856 w 323300"/>
                <a:gd name="connsiteY110" fmla="*/ 7954 h 328216"/>
                <a:gd name="connsiteX111" fmla="*/ 178383 w 323300"/>
                <a:gd name="connsiteY111" fmla="*/ 7954 h 328216"/>
                <a:gd name="connsiteX112" fmla="*/ 156546 w 323300"/>
                <a:gd name="connsiteY112" fmla="*/ 7954 h 328216"/>
                <a:gd name="connsiteX113" fmla="*/ 156546 w 323300"/>
                <a:gd name="connsiteY113" fmla="*/ 10577 h 328216"/>
                <a:gd name="connsiteX114" fmla="*/ 143316 w 323300"/>
                <a:gd name="connsiteY114" fmla="*/ 35494 h 328216"/>
                <a:gd name="connsiteX115" fmla="*/ 144639 w 323300"/>
                <a:gd name="connsiteY115" fmla="*/ 35494 h 328216"/>
                <a:gd name="connsiteX116" fmla="*/ 164483 w 323300"/>
                <a:gd name="connsiteY116" fmla="*/ 10577 h 328216"/>
                <a:gd name="connsiteX117" fmla="*/ 165806 w 323300"/>
                <a:gd name="connsiteY117" fmla="*/ 7954 h 328216"/>
                <a:gd name="connsiteX118" fmla="*/ 156546 w 323300"/>
                <a:gd name="connsiteY118" fmla="*/ 7954 h 328216"/>
                <a:gd name="connsiteX119" fmla="*/ 114943 w 323300"/>
                <a:gd name="connsiteY119" fmla="*/ 7954 h 328216"/>
                <a:gd name="connsiteX120" fmla="*/ 113641 w 323300"/>
                <a:gd name="connsiteY120" fmla="*/ 10534 h 328216"/>
                <a:gd name="connsiteX121" fmla="*/ 81097 w 323300"/>
                <a:gd name="connsiteY121" fmla="*/ 64708 h 328216"/>
                <a:gd name="connsiteX122" fmla="*/ 78493 w 323300"/>
                <a:gd name="connsiteY122" fmla="*/ 65997 h 328216"/>
                <a:gd name="connsiteX123" fmla="*/ 88907 w 323300"/>
                <a:gd name="connsiteY123" fmla="*/ 111142 h 328216"/>
                <a:gd name="connsiteX124" fmla="*/ 90209 w 323300"/>
                <a:gd name="connsiteY124" fmla="*/ 107273 h 328216"/>
                <a:gd name="connsiteX125" fmla="*/ 142279 w 323300"/>
                <a:gd name="connsiteY125" fmla="*/ 10534 h 328216"/>
                <a:gd name="connsiteX126" fmla="*/ 143581 w 323300"/>
                <a:gd name="connsiteY126" fmla="*/ 7954 h 328216"/>
                <a:gd name="connsiteX127" fmla="*/ 114943 w 323300"/>
                <a:gd name="connsiteY127" fmla="*/ 7954 h 328216"/>
                <a:gd name="connsiteX128" fmla="*/ 80577 w 323300"/>
                <a:gd name="connsiteY128" fmla="*/ 7954 h 328216"/>
                <a:gd name="connsiteX129" fmla="*/ 79287 w 323300"/>
                <a:gd name="connsiteY129" fmla="*/ 10577 h 328216"/>
                <a:gd name="connsiteX130" fmla="*/ 71548 w 323300"/>
                <a:gd name="connsiteY130" fmla="*/ 21069 h 328216"/>
                <a:gd name="connsiteX131" fmla="*/ 68968 w 323300"/>
                <a:gd name="connsiteY131" fmla="*/ 23691 h 328216"/>
                <a:gd name="connsiteX132" fmla="*/ 72838 w 323300"/>
                <a:gd name="connsiteY132" fmla="*/ 38117 h 328216"/>
                <a:gd name="connsiteX133" fmla="*/ 74128 w 323300"/>
                <a:gd name="connsiteY133" fmla="*/ 34183 h 328216"/>
                <a:gd name="connsiteX134" fmla="*/ 88316 w 323300"/>
                <a:gd name="connsiteY134" fmla="*/ 10577 h 328216"/>
                <a:gd name="connsiteX135" fmla="*/ 89606 w 323300"/>
                <a:gd name="connsiteY135" fmla="*/ 7954 h 328216"/>
                <a:gd name="connsiteX136" fmla="*/ 80577 w 323300"/>
                <a:gd name="connsiteY136" fmla="*/ 7954 h 328216"/>
                <a:gd name="connsiteX137" fmla="*/ 253004 w 323300"/>
                <a:gd name="connsiteY137" fmla="*/ 684 h 328216"/>
                <a:gd name="connsiteX138" fmla="*/ 267573 w 323300"/>
                <a:gd name="connsiteY138" fmla="*/ 24551 h 328216"/>
                <a:gd name="connsiteX139" fmla="*/ 257213 w 323300"/>
                <a:gd name="connsiteY139" fmla="*/ 62218 h 328216"/>
                <a:gd name="connsiteX140" fmla="*/ 257213 w 323300"/>
                <a:gd name="connsiteY140" fmla="*/ 64816 h 328216"/>
                <a:gd name="connsiteX141" fmla="*/ 244262 w 323300"/>
                <a:gd name="connsiteY141" fmla="*/ 123264 h 328216"/>
                <a:gd name="connsiteX142" fmla="*/ 244262 w 323300"/>
                <a:gd name="connsiteY142" fmla="*/ 144046 h 328216"/>
                <a:gd name="connsiteX143" fmla="*/ 323261 w 323300"/>
                <a:gd name="connsiteY143" fmla="*/ 151839 h 328216"/>
                <a:gd name="connsiteX144" fmla="*/ 281819 w 323300"/>
                <a:gd name="connsiteY144" fmla="*/ 205093 h 328216"/>
                <a:gd name="connsiteX145" fmla="*/ 195049 w 323300"/>
                <a:gd name="connsiteY145" fmla="*/ 301209 h 328216"/>
                <a:gd name="connsiteX146" fmla="*/ 151017 w 323300"/>
                <a:gd name="connsiteY146" fmla="*/ 325887 h 328216"/>
                <a:gd name="connsiteX147" fmla="*/ 129001 w 323300"/>
                <a:gd name="connsiteY147" fmla="*/ 303807 h 328216"/>
                <a:gd name="connsiteX148" fmla="*/ 83674 w 323300"/>
                <a:gd name="connsiteY148" fmla="*/ 253151 h 328216"/>
                <a:gd name="connsiteX149" fmla="*/ 4674 w 323300"/>
                <a:gd name="connsiteY149" fmla="*/ 166127 h 328216"/>
                <a:gd name="connsiteX150" fmla="*/ 65543 w 323300"/>
                <a:gd name="connsiteY150" fmla="*/ 144046 h 328216"/>
                <a:gd name="connsiteX151" fmla="*/ 83674 w 323300"/>
                <a:gd name="connsiteY151" fmla="*/ 144046 h 328216"/>
                <a:gd name="connsiteX152" fmla="*/ 82379 w 323300"/>
                <a:gd name="connsiteY152" fmla="*/ 141449 h 328216"/>
                <a:gd name="connsiteX153" fmla="*/ 77198 w 323300"/>
                <a:gd name="connsiteY153" fmla="*/ 120667 h 328216"/>
                <a:gd name="connsiteX154" fmla="*/ 61658 w 323300"/>
                <a:gd name="connsiteY154" fmla="*/ 50528 h 328216"/>
                <a:gd name="connsiteX155" fmla="*/ 79788 w 323300"/>
                <a:gd name="connsiteY155" fmla="*/ 1171 h 328216"/>
                <a:gd name="connsiteX156" fmla="*/ 217066 w 323300"/>
                <a:gd name="connsiteY156" fmla="*/ 1171 h 328216"/>
                <a:gd name="connsiteX157" fmla="*/ 253004 w 323300"/>
                <a:gd name="connsiteY157" fmla="*/ 684 h 32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323300" h="328216">
                  <a:moveTo>
                    <a:pt x="182296" y="253418"/>
                  </a:moveTo>
                  <a:cubicBezTo>
                    <a:pt x="173334" y="266298"/>
                    <a:pt x="163092" y="277890"/>
                    <a:pt x="152850" y="290770"/>
                  </a:cubicBezTo>
                  <a:cubicBezTo>
                    <a:pt x="151570" y="293346"/>
                    <a:pt x="147729" y="297210"/>
                    <a:pt x="146449" y="299786"/>
                  </a:cubicBezTo>
                  <a:cubicBezTo>
                    <a:pt x="146449" y="301074"/>
                    <a:pt x="145168" y="301074"/>
                    <a:pt x="145168" y="301074"/>
                  </a:cubicBezTo>
                  <a:cubicBezTo>
                    <a:pt x="145168" y="302361"/>
                    <a:pt x="146449" y="303649"/>
                    <a:pt x="147729" y="304937"/>
                  </a:cubicBezTo>
                  <a:cubicBezTo>
                    <a:pt x="150289" y="307513"/>
                    <a:pt x="155410" y="316529"/>
                    <a:pt x="160531" y="319105"/>
                  </a:cubicBezTo>
                  <a:cubicBezTo>
                    <a:pt x="160531" y="317817"/>
                    <a:pt x="161812" y="316529"/>
                    <a:pt x="161812" y="316529"/>
                  </a:cubicBezTo>
                  <a:cubicBezTo>
                    <a:pt x="169493" y="295922"/>
                    <a:pt x="177175" y="275314"/>
                    <a:pt x="183576" y="254706"/>
                  </a:cubicBezTo>
                  <a:cubicBezTo>
                    <a:pt x="184856" y="250842"/>
                    <a:pt x="184856" y="250842"/>
                    <a:pt x="182296" y="253418"/>
                  </a:cubicBezTo>
                  <a:close/>
                  <a:moveTo>
                    <a:pt x="210521" y="180415"/>
                  </a:moveTo>
                  <a:cubicBezTo>
                    <a:pt x="206553" y="185610"/>
                    <a:pt x="203907" y="190806"/>
                    <a:pt x="201261" y="196001"/>
                  </a:cubicBezTo>
                  <a:cubicBezTo>
                    <a:pt x="192000" y="212887"/>
                    <a:pt x="182740" y="229772"/>
                    <a:pt x="173479" y="246658"/>
                  </a:cubicBezTo>
                  <a:cubicBezTo>
                    <a:pt x="172156" y="249255"/>
                    <a:pt x="172156" y="249255"/>
                    <a:pt x="174802" y="246658"/>
                  </a:cubicBezTo>
                  <a:cubicBezTo>
                    <a:pt x="182740" y="234968"/>
                    <a:pt x="190677" y="224577"/>
                    <a:pt x="198615" y="212887"/>
                  </a:cubicBezTo>
                  <a:cubicBezTo>
                    <a:pt x="199938" y="210289"/>
                    <a:pt x="202584" y="205094"/>
                    <a:pt x="203907" y="201197"/>
                  </a:cubicBezTo>
                  <a:cubicBezTo>
                    <a:pt x="206553" y="194703"/>
                    <a:pt x="209198" y="188208"/>
                    <a:pt x="210521" y="181714"/>
                  </a:cubicBezTo>
                  <a:cubicBezTo>
                    <a:pt x="211844" y="177817"/>
                    <a:pt x="211844" y="177817"/>
                    <a:pt x="210521" y="180415"/>
                  </a:cubicBezTo>
                  <a:close/>
                  <a:moveTo>
                    <a:pt x="307728" y="155592"/>
                  </a:moveTo>
                  <a:cubicBezTo>
                    <a:pt x="305188" y="161942"/>
                    <a:pt x="301378" y="168292"/>
                    <a:pt x="297568" y="174642"/>
                  </a:cubicBezTo>
                  <a:cubicBezTo>
                    <a:pt x="303918" y="168292"/>
                    <a:pt x="310268" y="160672"/>
                    <a:pt x="307728" y="155592"/>
                  </a:cubicBezTo>
                  <a:close/>
                  <a:moveTo>
                    <a:pt x="265967" y="150829"/>
                  </a:moveTo>
                  <a:cubicBezTo>
                    <a:pt x="265967" y="152122"/>
                    <a:pt x="265967" y="152122"/>
                    <a:pt x="265967" y="153415"/>
                  </a:cubicBezTo>
                  <a:cubicBezTo>
                    <a:pt x="244933" y="193496"/>
                    <a:pt x="225213" y="234869"/>
                    <a:pt x="205493" y="276242"/>
                  </a:cubicBezTo>
                  <a:cubicBezTo>
                    <a:pt x="223898" y="256848"/>
                    <a:pt x="240989" y="238748"/>
                    <a:pt x="258079" y="219354"/>
                  </a:cubicBezTo>
                  <a:cubicBezTo>
                    <a:pt x="267282" y="197374"/>
                    <a:pt x="276485" y="175395"/>
                    <a:pt x="287002" y="153415"/>
                  </a:cubicBezTo>
                  <a:cubicBezTo>
                    <a:pt x="288317" y="152122"/>
                    <a:pt x="288317" y="152122"/>
                    <a:pt x="289631" y="150829"/>
                  </a:cubicBezTo>
                  <a:cubicBezTo>
                    <a:pt x="289631" y="150829"/>
                    <a:pt x="289631" y="150829"/>
                    <a:pt x="265967" y="150829"/>
                  </a:cubicBezTo>
                  <a:close/>
                  <a:moveTo>
                    <a:pt x="249532" y="150829"/>
                  </a:moveTo>
                  <a:cubicBezTo>
                    <a:pt x="248239" y="152116"/>
                    <a:pt x="248239" y="152116"/>
                    <a:pt x="248239" y="153404"/>
                  </a:cubicBezTo>
                  <a:cubicBezTo>
                    <a:pt x="239184" y="168850"/>
                    <a:pt x="230129" y="184295"/>
                    <a:pt x="219781" y="198454"/>
                  </a:cubicBezTo>
                  <a:cubicBezTo>
                    <a:pt x="218488" y="202316"/>
                    <a:pt x="215901" y="207464"/>
                    <a:pt x="214607" y="210039"/>
                  </a:cubicBezTo>
                  <a:cubicBezTo>
                    <a:pt x="205553" y="237069"/>
                    <a:pt x="195204" y="262812"/>
                    <a:pt x="186150" y="289843"/>
                  </a:cubicBezTo>
                  <a:cubicBezTo>
                    <a:pt x="208140" y="244792"/>
                    <a:pt x="230129" y="198454"/>
                    <a:pt x="252119" y="153404"/>
                  </a:cubicBezTo>
                  <a:cubicBezTo>
                    <a:pt x="253413" y="152116"/>
                    <a:pt x="253413" y="152116"/>
                    <a:pt x="254706" y="150829"/>
                  </a:cubicBezTo>
                  <a:cubicBezTo>
                    <a:pt x="254706" y="150829"/>
                    <a:pt x="254706" y="150829"/>
                    <a:pt x="249532" y="150829"/>
                  </a:cubicBezTo>
                  <a:close/>
                  <a:moveTo>
                    <a:pt x="49248" y="150049"/>
                  </a:moveTo>
                  <a:cubicBezTo>
                    <a:pt x="44047" y="149887"/>
                    <a:pt x="38059" y="149887"/>
                    <a:pt x="33016" y="150532"/>
                  </a:cubicBezTo>
                  <a:cubicBezTo>
                    <a:pt x="33016" y="150532"/>
                    <a:pt x="33016" y="151822"/>
                    <a:pt x="31755" y="153112"/>
                  </a:cubicBezTo>
                  <a:cubicBezTo>
                    <a:pt x="29234" y="156981"/>
                    <a:pt x="27973" y="160851"/>
                    <a:pt x="25452" y="164720"/>
                  </a:cubicBezTo>
                  <a:cubicBezTo>
                    <a:pt x="25452" y="166010"/>
                    <a:pt x="24191" y="166010"/>
                    <a:pt x="22931" y="167300"/>
                  </a:cubicBezTo>
                  <a:cubicBezTo>
                    <a:pt x="30495" y="175039"/>
                    <a:pt x="36798" y="182778"/>
                    <a:pt x="44362" y="190517"/>
                  </a:cubicBezTo>
                  <a:cubicBezTo>
                    <a:pt x="44362" y="189227"/>
                    <a:pt x="44362" y="187938"/>
                    <a:pt x="45623" y="186648"/>
                  </a:cubicBezTo>
                  <a:cubicBezTo>
                    <a:pt x="51927" y="175039"/>
                    <a:pt x="59491" y="163431"/>
                    <a:pt x="65794" y="150532"/>
                  </a:cubicBezTo>
                  <a:cubicBezTo>
                    <a:pt x="64534" y="150532"/>
                    <a:pt x="62012" y="150532"/>
                    <a:pt x="60752" y="150532"/>
                  </a:cubicBezTo>
                  <a:cubicBezTo>
                    <a:pt x="58861" y="150532"/>
                    <a:pt x="54448" y="150210"/>
                    <a:pt x="49248" y="150049"/>
                  </a:cubicBezTo>
                  <a:close/>
                  <a:moveTo>
                    <a:pt x="189131" y="107833"/>
                  </a:moveTo>
                  <a:cubicBezTo>
                    <a:pt x="188969" y="107672"/>
                    <a:pt x="188318" y="108318"/>
                    <a:pt x="187017" y="110257"/>
                  </a:cubicBezTo>
                  <a:cubicBezTo>
                    <a:pt x="161000" y="149031"/>
                    <a:pt x="133682" y="189098"/>
                    <a:pt x="107664" y="229165"/>
                  </a:cubicBezTo>
                  <a:cubicBezTo>
                    <a:pt x="105062" y="234335"/>
                    <a:pt x="101160" y="239504"/>
                    <a:pt x="98558" y="245967"/>
                  </a:cubicBezTo>
                  <a:cubicBezTo>
                    <a:pt x="98558" y="247259"/>
                    <a:pt x="97257" y="247259"/>
                    <a:pt x="95956" y="247259"/>
                  </a:cubicBezTo>
                  <a:cubicBezTo>
                    <a:pt x="97257" y="249844"/>
                    <a:pt x="98558" y="251137"/>
                    <a:pt x="99859" y="252429"/>
                  </a:cubicBezTo>
                  <a:cubicBezTo>
                    <a:pt x="101160" y="251137"/>
                    <a:pt x="101160" y="251137"/>
                    <a:pt x="101160" y="249844"/>
                  </a:cubicBezTo>
                  <a:cubicBezTo>
                    <a:pt x="102461" y="249844"/>
                    <a:pt x="102461" y="248552"/>
                    <a:pt x="103761" y="247259"/>
                  </a:cubicBezTo>
                  <a:cubicBezTo>
                    <a:pt x="131080" y="209777"/>
                    <a:pt x="154496" y="169711"/>
                    <a:pt x="177911" y="130936"/>
                  </a:cubicBezTo>
                  <a:cubicBezTo>
                    <a:pt x="181814" y="124474"/>
                    <a:pt x="184416" y="116719"/>
                    <a:pt x="188318" y="110257"/>
                  </a:cubicBezTo>
                  <a:cubicBezTo>
                    <a:pt x="188969" y="108964"/>
                    <a:pt x="189294" y="107995"/>
                    <a:pt x="189131" y="107833"/>
                  </a:cubicBezTo>
                  <a:close/>
                  <a:moveTo>
                    <a:pt x="171134" y="53400"/>
                  </a:moveTo>
                  <a:cubicBezTo>
                    <a:pt x="155476" y="79231"/>
                    <a:pt x="138514" y="105061"/>
                    <a:pt x="121551" y="130892"/>
                  </a:cubicBezTo>
                  <a:cubicBezTo>
                    <a:pt x="107199" y="154139"/>
                    <a:pt x="94151" y="177387"/>
                    <a:pt x="79798" y="200634"/>
                  </a:cubicBezTo>
                  <a:cubicBezTo>
                    <a:pt x="111113" y="151556"/>
                    <a:pt x="141123" y="102478"/>
                    <a:pt x="171134" y="53400"/>
                  </a:cubicBezTo>
                  <a:close/>
                  <a:moveTo>
                    <a:pt x="256293" y="19067"/>
                  </a:moveTo>
                  <a:cubicBezTo>
                    <a:pt x="235710" y="54099"/>
                    <a:pt x="215128" y="91726"/>
                    <a:pt x="193259" y="128055"/>
                  </a:cubicBezTo>
                  <a:cubicBezTo>
                    <a:pt x="172676" y="169574"/>
                    <a:pt x="145661" y="208499"/>
                    <a:pt x="117360" y="247423"/>
                  </a:cubicBezTo>
                  <a:cubicBezTo>
                    <a:pt x="116073" y="250018"/>
                    <a:pt x="113500" y="253910"/>
                    <a:pt x="110928" y="257803"/>
                  </a:cubicBezTo>
                  <a:cubicBezTo>
                    <a:pt x="109641" y="259100"/>
                    <a:pt x="108355" y="259100"/>
                    <a:pt x="107068" y="259100"/>
                  </a:cubicBezTo>
                  <a:cubicBezTo>
                    <a:pt x="116073" y="269480"/>
                    <a:pt x="125078" y="278562"/>
                    <a:pt x="134083" y="288942"/>
                  </a:cubicBezTo>
                  <a:cubicBezTo>
                    <a:pt x="134083" y="287645"/>
                    <a:pt x="134083" y="286347"/>
                    <a:pt x="135370" y="285050"/>
                  </a:cubicBezTo>
                  <a:cubicBezTo>
                    <a:pt x="167530" y="226663"/>
                    <a:pt x="199691" y="169574"/>
                    <a:pt x="233138" y="112486"/>
                  </a:cubicBezTo>
                  <a:cubicBezTo>
                    <a:pt x="238283" y="89131"/>
                    <a:pt x="247288" y="63181"/>
                    <a:pt x="249861" y="54099"/>
                  </a:cubicBezTo>
                  <a:cubicBezTo>
                    <a:pt x="249861" y="51504"/>
                    <a:pt x="256293" y="30745"/>
                    <a:pt x="256293" y="19067"/>
                  </a:cubicBezTo>
                  <a:close/>
                  <a:moveTo>
                    <a:pt x="226484" y="7954"/>
                  </a:moveTo>
                  <a:cubicBezTo>
                    <a:pt x="226484" y="9244"/>
                    <a:pt x="226484" y="9244"/>
                    <a:pt x="225191" y="10534"/>
                  </a:cubicBezTo>
                  <a:cubicBezTo>
                    <a:pt x="220016" y="22143"/>
                    <a:pt x="214842" y="32461"/>
                    <a:pt x="208375" y="44070"/>
                  </a:cubicBezTo>
                  <a:cubicBezTo>
                    <a:pt x="207081" y="47939"/>
                    <a:pt x="207081" y="49229"/>
                    <a:pt x="208375" y="46650"/>
                  </a:cubicBezTo>
                  <a:cubicBezTo>
                    <a:pt x="209668" y="45360"/>
                    <a:pt x="209668" y="45360"/>
                    <a:pt x="210962" y="44070"/>
                  </a:cubicBezTo>
                  <a:cubicBezTo>
                    <a:pt x="210962" y="42780"/>
                    <a:pt x="213549" y="42780"/>
                    <a:pt x="214842" y="41490"/>
                  </a:cubicBezTo>
                  <a:cubicBezTo>
                    <a:pt x="217429" y="41490"/>
                    <a:pt x="221310" y="37621"/>
                    <a:pt x="222603" y="35041"/>
                  </a:cubicBezTo>
                  <a:cubicBezTo>
                    <a:pt x="229071" y="27302"/>
                    <a:pt x="234245" y="18273"/>
                    <a:pt x="240713" y="10534"/>
                  </a:cubicBezTo>
                  <a:cubicBezTo>
                    <a:pt x="240713" y="9244"/>
                    <a:pt x="240713" y="9244"/>
                    <a:pt x="242006" y="7954"/>
                  </a:cubicBezTo>
                  <a:cubicBezTo>
                    <a:pt x="242006" y="7954"/>
                    <a:pt x="242006" y="7954"/>
                    <a:pt x="226484" y="7954"/>
                  </a:cubicBezTo>
                  <a:close/>
                  <a:moveTo>
                    <a:pt x="212143" y="7954"/>
                  </a:moveTo>
                  <a:cubicBezTo>
                    <a:pt x="212143" y="9247"/>
                    <a:pt x="210855" y="9247"/>
                    <a:pt x="210855" y="10541"/>
                  </a:cubicBezTo>
                  <a:cubicBezTo>
                    <a:pt x="167064" y="81666"/>
                    <a:pt x="124561" y="152792"/>
                    <a:pt x="80770" y="223917"/>
                  </a:cubicBezTo>
                  <a:cubicBezTo>
                    <a:pt x="79482" y="225210"/>
                    <a:pt x="78194" y="226504"/>
                    <a:pt x="76906" y="226504"/>
                  </a:cubicBezTo>
                  <a:cubicBezTo>
                    <a:pt x="80770" y="230383"/>
                    <a:pt x="84634" y="234263"/>
                    <a:pt x="88498" y="238142"/>
                  </a:cubicBezTo>
                  <a:cubicBezTo>
                    <a:pt x="88498" y="238142"/>
                    <a:pt x="89786" y="236849"/>
                    <a:pt x="89786" y="235556"/>
                  </a:cubicBezTo>
                  <a:cubicBezTo>
                    <a:pt x="92362" y="231676"/>
                    <a:pt x="94938" y="227797"/>
                    <a:pt x="97514" y="222624"/>
                  </a:cubicBezTo>
                  <a:cubicBezTo>
                    <a:pt x="103954" y="212278"/>
                    <a:pt x="109106" y="203226"/>
                    <a:pt x="115545" y="192881"/>
                  </a:cubicBezTo>
                  <a:cubicBezTo>
                    <a:pt x="121985" y="181242"/>
                    <a:pt x="128425" y="169603"/>
                    <a:pt x="134865" y="157964"/>
                  </a:cubicBezTo>
                  <a:cubicBezTo>
                    <a:pt x="161912" y="108823"/>
                    <a:pt x="187672" y="59682"/>
                    <a:pt x="212143" y="10541"/>
                  </a:cubicBezTo>
                  <a:cubicBezTo>
                    <a:pt x="212143" y="9247"/>
                    <a:pt x="213431" y="9247"/>
                    <a:pt x="213431" y="7954"/>
                  </a:cubicBezTo>
                  <a:cubicBezTo>
                    <a:pt x="213431" y="7954"/>
                    <a:pt x="213431" y="7954"/>
                    <a:pt x="212143" y="7954"/>
                  </a:cubicBezTo>
                  <a:close/>
                  <a:moveTo>
                    <a:pt x="196650" y="7954"/>
                  </a:moveTo>
                  <a:cubicBezTo>
                    <a:pt x="196650" y="9253"/>
                    <a:pt x="196650" y="9253"/>
                    <a:pt x="196650" y="10552"/>
                  </a:cubicBezTo>
                  <a:cubicBezTo>
                    <a:pt x="192907" y="18345"/>
                    <a:pt x="187918" y="26138"/>
                    <a:pt x="184176" y="32633"/>
                  </a:cubicBezTo>
                  <a:cubicBezTo>
                    <a:pt x="187918" y="24839"/>
                    <a:pt x="192907" y="18345"/>
                    <a:pt x="197897" y="10552"/>
                  </a:cubicBezTo>
                  <a:cubicBezTo>
                    <a:pt x="197897" y="9253"/>
                    <a:pt x="199144" y="9253"/>
                    <a:pt x="199144" y="7954"/>
                  </a:cubicBezTo>
                  <a:cubicBezTo>
                    <a:pt x="199144" y="7954"/>
                    <a:pt x="199144" y="7954"/>
                    <a:pt x="196650" y="7954"/>
                  </a:cubicBezTo>
                  <a:close/>
                  <a:moveTo>
                    <a:pt x="178383" y="7954"/>
                  </a:moveTo>
                  <a:cubicBezTo>
                    <a:pt x="177088" y="9249"/>
                    <a:pt x="177088" y="9249"/>
                    <a:pt x="177088" y="10543"/>
                  </a:cubicBezTo>
                  <a:cubicBezTo>
                    <a:pt x="148606" y="48077"/>
                    <a:pt x="121418" y="86905"/>
                    <a:pt x="95525" y="127027"/>
                  </a:cubicBezTo>
                  <a:cubicBezTo>
                    <a:pt x="94230" y="127027"/>
                    <a:pt x="94230" y="128321"/>
                    <a:pt x="94230" y="128321"/>
                  </a:cubicBezTo>
                  <a:cubicBezTo>
                    <a:pt x="95525" y="136087"/>
                    <a:pt x="96819" y="143852"/>
                    <a:pt x="92935" y="146441"/>
                  </a:cubicBezTo>
                  <a:cubicBezTo>
                    <a:pt x="90346" y="149029"/>
                    <a:pt x="85167" y="150324"/>
                    <a:pt x="79989" y="151618"/>
                  </a:cubicBezTo>
                  <a:cubicBezTo>
                    <a:pt x="70926" y="165855"/>
                    <a:pt x="61864" y="181386"/>
                    <a:pt x="54096" y="196917"/>
                  </a:cubicBezTo>
                  <a:cubicBezTo>
                    <a:pt x="52801" y="198212"/>
                    <a:pt x="51506" y="198212"/>
                    <a:pt x="51506" y="198212"/>
                  </a:cubicBezTo>
                  <a:cubicBezTo>
                    <a:pt x="55390" y="203389"/>
                    <a:pt x="57980" y="207271"/>
                    <a:pt x="61864" y="211154"/>
                  </a:cubicBezTo>
                  <a:cubicBezTo>
                    <a:pt x="61864" y="209860"/>
                    <a:pt x="63158" y="208566"/>
                    <a:pt x="63158" y="207271"/>
                  </a:cubicBezTo>
                  <a:cubicBezTo>
                    <a:pt x="73515" y="189152"/>
                    <a:pt x="83873" y="171032"/>
                    <a:pt x="94230" y="152912"/>
                  </a:cubicBezTo>
                  <a:cubicBezTo>
                    <a:pt x="122713" y="105024"/>
                    <a:pt x="156374" y="59725"/>
                    <a:pt x="182267" y="10543"/>
                  </a:cubicBezTo>
                  <a:cubicBezTo>
                    <a:pt x="183562" y="9249"/>
                    <a:pt x="183562" y="9249"/>
                    <a:pt x="184856" y="7954"/>
                  </a:cubicBezTo>
                  <a:cubicBezTo>
                    <a:pt x="184856" y="7954"/>
                    <a:pt x="184856" y="7954"/>
                    <a:pt x="178383" y="7954"/>
                  </a:cubicBezTo>
                  <a:close/>
                  <a:moveTo>
                    <a:pt x="156546" y="7954"/>
                  </a:moveTo>
                  <a:cubicBezTo>
                    <a:pt x="156546" y="9266"/>
                    <a:pt x="156546" y="9266"/>
                    <a:pt x="156546" y="10577"/>
                  </a:cubicBezTo>
                  <a:cubicBezTo>
                    <a:pt x="151254" y="18446"/>
                    <a:pt x="147285" y="27626"/>
                    <a:pt x="143316" y="35494"/>
                  </a:cubicBezTo>
                  <a:cubicBezTo>
                    <a:pt x="141993" y="38117"/>
                    <a:pt x="141993" y="38117"/>
                    <a:pt x="144639" y="35494"/>
                  </a:cubicBezTo>
                  <a:cubicBezTo>
                    <a:pt x="151254" y="27626"/>
                    <a:pt x="157869" y="18446"/>
                    <a:pt x="164483" y="10577"/>
                  </a:cubicBezTo>
                  <a:cubicBezTo>
                    <a:pt x="164483" y="9266"/>
                    <a:pt x="164483" y="9266"/>
                    <a:pt x="165806" y="7954"/>
                  </a:cubicBezTo>
                  <a:cubicBezTo>
                    <a:pt x="165806" y="7954"/>
                    <a:pt x="165806" y="7954"/>
                    <a:pt x="156546" y="7954"/>
                  </a:cubicBezTo>
                  <a:close/>
                  <a:moveTo>
                    <a:pt x="114943" y="7954"/>
                  </a:moveTo>
                  <a:cubicBezTo>
                    <a:pt x="114943" y="9244"/>
                    <a:pt x="114943" y="9244"/>
                    <a:pt x="113641" y="10534"/>
                  </a:cubicBezTo>
                  <a:cubicBezTo>
                    <a:pt x="101925" y="28592"/>
                    <a:pt x="91511" y="46650"/>
                    <a:pt x="81097" y="64708"/>
                  </a:cubicBezTo>
                  <a:cubicBezTo>
                    <a:pt x="79795" y="65997"/>
                    <a:pt x="79795" y="65997"/>
                    <a:pt x="78493" y="65997"/>
                  </a:cubicBezTo>
                  <a:cubicBezTo>
                    <a:pt x="82399" y="81476"/>
                    <a:pt x="86304" y="96954"/>
                    <a:pt x="88907" y="111142"/>
                  </a:cubicBezTo>
                  <a:cubicBezTo>
                    <a:pt x="88907" y="109852"/>
                    <a:pt x="90209" y="108563"/>
                    <a:pt x="90209" y="107273"/>
                  </a:cubicBezTo>
                  <a:cubicBezTo>
                    <a:pt x="108434" y="76316"/>
                    <a:pt x="126658" y="44070"/>
                    <a:pt x="142279" y="10534"/>
                  </a:cubicBezTo>
                  <a:cubicBezTo>
                    <a:pt x="142279" y="9244"/>
                    <a:pt x="143581" y="9244"/>
                    <a:pt x="143581" y="7954"/>
                  </a:cubicBezTo>
                  <a:cubicBezTo>
                    <a:pt x="143581" y="7954"/>
                    <a:pt x="143581" y="7954"/>
                    <a:pt x="114943" y="7954"/>
                  </a:cubicBezTo>
                  <a:close/>
                  <a:moveTo>
                    <a:pt x="80577" y="7954"/>
                  </a:moveTo>
                  <a:cubicBezTo>
                    <a:pt x="79287" y="9266"/>
                    <a:pt x="79287" y="9266"/>
                    <a:pt x="79287" y="10577"/>
                  </a:cubicBezTo>
                  <a:cubicBezTo>
                    <a:pt x="76707" y="14511"/>
                    <a:pt x="74128" y="17134"/>
                    <a:pt x="71548" y="21069"/>
                  </a:cubicBezTo>
                  <a:cubicBezTo>
                    <a:pt x="71548" y="23691"/>
                    <a:pt x="70258" y="23691"/>
                    <a:pt x="68968" y="23691"/>
                  </a:cubicBezTo>
                  <a:cubicBezTo>
                    <a:pt x="70258" y="28937"/>
                    <a:pt x="71548" y="34183"/>
                    <a:pt x="72838" y="38117"/>
                  </a:cubicBezTo>
                  <a:cubicBezTo>
                    <a:pt x="74128" y="36806"/>
                    <a:pt x="74128" y="35494"/>
                    <a:pt x="74128" y="34183"/>
                  </a:cubicBezTo>
                  <a:cubicBezTo>
                    <a:pt x="79287" y="26314"/>
                    <a:pt x="83157" y="18446"/>
                    <a:pt x="88316" y="10577"/>
                  </a:cubicBezTo>
                  <a:cubicBezTo>
                    <a:pt x="88316" y="9266"/>
                    <a:pt x="88316" y="9266"/>
                    <a:pt x="89606" y="7954"/>
                  </a:cubicBezTo>
                  <a:cubicBezTo>
                    <a:pt x="89606" y="7954"/>
                    <a:pt x="89606" y="7954"/>
                    <a:pt x="80577" y="7954"/>
                  </a:cubicBezTo>
                  <a:close/>
                  <a:moveTo>
                    <a:pt x="253004" y="684"/>
                  </a:moveTo>
                  <a:cubicBezTo>
                    <a:pt x="264012" y="2470"/>
                    <a:pt x="271458" y="8315"/>
                    <a:pt x="267573" y="24551"/>
                  </a:cubicBezTo>
                  <a:cubicBezTo>
                    <a:pt x="266278" y="29746"/>
                    <a:pt x="262393" y="44034"/>
                    <a:pt x="257213" y="62218"/>
                  </a:cubicBezTo>
                  <a:cubicBezTo>
                    <a:pt x="257213" y="62218"/>
                    <a:pt x="257213" y="63517"/>
                    <a:pt x="257213" y="64816"/>
                  </a:cubicBezTo>
                  <a:cubicBezTo>
                    <a:pt x="257213" y="64816"/>
                    <a:pt x="257213" y="64816"/>
                    <a:pt x="244262" y="123264"/>
                  </a:cubicBezTo>
                  <a:cubicBezTo>
                    <a:pt x="242967" y="133655"/>
                    <a:pt x="242967" y="141449"/>
                    <a:pt x="244262" y="144046"/>
                  </a:cubicBezTo>
                  <a:cubicBezTo>
                    <a:pt x="259803" y="142747"/>
                    <a:pt x="320671" y="136253"/>
                    <a:pt x="323261" y="151839"/>
                  </a:cubicBezTo>
                  <a:cubicBezTo>
                    <a:pt x="324556" y="170024"/>
                    <a:pt x="293475" y="193403"/>
                    <a:pt x="281819" y="205093"/>
                  </a:cubicBezTo>
                  <a:cubicBezTo>
                    <a:pt x="253328" y="237564"/>
                    <a:pt x="223541" y="270036"/>
                    <a:pt x="195049" y="301209"/>
                  </a:cubicBezTo>
                  <a:cubicBezTo>
                    <a:pt x="182099" y="315496"/>
                    <a:pt x="170443" y="334979"/>
                    <a:pt x="151017" y="325887"/>
                  </a:cubicBezTo>
                  <a:cubicBezTo>
                    <a:pt x="143247" y="323289"/>
                    <a:pt x="134181" y="309002"/>
                    <a:pt x="129001" y="303807"/>
                  </a:cubicBezTo>
                  <a:cubicBezTo>
                    <a:pt x="113460" y="286921"/>
                    <a:pt x="99214" y="270036"/>
                    <a:pt x="83674" y="253151"/>
                  </a:cubicBezTo>
                  <a:cubicBezTo>
                    <a:pt x="56477" y="223277"/>
                    <a:pt x="30575" y="194702"/>
                    <a:pt x="4674" y="166127"/>
                  </a:cubicBezTo>
                  <a:cubicBezTo>
                    <a:pt x="-19932" y="138851"/>
                    <a:pt x="60362" y="144046"/>
                    <a:pt x="65543" y="144046"/>
                  </a:cubicBezTo>
                  <a:cubicBezTo>
                    <a:pt x="70723" y="144046"/>
                    <a:pt x="77198" y="144046"/>
                    <a:pt x="83674" y="144046"/>
                  </a:cubicBezTo>
                  <a:cubicBezTo>
                    <a:pt x="88854" y="144046"/>
                    <a:pt x="82379" y="144046"/>
                    <a:pt x="82379" y="141449"/>
                  </a:cubicBezTo>
                  <a:cubicBezTo>
                    <a:pt x="81084" y="134954"/>
                    <a:pt x="79788" y="127161"/>
                    <a:pt x="77198" y="120667"/>
                  </a:cubicBezTo>
                  <a:cubicBezTo>
                    <a:pt x="72018" y="97287"/>
                    <a:pt x="66838" y="73908"/>
                    <a:pt x="61658" y="50528"/>
                  </a:cubicBezTo>
                  <a:cubicBezTo>
                    <a:pt x="56477" y="27149"/>
                    <a:pt x="46116" y="1171"/>
                    <a:pt x="79788" y="1171"/>
                  </a:cubicBezTo>
                  <a:cubicBezTo>
                    <a:pt x="79788" y="1171"/>
                    <a:pt x="79788" y="1171"/>
                    <a:pt x="217066" y="1171"/>
                  </a:cubicBezTo>
                  <a:cubicBezTo>
                    <a:pt x="227426" y="1171"/>
                    <a:pt x="241996" y="-1102"/>
                    <a:pt x="253004" y="6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grpSp>
          <p:nvGrpSpPr>
            <p:cNvPr id="29" name="组合 26">
              <a:extLst>
                <a:ext uri="{FF2B5EF4-FFF2-40B4-BE49-F238E27FC236}">
                  <a16:creationId xmlns:a16="http://schemas.microsoft.com/office/drawing/2014/main" id="{F92755DF-7407-4BAF-9AE5-513E532CA8BE}"/>
                </a:ext>
              </a:extLst>
            </p:cNvPr>
            <p:cNvGrpSpPr/>
            <p:nvPr/>
          </p:nvGrpSpPr>
          <p:grpSpPr>
            <a:xfrm>
              <a:off x="5801706" y="2814542"/>
              <a:ext cx="2241974" cy="4541856"/>
              <a:chOff x="5801706" y="2814542"/>
              <a:chExt cx="2241974" cy="4541856"/>
            </a:xfrm>
          </p:grpSpPr>
          <p:sp>
            <p:nvSpPr>
              <p:cNvPr id="30" name="任意多边形: 形状 11">
                <a:extLst>
                  <a:ext uri="{FF2B5EF4-FFF2-40B4-BE49-F238E27FC236}">
                    <a16:creationId xmlns:a16="http://schemas.microsoft.com/office/drawing/2014/main" id="{D845AE80-FCA3-46A7-9C94-1CB0D9B34967}"/>
                  </a:ext>
                </a:extLst>
              </p:cNvPr>
              <p:cNvSpPr/>
              <p:nvPr/>
            </p:nvSpPr>
            <p:spPr>
              <a:xfrm rot="5400000">
                <a:off x="5662693" y="4038542"/>
                <a:ext cx="2520000" cy="72000"/>
              </a:xfrm>
              <a:custGeom>
                <a:avLst/>
                <a:gdLst>
                  <a:gd name="connsiteX0" fmla="*/ 0 w 5820229"/>
                  <a:gd name="connsiteY0" fmla="*/ 103855 h 190941"/>
                  <a:gd name="connsiteX1" fmla="*/ 943429 w 5820229"/>
                  <a:gd name="connsiteY1" fmla="*/ 2255 h 190941"/>
                  <a:gd name="connsiteX2" fmla="*/ 2046514 w 5820229"/>
                  <a:gd name="connsiteY2" fmla="*/ 190941 h 190941"/>
                  <a:gd name="connsiteX3" fmla="*/ 3570514 w 5820229"/>
                  <a:gd name="connsiteY3" fmla="*/ 2255 h 190941"/>
                  <a:gd name="connsiteX4" fmla="*/ 4644572 w 5820229"/>
                  <a:gd name="connsiteY4" fmla="*/ 161912 h 190941"/>
                  <a:gd name="connsiteX5" fmla="*/ 5820229 w 5820229"/>
                  <a:gd name="connsiteY5" fmla="*/ 31284 h 19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20229" h="190941">
                    <a:moveTo>
                      <a:pt x="0" y="103855"/>
                    </a:moveTo>
                    <a:cubicBezTo>
                      <a:pt x="301171" y="45798"/>
                      <a:pt x="602343" y="-12259"/>
                      <a:pt x="943429" y="2255"/>
                    </a:cubicBezTo>
                    <a:cubicBezTo>
                      <a:pt x="1284515" y="16769"/>
                      <a:pt x="1608667" y="190941"/>
                      <a:pt x="2046514" y="190941"/>
                    </a:cubicBezTo>
                    <a:cubicBezTo>
                      <a:pt x="2484361" y="190941"/>
                      <a:pt x="3137504" y="7093"/>
                      <a:pt x="3570514" y="2255"/>
                    </a:cubicBezTo>
                    <a:cubicBezTo>
                      <a:pt x="4003524" y="-2583"/>
                      <a:pt x="4269620" y="157074"/>
                      <a:pt x="4644572" y="161912"/>
                    </a:cubicBezTo>
                    <a:cubicBezTo>
                      <a:pt x="5019524" y="166750"/>
                      <a:pt x="5419876" y="99017"/>
                      <a:pt x="5820229" y="31284"/>
                    </a:cubicBezTo>
                  </a:path>
                </a:pathLst>
              </a:custGeom>
              <a:noFill/>
              <a:ln w="15875" cap="rnd">
                <a:solidFill>
                  <a:schemeClr val="accent6"/>
                </a:solidFill>
                <a:prstDash val="lg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171FBC4-7799-47D3-BD60-1A9963396B2F}"/>
                  </a:ext>
                </a:extLst>
              </p:cNvPr>
              <p:cNvSpPr/>
              <p:nvPr/>
            </p:nvSpPr>
            <p:spPr>
              <a:xfrm>
                <a:off x="5801706" y="5263518"/>
                <a:ext cx="2241974" cy="2092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000" dirty="0">
                    <a:solidFill>
                      <a:srgbClr val="313F4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人際互動</a:t>
                </a:r>
                <a:endParaRPr lang="zh-CN" altLang="en-US" sz="40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93A3CA48-6B5D-423E-9B8C-AFAD3B877A77}"/>
              </a:ext>
            </a:extLst>
          </p:cNvPr>
          <p:cNvGrpSpPr/>
          <p:nvPr/>
        </p:nvGrpSpPr>
        <p:grpSpPr>
          <a:xfrm>
            <a:off x="6841390" y="1473411"/>
            <a:ext cx="1681481" cy="3217742"/>
            <a:chOff x="7501042" y="1964548"/>
            <a:chExt cx="2241974" cy="4290321"/>
          </a:xfrm>
        </p:grpSpPr>
        <p:sp>
          <p:nvSpPr>
            <p:cNvPr id="33" name="sketched-down-arrow_36677">
              <a:extLst>
                <a:ext uri="{FF2B5EF4-FFF2-40B4-BE49-F238E27FC236}">
                  <a16:creationId xmlns:a16="http://schemas.microsoft.com/office/drawing/2014/main" id="{F4E9B83F-B44F-4AFE-80DA-3067FDF538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67400" y="1964548"/>
              <a:ext cx="837263" cy="849994"/>
            </a:xfrm>
            <a:custGeom>
              <a:avLst/>
              <a:gdLst>
                <a:gd name="connsiteX0" fmla="*/ 182296 w 323300"/>
                <a:gd name="connsiteY0" fmla="*/ 253418 h 328216"/>
                <a:gd name="connsiteX1" fmla="*/ 152850 w 323300"/>
                <a:gd name="connsiteY1" fmla="*/ 290770 h 328216"/>
                <a:gd name="connsiteX2" fmla="*/ 146449 w 323300"/>
                <a:gd name="connsiteY2" fmla="*/ 299786 h 328216"/>
                <a:gd name="connsiteX3" fmla="*/ 145168 w 323300"/>
                <a:gd name="connsiteY3" fmla="*/ 301074 h 328216"/>
                <a:gd name="connsiteX4" fmla="*/ 147729 w 323300"/>
                <a:gd name="connsiteY4" fmla="*/ 304937 h 328216"/>
                <a:gd name="connsiteX5" fmla="*/ 160531 w 323300"/>
                <a:gd name="connsiteY5" fmla="*/ 319105 h 328216"/>
                <a:gd name="connsiteX6" fmla="*/ 161812 w 323300"/>
                <a:gd name="connsiteY6" fmla="*/ 316529 h 328216"/>
                <a:gd name="connsiteX7" fmla="*/ 183576 w 323300"/>
                <a:gd name="connsiteY7" fmla="*/ 254706 h 328216"/>
                <a:gd name="connsiteX8" fmla="*/ 182296 w 323300"/>
                <a:gd name="connsiteY8" fmla="*/ 253418 h 328216"/>
                <a:gd name="connsiteX9" fmla="*/ 210521 w 323300"/>
                <a:gd name="connsiteY9" fmla="*/ 180415 h 328216"/>
                <a:gd name="connsiteX10" fmla="*/ 201261 w 323300"/>
                <a:gd name="connsiteY10" fmla="*/ 196001 h 328216"/>
                <a:gd name="connsiteX11" fmla="*/ 173479 w 323300"/>
                <a:gd name="connsiteY11" fmla="*/ 246658 h 328216"/>
                <a:gd name="connsiteX12" fmla="*/ 174802 w 323300"/>
                <a:gd name="connsiteY12" fmla="*/ 246658 h 328216"/>
                <a:gd name="connsiteX13" fmla="*/ 198615 w 323300"/>
                <a:gd name="connsiteY13" fmla="*/ 212887 h 328216"/>
                <a:gd name="connsiteX14" fmla="*/ 203907 w 323300"/>
                <a:gd name="connsiteY14" fmla="*/ 201197 h 328216"/>
                <a:gd name="connsiteX15" fmla="*/ 210521 w 323300"/>
                <a:gd name="connsiteY15" fmla="*/ 181714 h 328216"/>
                <a:gd name="connsiteX16" fmla="*/ 210521 w 323300"/>
                <a:gd name="connsiteY16" fmla="*/ 180415 h 328216"/>
                <a:gd name="connsiteX17" fmla="*/ 307728 w 323300"/>
                <a:gd name="connsiteY17" fmla="*/ 155592 h 328216"/>
                <a:gd name="connsiteX18" fmla="*/ 297568 w 323300"/>
                <a:gd name="connsiteY18" fmla="*/ 174642 h 328216"/>
                <a:gd name="connsiteX19" fmla="*/ 307728 w 323300"/>
                <a:gd name="connsiteY19" fmla="*/ 155592 h 328216"/>
                <a:gd name="connsiteX20" fmla="*/ 265967 w 323300"/>
                <a:gd name="connsiteY20" fmla="*/ 150829 h 328216"/>
                <a:gd name="connsiteX21" fmla="*/ 265967 w 323300"/>
                <a:gd name="connsiteY21" fmla="*/ 153415 h 328216"/>
                <a:gd name="connsiteX22" fmla="*/ 205493 w 323300"/>
                <a:gd name="connsiteY22" fmla="*/ 276242 h 328216"/>
                <a:gd name="connsiteX23" fmla="*/ 258079 w 323300"/>
                <a:gd name="connsiteY23" fmla="*/ 219354 h 328216"/>
                <a:gd name="connsiteX24" fmla="*/ 287002 w 323300"/>
                <a:gd name="connsiteY24" fmla="*/ 153415 h 328216"/>
                <a:gd name="connsiteX25" fmla="*/ 289631 w 323300"/>
                <a:gd name="connsiteY25" fmla="*/ 150829 h 328216"/>
                <a:gd name="connsiteX26" fmla="*/ 265967 w 323300"/>
                <a:gd name="connsiteY26" fmla="*/ 150829 h 328216"/>
                <a:gd name="connsiteX27" fmla="*/ 249532 w 323300"/>
                <a:gd name="connsiteY27" fmla="*/ 150829 h 328216"/>
                <a:gd name="connsiteX28" fmla="*/ 248239 w 323300"/>
                <a:gd name="connsiteY28" fmla="*/ 153404 h 328216"/>
                <a:gd name="connsiteX29" fmla="*/ 219781 w 323300"/>
                <a:gd name="connsiteY29" fmla="*/ 198454 h 328216"/>
                <a:gd name="connsiteX30" fmla="*/ 214607 w 323300"/>
                <a:gd name="connsiteY30" fmla="*/ 210039 h 328216"/>
                <a:gd name="connsiteX31" fmla="*/ 186150 w 323300"/>
                <a:gd name="connsiteY31" fmla="*/ 289843 h 328216"/>
                <a:gd name="connsiteX32" fmla="*/ 252119 w 323300"/>
                <a:gd name="connsiteY32" fmla="*/ 153404 h 328216"/>
                <a:gd name="connsiteX33" fmla="*/ 254706 w 323300"/>
                <a:gd name="connsiteY33" fmla="*/ 150829 h 328216"/>
                <a:gd name="connsiteX34" fmla="*/ 249532 w 323300"/>
                <a:gd name="connsiteY34" fmla="*/ 150829 h 328216"/>
                <a:gd name="connsiteX35" fmla="*/ 49248 w 323300"/>
                <a:gd name="connsiteY35" fmla="*/ 150049 h 328216"/>
                <a:gd name="connsiteX36" fmla="*/ 33016 w 323300"/>
                <a:gd name="connsiteY36" fmla="*/ 150532 h 328216"/>
                <a:gd name="connsiteX37" fmla="*/ 31755 w 323300"/>
                <a:gd name="connsiteY37" fmla="*/ 153112 h 328216"/>
                <a:gd name="connsiteX38" fmla="*/ 25452 w 323300"/>
                <a:gd name="connsiteY38" fmla="*/ 164720 h 328216"/>
                <a:gd name="connsiteX39" fmla="*/ 22931 w 323300"/>
                <a:gd name="connsiteY39" fmla="*/ 167300 h 328216"/>
                <a:gd name="connsiteX40" fmla="*/ 44362 w 323300"/>
                <a:gd name="connsiteY40" fmla="*/ 190517 h 328216"/>
                <a:gd name="connsiteX41" fmla="*/ 45623 w 323300"/>
                <a:gd name="connsiteY41" fmla="*/ 186648 h 328216"/>
                <a:gd name="connsiteX42" fmla="*/ 65794 w 323300"/>
                <a:gd name="connsiteY42" fmla="*/ 150532 h 328216"/>
                <a:gd name="connsiteX43" fmla="*/ 60752 w 323300"/>
                <a:gd name="connsiteY43" fmla="*/ 150532 h 328216"/>
                <a:gd name="connsiteX44" fmla="*/ 49248 w 323300"/>
                <a:gd name="connsiteY44" fmla="*/ 150049 h 328216"/>
                <a:gd name="connsiteX45" fmla="*/ 189131 w 323300"/>
                <a:gd name="connsiteY45" fmla="*/ 107833 h 328216"/>
                <a:gd name="connsiteX46" fmla="*/ 187017 w 323300"/>
                <a:gd name="connsiteY46" fmla="*/ 110257 h 328216"/>
                <a:gd name="connsiteX47" fmla="*/ 107664 w 323300"/>
                <a:gd name="connsiteY47" fmla="*/ 229165 h 328216"/>
                <a:gd name="connsiteX48" fmla="*/ 98558 w 323300"/>
                <a:gd name="connsiteY48" fmla="*/ 245967 h 328216"/>
                <a:gd name="connsiteX49" fmla="*/ 95956 w 323300"/>
                <a:gd name="connsiteY49" fmla="*/ 247259 h 328216"/>
                <a:gd name="connsiteX50" fmla="*/ 99859 w 323300"/>
                <a:gd name="connsiteY50" fmla="*/ 252429 h 328216"/>
                <a:gd name="connsiteX51" fmla="*/ 101160 w 323300"/>
                <a:gd name="connsiteY51" fmla="*/ 249844 h 328216"/>
                <a:gd name="connsiteX52" fmla="*/ 103761 w 323300"/>
                <a:gd name="connsiteY52" fmla="*/ 247259 h 328216"/>
                <a:gd name="connsiteX53" fmla="*/ 177911 w 323300"/>
                <a:gd name="connsiteY53" fmla="*/ 130936 h 328216"/>
                <a:gd name="connsiteX54" fmla="*/ 188318 w 323300"/>
                <a:gd name="connsiteY54" fmla="*/ 110257 h 328216"/>
                <a:gd name="connsiteX55" fmla="*/ 189131 w 323300"/>
                <a:gd name="connsiteY55" fmla="*/ 107833 h 328216"/>
                <a:gd name="connsiteX56" fmla="*/ 171134 w 323300"/>
                <a:gd name="connsiteY56" fmla="*/ 53400 h 328216"/>
                <a:gd name="connsiteX57" fmla="*/ 121551 w 323300"/>
                <a:gd name="connsiteY57" fmla="*/ 130892 h 328216"/>
                <a:gd name="connsiteX58" fmla="*/ 79798 w 323300"/>
                <a:gd name="connsiteY58" fmla="*/ 200634 h 328216"/>
                <a:gd name="connsiteX59" fmla="*/ 171134 w 323300"/>
                <a:gd name="connsiteY59" fmla="*/ 53400 h 328216"/>
                <a:gd name="connsiteX60" fmla="*/ 256293 w 323300"/>
                <a:gd name="connsiteY60" fmla="*/ 19067 h 328216"/>
                <a:gd name="connsiteX61" fmla="*/ 193259 w 323300"/>
                <a:gd name="connsiteY61" fmla="*/ 128055 h 328216"/>
                <a:gd name="connsiteX62" fmla="*/ 117360 w 323300"/>
                <a:gd name="connsiteY62" fmla="*/ 247423 h 328216"/>
                <a:gd name="connsiteX63" fmla="*/ 110928 w 323300"/>
                <a:gd name="connsiteY63" fmla="*/ 257803 h 328216"/>
                <a:gd name="connsiteX64" fmla="*/ 107068 w 323300"/>
                <a:gd name="connsiteY64" fmla="*/ 259100 h 328216"/>
                <a:gd name="connsiteX65" fmla="*/ 134083 w 323300"/>
                <a:gd name="connsiteY65" fmla="*/ 288942 h 328216"/>
                <a:gd name="connsiteX66" fmla="*/ 135370 w 323300"/>
                <a:gd name="connsiteY66" fmla="*/ 285050 h 328216"/>
                <a:gd name="connsiteX67" fmla="*/ 233138 w 323300"/>
                <a:gd name="connsiteY67" fmla="*/ 112486 h 328216"/>
                <a:gd name="connsiteX68" fmla="*/ 249861 w 323300"/>
                <a:gd name="connsiteY68" fmla="*/ 54099 h 328216"/>
                <a:gd name="connsiteX69" fmla="*/ 256293 w 323300"/>
                <a:gd name="connsiteY69" fmla="*/ 19067 h 328216"/>
                <a:gd name="connsiteX70" fmla="*/ 226484 w 323300"/>
                <a:gd name="connsiteY70" fmla="*/ 7954 h 328216"/>
                <a:gd name="connsiteX71" fmla="*/ 225191 w 323300"/>
                <a:gd name="connsiteY71" fmla="*/ 10534 h 328216"/>
                <a:gd name="connsiteX72" fmla="*/ 208375 w 323300"/>
                <a:gd name="connsiteY72" fmla="*/ 44070 h 328216"/>
                <a:gd name="connsiteX73" fmla="*/ 208375 w 323300"/>
                <a:gd name="connsiteY73" fmla="*/ 46650 h 328216"/>
                <a:gd name="connsiteX74" fmla="*/ 210962 w 323300"/>
                <a:gd name="connsiteY74" fmla="*/ 44070 h 328216"/>
                <a:gd name="connsiteX75" fmla="*/ 214842 w 323300"/>
                <a:gd name="connsiteY75" fmla="*/ 41490 h 328216"/>
                <a:gd name="connsiteX76" fmla="*/ 222603 w 323300"/>
                <a:gd name="connsiteY76" fmla="*/ 35041 h 328216"/>
                <a:gd name="connsiteX77" fmla="*/ 240713 w 323300"/>
                <a:gd name="connsiteY77" fmla="*/ 10534 h 328216"/>
                <a:gd name="connsiteX78" fmla="*/ 242006 w 323300"/>
                <a:gd name="connsiteY78" fmla="*/ 7954 h 328216"/>
                <a:gd name="connsiteX79" fmla="*/ 226484 w 323300"/>
                <a:gd name="connsiteY79" fmla="*/ 7954 h 328216"/>
                <a:gd name="connsiteX80" fmla="*/ 212143 w 323300"/>
                <a:gd name="connsiteY80" fmla="*/ 7954 h 328216"/>
                <a:gd name="connsiteX81" fmla="*/ 210855 w 323300"/>
                <a:gd name="connsiteY81" fmla="*/ 10541 h 328216"/>
                <a:gd name="connsiteX82" fmla="*/ 80770 w 323300"/>
                <a:gd name="connsiteY82" fmla="*/ 223917 h 328216"/>
                <a:gd name="connsiteX83" fmla="*/ 76906 w 323300"/>
                <a:gd name="connsiteY83" fmla="*/ 226504 h 328216"/>
                <a:gd name="connsiteX84" fmla="*/ 88498 w 323300"/>
                <a:gd name="connsiteY84" fmla="*/ 238142 h 328216"/>
                <a:gd name="connsiteX85" fmla="*/ 89786 w 323300"/>
                <a:gd name="connsiteY85" fmla="*/ 235556 h 328216"/>
                <a:gd name="connsiteX86" fmla="*/ 97514 w 323300"/>
                <a:gd name="connsiteY86" fmla="*/ 222624 h 328216"/>
                <a:gd name="connsiteX87" fmla="*/ 115545 w 323300"/>
                <a:gd name="connsiteY87" fmla="*/ 192881 h 328216"/>
                <a:gd name="connsiteX88" fmla="*/ 134865 w 323300"/>
                <a:gd name="connsiteY88" fmla="*/ 157964 h 328216"/>
                <a:gd name="connsiteX89" fmla="*/ 212143 w 323300"/>
                <a:gd name="connsiteY89" fmla="*/ 10541 h 328216"/>
                <a:gd name="connsiteX90" fmla="*/ 213431 w 323300"/>
                <a:gd name="connsiteY90" fmla="*/ 7954 h 328216"/>
                <a:gd name="connsiteX91" fmla="*/ 212143 w 323300"/>
                <a:gd name="connsiteY91" fmla="*/ 7954 h 328216"/>
                <a:gd name="connsiteX92" fmla="*/ 196650 w 323300"/>
                <a:gd name="connsiteY92" fmla="*/ 7954 h 328216"/>
                <a:gd name="connsiteX93" fmla="*/ 196650 w 323300"/>
                <a:gd name="connsiteY93" fmla="*/ 10552 h 328216"/>
                <a:gd name="connsiteX94" fmla="*/ 184176 w 323300"/>
                <a:gd name="connsiteY94" fmla="*/ 32633 h 328216"/>
                <a:gd name="connsiteX95" fmla="*/ 197897 w 323300"/>
                <a:gd name="connsiteY95" fmla="*/ 10552 h 328216"/>
                <a:gd name="connsiteX96" fmla="*/ 199144 w 323300"/>
                <a:gd name="connsiteY96" fmla="*/ 7954 h 328216"/>
                <a:gd name="connsiteX97" fmla="*/ 196650 w 323300"/>
                <a:gd name="connsiteY97" fmla="*/ 7954 h 328216"/>
                <a:gd name="connsiteX98" fmla="*/ 178383 w 323300"/>
                <a:gd name="connsiteY98" fmla="*/ 7954 h 328216"/>
                <a:gd name="connsiteX99" fmla="*/ 177088 w 323300"/>
                <a:gd name="connsiteY99" fmla="*/ 10543 h 328216"/>
                <a:gd name="connsiteX100" fmla="*/ 95525 w 323300"/>
                <a:gd name="connsiteY100" fmla="*/ 127027 h 328216"/>
                <a:gd name="connsiteX101" fmla="*/ 94230 w 323300"/>
                <a:gd name="connsiteY101" fmla="*/ 128321 h 328216"/>
                <a:gd name="connsiteX102" fmla="*/ 92935 w 323300"/>
                <a:gd name="connsiteY102" fmla="*/ 146441 h 328216"/>
                <a:gd name="connsiteX103" fmla="*/ 79989 w 323300"/>
                <a:gd name="connsiteY103" fmla="*/ 151618 h 328216"/>
                <a:gd name="connsiteX104" fmla="*/ 54096 w 323300"/>
                <a:gd name="connsiteY104" fmla="*/ 196917 h 328216"/>
                <a:gd name="connsiteX105" fmla="*/ 51506 w 323300"/>
                <a:gd name="connsiteY105" fmla="*/ 198212 h 328216"/>
                <a:gd name="connsiteX106" fmla="*/ 61864 w 323300"/>
                <a:gd name="connsiteY106" fmla="*/ 211154 h 328216"/>
                <a:gd name="connsiteX107" fmla="*/ 63158 w 323300"/>
                <a:gd name="connsiteY107" fmla="*/ 207271 h 328216"/>
                <a:gd name="connsiteX108" fmla="*/ 94230 w 323300"/>
                <a:gd name="connsiteY108" fmla="*/ 152912 h 328216"/>
                <a:gd name="connsiteX109" fmla="*/ 182267 w 323300"/>
                <a:gd name="connsiteY109" fmla="*/ 10543 h 328216"/>
                <a:gd name="connsiteX110" fmla="*/ 184856 w 323300"/>
                <a:gd name="connsiteY110" fmla="*/ 7954 h 328216"/>
                <a:gd name="connsiteX111" fmla="*/ 178383 w 323300"/>
                <a:gd name="connsiteY111" fmla="*/ 7954 h 328216"/>
                <a:gd name="connsiteX112" fmla="*/ 156546 w 323300"/>
                <a:gd name="connsiteY112" fmla="*/ 7954 h 328216"/>
                <a:gd name="connsiteX113" fmla="*/ 156546 w 323300"/>
                <a:gd name="connsiteY113" fmla="*/ 10577 h 328216"/>
                <a:gd name="connsiteX114" fmla="*/ 143316 w 323300"/>
                <a:gd name="connsiteY114" fmla="*/ 35494 h 328216"/>
                <a:gd name="connsiteX115" fmla="*/ 144639 w 323300"/>
                <a:gd name="connsiteY115" fmla="*/ 35494 h 328216"/>
                <a:gd name="connsiteX116" fmla="*/ 164483 w 323300"/>
                <a:gd name="connsiteY116" fmla="*/ 10577 h 328216"/>
                <a:gd name="connsiteX117" fmla="*/ 165806 w 323300"/>
                <a:gd name="connsiteY117" fmla="*/ 7954 h 328216"/>
                <a:gd name="connsiteX118" fmla="*/ 156546 w 323300"/>
                <a:gd name="connsiteY118" fmla="*/ 7954 h 328216"/>
                <a:gd name="connsiteX119" fmla="*/ 114943 w 323300"/>
                <a:gd name="connsiteY119" fmla="*/ 7954 h 328216"/>
                <a:gd name="connsiteX120" fmla="*/ 113641 w 323300"/>
                <a:gd name="connsiteY120" fmla="*/ 10534 h 328216"/>
                <a:gd name="connsiteX121" fmla="*/ 81097 w 323300"/>
                <a:gd name="connsiteY121" fmla="*/ 64708 h 328216"/>
                <a:gd name="connsiteX122" fmla="*/ 78493 w 323300"/>
                <a:gd name="connsiteY122" fmla="*/ 65997 h 328216"/>
                <a:gd name="connsiteX123" fmla="*/ 88907 w 323300"/>
                <a:gd name="connsiteY123" fmla="*/ 111142 h 328216"/>
                <a:gd name="connsiteX124" fmla="*/ 90209 w 323300"/>
                <a:gd name="connsiteY124" fmla="*/ 107273 h 328216"/>
                <a:gd name="connsiteX125" fmla="*/ 142279 w 323300"/>
                <a:gd name="connsiteY125" fmla="*/ 10534 h 328216"/>
                <a:gd name="connsiteX126" fmla="*/ 143581 w 323300"/>
                <a:gd name="connsiteY126" fmla="*/ 7954 h 328216"/>
                <a:gd name="connsiteX127" fmla="*/ 114943 w 323300"/>
                <a:gd name="connsiteY127" fmla="*/ 7954 h 328216"/>
                <a:gd name="connsiteX128" fmla="*/ 80577 w 323300"/>
                <a:gd name="connsiteY128" fmla="*/ 7954 h 328216"/>
                <a:gd name="connsiteX129" fmla="*/ 79287 w 323300"/>
                <a:gd name="connsiteY129" fmla="*/ 10577 h 328216"/>
                <a:gd name="connsiteX130" fmla="*/ 71548 w 323300"/>
                <a:gd name="connsiteY130" fmla="*/ 21069 h 328216"/>
                <a:gd name="connsiteX131" fmla="*/ 68968 w 323300"/>
                <a:gd name="connsiteY131" fmla="*/ 23691 h 328216"/>
                <a:gd name="connsiteX132" fmla="*/ 72838 w 323300"/>
                <a:gd name="connsiteY132" fmla="*/ 38117 h 328216"/>
                <a:gd name="connsiteX133" fmla="*/ 74128 w 323300"/>
                <a:gd name="connsiteY133" fmla="*/ 34183 h 328216"/>
                <a:gd name="connsiteX134" fmla="*/ 88316 w 323300"/>
                <a:gd name="connsiteY134" fmla="*/ 10577 h 328216"/>
                <a:gd name="connsiteX135" fmla="*/ 89606 w 323300"/>
                <a:gd name="connsiteY135" fmla="*/ 7954 h 328216"/>
                <a:gd name="connsiteX136" fmla="*/ 80577 w 323300"/>
                <a:gd name="connsiteY136" fmla="*/ 7954 h 328216"/>
                <a:gd name="connsiteX137" fmla="*/ 253004 w 323300"/>
                <a:gd name="connsiteY137" fmla="*/ 684 h 328216"/>
                <a:gd name="connsiteX138" fmla="*/ 267573 w 323300"/>
                <a:gd name="connsiteY138" fmla="*/ 24551 h 328216"/>
                <a:gd name="connsiteX139" fmla="*/ 257213 w 323300"/>
                <a:gd name="connsiteY139" fmla="*/ 62218 h 328216"/>
                <a:gd name="connsiteX140" fmla="*/ 257213 w 323300"/>
                <a:gd name="connsiteY140" fmla="*/ 64816 h 328216"/>
                <a:gd name="connsiteX141" fmla="*/ 244262 w 323300"/>
                <a:gd name="connsiteY141" fmla="*/ 123264 h 328216"/>
                <a:gd name="connsiteX142" fmla="*/ 244262 w 323300"/>
                <a:gd name="connsiteY142" fmla="*/ 144046 h 328216"/>
                <a:gd name="connsiteX143" fmla="*/ 323261 w 323300"/>
                <a:gd name="connsiteY143" fmla="*/ 151839 h 328216"/>
                <a:gd name="connsiteX144" fmla="*/ 281819 w 323300"/>
                <a:gd name="connsiteY144" fmla="*/ 205093 h 328216"/>
                <a:gd name="connsiteX145" fmla="*/ 195049 w 323300"/>
                <a:gd name="connsiteY145" fmla="*/ 301209 h 328216"/>
                <a:gd name="connsiteX146" fmla="*/ 151017 w 323300"/>
                <a:gd name="connsiteY146" fmla="*/ 325887 h 328216"/>
                <a:gd name="connsiteX147" fmla="*/ 129001 w 323300"/>
                <a:gd name="connsiteY147" fmla="*/ 303807 h 328216"/>
                <a:gd name="connsiteX148" fmla="*/ 83674 w 323300"/>
                <a:gd name="connsiteY148" fmla="*/ 253151 h 328216"/>
                <a:gd name="connsiteX149" fmla="*/ 4674 w 323300"/>
                <a:gd name="connsiteY149" fmla="*/ 166127 h 328216"/>
                <a:gd name="connsiteX150" fmla="*/ 65543 w 323300"/>
                <a:gd name="connsiteY150" fmla="*/ 144046 h 328216"/>
                <a:gd name="connsiteX151" fmla="*/ 83674 w 323300"/>
                <a:gd name="connsiteY151" fmla="*/ 144046 h 328216"/>
                <a:gd name="connsiteX152" fmla="*/ 82379 w 323300"/>
                <a:gd name="connsiteY152" fmla="*/ 141449 h 328216"/>
                <a:gd name="connsiteX153" fmla="*/ 77198 w 323300"/>
                <a:gd name="connsiteY153" fmla="*/ 120667 h 328216"/>
                <a:gd name="connsiteX154" fmla="*/ 61658 w 323300"/>
                <a:gd name="connsiteY154" fmla="*/ 50528 h 328216"/>
                <a:gd name="connsiteX155" fmla="*/ 79788 w 323300"/>
                <a:gd name="connsiteY155" fmla="*/ 1171 h 328216"/>
                <a:gd name="connsiteX156" fmla="*/ 217066 w 323300"/>
                <a:gd name="connsiteY156" fmla="*/ 1171 h 328216"/>
                <a:gd name="connsiteX157" fmla="*/ 253004 w 323300"/>
                <a:gd name="connsiteY157" fmla="*/ 684 h 32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323300" h="328216">
                  <a:moveTo>
                    <a:pt x="182296" y="253418"/>
                  </a:moveTo>
                  <a:cubicBezTo>
                    <a:pt x="173334" y="266298"/>
                    <a:pt x="163092" y="277890"/>
                    <a:pt x="152850" y="290770"/>
                  </a:cubicBezTo>
                  <a:cubicBezTo>
                    <a:pt x="151570" y="293346"/>
                    <a:pt x="147729" y="297210"/>
                    <a:pt x="146449" y="299786"/>
                  </a:cubicBezTo>
                  <a:cubicBezTo>
                    <a:pt x="146449" y="301074"/>
                    <a:pt x="145168" y="301074"/>
                    <a:pt x="145168" y="301074"/>
                  </a:cubicBezTo>
                  <a:cubicBezTo>
                    <a:pt x="145168" y="302361"/>
                    <a:pt x="146449" y="303649"/>
                    <a:pt x="147729" y="304937"/>
                  </a:cubicBezTo>
                  <a:cubicBezTo>
                    <a:pt x="150289" y="307513"/>
                    <a:pt x="155410" y="316529"/>
                    <a:pt x="160531" y="319105"/>
                  </a:cubicBezTo>
                  <a:cubicBezTo>
                    <a:pt x="160531" y="317817"/>
                    <a:pt x="161812" y="316529"/>
                    <a:pt x="161812" y="316529"/>
                  </a:cubicBezTo>
                  <a:cubicBezTo>
                    <a:pt x="169493" y="295922"/>
                    <a:pt x="177175" y="275314"/>
                    <a:pt x="183576" y="254706"/>
                  </a:cubicBezTo>
                  <a:cubicBezTo>
                    <a:pt x="184856" y="250842"/>
                    <a:pt x="184856" y="250842"/>
                    <a:pt x="182296" y="253418"/>
                  </a:cubicBezTo>
                  <a:close/>
                  <a:moveTo>
                    <a:pt x="210521" y="180415"/>
                  </a:moveTo>
                  <a:cubicBezTo>
                    <a:pt x="206553" y="185610"/>
                    <a:pt x="203907" y="190806"/>
                    <a:pt x="201261" y="196001"/>
                  </a:cubicBezTo>
                  <a:cubicBezTo>
                    <a:pt x="192000" y="212887"/>
                    <a:pt x="182740" y="229772"/>
                    <a:pt x="173479" y="246658"/>
                  </a:cubicBezTo>
                  <a:cubicBezTo>
                    <a:pt x="172156" y="249255"/>
                    <a:pt x="172156" y="249255"/>
                    <a:pt x="174802" y="246658"/>
                  </a:cubicBezTo>
                  <a:cubicBezTo>
                    <a:pt x="182740" y="234968"/>
                    <a:pt x="190677" y="224577"/>
                    <a:pt x="198615" y="212887"/>
                  </a:cubicBezTo>
                  <a:cubicBezTo>
                    <a:pt x="199938" y="210289"/>
                    <a:pt x="202584" y="205094"/>
                    <a:pt x="203907" y="201197"/>
                  </a:cubicBezTo>
                  <a:cubicBezTo>
                    <a:pt x="206553" y="194703"/>
                    <a:pt x="209198" y="188208"/>
                    <a:pt x="210521" y="181714"/>
                  </a:cubicBezTo>
                  <a:cubicBezTo>
                    <a:pt x="211844" y="177817"/>
                    <a:pt x="211844" y="177817"/>
                    <a:pt x="210521" y="180415"/>
                  </a:cubicBezTo>
                  <a:close/>
                  <a:moveTo>
                    <a:pt x="307728" y="155592"/>
                  </a:moveTo>
                  <a:cubicBezTo>
                    <a:pt x="305188" y="161942"/>
                    <a:pt x="301378" y="168292"/>
                    <a:pt x="297568" y="174642"/>
                  </a:cubicBezTo>
                  <a:cubicBezTo>
                    <a:pt x="303918" y="168292"/>
                    <a:pt x="310268" y="160672"/>
                    <a:pt x="307728" y="155592"/>
                  </a:cubicBezTo>
                  <a:close/>
                  <a:moveTo>
                    <a:pt x="265967" y="150829"/>
                  </a:moveTo>
                  <a:cubicBezTo>
                    <a:pt x="265967" y="152122"/>
                    <a:pt x="265967" y="152122"/>
                    <a:pt x="265967" y="153415"/>
                  </a:cubicBezTo>
                  <a:cubicBezTo>
                    <a:pt x="244933" y="193496"/>
                    <a:pt x="225213" y="234869"/>
                    <a:pt x="205493" y="276242"/>
                  </a:cubicBezTo>
                  <a:cubicBezTo>
                    <a:pt x="223898" y="256848"/>
                    <a:pt x="240989" y="238748"/>
                    <a:pt x="258079" y="219354"/>
                  </a:cubicBezTo>
                  <a:cubicBezTo>
                    <a:pt x="267282" y="197374"/>
                    <a:pt x="276485" y="175395"/>
                    <a:pt x="287002" y="153415"/>
                  </a:cubicBezTo>
                  <a:cubicBezTo>
                    <a:pt x="288317" y="152122"/>
                    <a:pt x="288317" y="152122"/>
                    <a:pt x="289631" y="150829"/>
                  </a:cubicBezTo>
                  <a:cubicBezTo>
                    <a:pt x="289631" y="150829"/>
                    <a:pt x="289631" y="150829"/>
                    <a:pt x="265967" y="150829"/>
                  </a:cubicBezTo>
                  <a:close/>
                  <a:moveTo>
                    <a:pt x="249532" y="150829"/>
                  </a:moveTo>
                  <a:cubicBezTo>
                    <a:pt x="248239" y="152116"/>
                    <a:pt x="248239" y="152116"/>
                    <a:pt x="248239" y="153404"/>
                  </a:cubicBezTo>
                  <a:cubicBezTo>
                    <a:pt x="239184" y="168850"/>
                    <a:pt x="230129" y="184295"/>
                    <a:pt x="219781" y="198454"/>
                  </a:cubicBezTo>
                  <a:cubicBezTo>
                    <a:pt x="218488" y="202316"/>
                    <a:pt x="215901" y="207464"/>
                    <a:pt x="214607" y="210039"/>
                  </a:cubicBezTo>
                  <a:cubicBezTo>
                    <a:pt x="205553" y="237069"/>
                    <a:pt x="195204" y="262812"/>
                    <a:pt x="186150" y="289843"/>
                  </a:cubicBezTo>
                  <a:cubicBezTo>
                    <a:pt x="208140" y="244792"/>
                    <a:pt x="230129" y="198454"/>
                    <a:pt x="252119" y="153404"/>
                  </a:cubicBezTo>
                  <a:cubicBezTo>
                    <a:pt x="253413" y="152116"/>
                    <a:pt x="253413" y="152116"/>
                    <a:pt x="254706" y="150829"/>
                  </a:cubicBezTo>
                  <a:cubicBezTo>
                    <a:pt x="254706" y="150829"/>
                    <a:pt x="254706" y="150829"/>
                    <a:pt x="249532" y="150829"/>
                  </a:cubicBezTo>
                  <a:close/>
                  <a:moveTo>
                    <a:pt x="49248" y="150049"/>
                  </a:moveTo>
                  <a:cubicBezTo>
                    <a:pt x="44047" y="149887"/>
                    <a:pt x="38059" y="149887"/>
                    <a:pt x="33016" y="150532"/>
                  </a:cubicBezTo>
                  <a:cubicBezTo>
                    <a:pt x="33016" y="150532"/>
                    <a:pt x="33016" y="151822"/>
                    <a:pt x="31755" y="153112"/>
                  </a:cubicBezTo>
                  <a:cubicBezTo>
                    <a:pt x="29234" y="156981"/>
                    <a:pt x="27973" y="160851"/>
                    <a:pt x="25452" y="164720"/>
                  </a:cubicBezTo>
                  <a:cubicBezTo>
                    <a:pt x="25452" y="166010"/>
                    <a:pt x="24191" y="166010"/>
                    <a:pt x="22931" y="167300"/>
                  </a:cubicBezTo>
                  <a:cubicBezTo>
                    <a:pt x="30495" y="175039"/>
                    <a:pt x="36798" y="182778"/>
                    <a:pt x="44362" y="190517"/>
                  </a:cubicBezTo>
                  <a:cubicBezTo>
                    <a:pt x="44362" y="189227"/>
                    <a:pt x="44362" y="187938"/>
                    <a:pt x="45623" y="186648"/>
                  </a:cubicBezTo>
                  <a:cubicBezTo>
                    <a:pt x="51927" y="175039"/>
                    <a:pt x="59491" y="163431"/>
                    <a:pt x="65794" y="150532"/>
                  </a:cubicBezTo>
                  <a:cubicBezTo>
                    <a:pt x="64534" y="150532"/>
                    <a:pt x="62012" y="150532"/>
                    <a:pt x="60752" y="150532"/>
                  </a:cubicBezTo>
                  <a:cubicBezTo>
                    <a:pt x="58861" y="150532"/>
                    <a:pt x="54448" y="150210"/>
                    <a:pt x="49248" y="150049"/>
                  </a:cubicBezTo>
                  <a:close/>
                  <a:moveTo>
                    <a:pt x="189131" y="107833"/>
                  </a:moveTo>
                  <a:cubicBezTo>
                    <a:pt x="188969" y="107672"/>
                    <a:pt x="188318" y="108318"/>
                    <a:pt x="187017" y="110257"/>
                  </a:cubicBezTo>
                  <a:cubicBezTo>
                    <a:pt x="161000" y="149031"/>
                    <a:pt x="133682" y="189098"/>
                    <a:pt x="107664" y="229165"/>
                  </a:cubicBezTo>
                  <a:cubicBezTo>
                    <a:pt x="105062" y="234335"/>
                    <a:pt x="101160" y="239504"/>
                    <a:pt x="98558" y="245967"/>
                  </a:cubicBezTo>
                  <a:cubicBezTo>
                    <a:pt x="98558" y="247259"/>
                    <a:pt x="97257" y="247259"/>
                    <a:pt x="95956" y="247259"/>
                  </a:cubicBezTo>
                  <a:cubicBezTo>
                    <a:pt x="97257" y="249844"/>
                    <a:pt x="98558" y="251137"/>
                    <a:pt x="99859" y="252429"/>
                  </a:cubicBezTo>
                  <a:cubicBezTo>
                    <a:pt x="101160" y="251137"/>
                    <a:pt x="101160" y="251137"/>
                    <a:pt x="101160" y="249844"/>
                  </a:cubicBezTo>
                  <a:cubicBezTo>
                    <a:pt x="102461" y="249844"/>
                    <a:pt x="102461" y="248552"/>
                    <a:pt x="103761" y="247259"/>
                  </a:cubicBezTo>
                  <a:cubicBezTo>
                    <a:pt x="131080" y="209777"/>
                    <a:pt x="154496" y="169711"/>
                    <a:pt x="177911" y="130936"/>
                  </a:cubicBezTo>
                  <a:cubicBezTo>
                    <a:pt x="181814" y="124474"/>
                    <a:pt x="184416" y="116719"/>
                    <a:pt x="188318" y="110257"/>
                  </a:cubicBezTo>
                  <a:cubicBezTo>
                    <a:pt x="188969" y="108964"/>
                    <a:pt x="189294" y="107995"/>
                    <a:pt x="189131" y="107833"/>
                  </a:cubicBezTo>
                  <a:close/>
                  <a:moveTo>
                    <a:pt x="171134" y="53400"/>
                  </a:moveTo>
                  <a:cubicBezTo>
                    <a:pt x="155476" y="79231"/>
                    <a:pt x="138514" y="105061"/>
                    <a:pt x="121551" y="130892"/>
                  </a:cubicBezTo>
                  <a:cubicBezTo>
                    <a:pt x="107199" y="154139"/>
                    <a:pt x="94151" y="177387"/>
                    <a:pt x="79798" y="200634"/>
                  </a:cubicBezTo>
                  <a:cubicBezTo>
                    <a:pt x="111113" y="151556"/>
                    <a:pt x="141123" y="102478"/>
                    <a:pt x="171134" y="53400"/>
                  </a:cubicBezTo>
                  <a:close/>
                  <a:moveTo>
                    <a:pt x="256293" y="19067"/>
                  </a:moveTo>
                  <a:cubicBezTo>
                    <a:pt x="235710" y="54099"/>
                    <a:pt x="215128" y="91726"/>
                    <a:pt x="193259" y="128055"/>
                  </a:cubicBezTo>
                  <a:cubicBezTo>
                    <a:pt x="172676" y="169574"/>
                    <a:pt x="145661" y="208499"/>
                    <a:pt x="117360" y="247423"/>
                  </a:cubicBezTo>
                  <a:cubicBezTo>
                    <a:pt x="116073" y="250018"/>
                    <a:pt x="113500" y="253910"/>
                    <a:pt x="110928" y="257803"/>
                  </a:cubicBezTo>
                  <a:cubicBezTo>
                    <a:pt x="109641" y="259100"/>
                    <a:pt x="108355" y="259100"/>
                    <a:pt x="107068" y="259100"/>
                  </a:cubicBezTo>
                  <a:cubicBezTo>
                    <a:pt x="116073" y="269480"/>
                    <a:pt x="125078" y="278562"/>
                    <a:pt x="134083" y="288942"/>
                  </a:cubicBezTo>
                  <a:cubicBezTo>
                    <a:pt x="134083" y="287645"/>
                    <a:pt x="134083" y="286347"/>
                    <a:pt x="135370" y="285050"/>
                  </a:cubicBezTo>
                  <a:cubicBezTo>
                    <a:pt x="167530" y="226663"/>
                    <a:pt x="199691" y="169574"/>
                    <a:pt x="233138" y="112486"/>
                  </a:cubicBezTo>
                  <a:cubicBezTo>
                    <a:pt x="238283" y="89131"/>
                    <a:pt x="247288" y="63181"/>
                    <a:pt x="249861" y="54099"/>
                  </a:cubicBezTo>
                  <a:cubicBezTo>
                    <a:pt x="249861" y="51504"/>
                    <a:pt x="256293" y="30745"/>
                    <a:pt x="256293" y="19067"/>
                  </a:cubicBezTo>
                  <a:close/>
                  <a:moveTo>
                    <a:pt x="226484" y="7954"/>
                  </a:moveTo>
                  <a:cubicBezTo>
                    <a:pt x="226484" y="9244"/>
                    <a:pt x="226484" y="9244"/>
                    <a:pt x="225191" y="10534"/>
                  </a:cubicBezTo>
                  <a:cubicBezTo>
                    <a:pt x="220016" y="22143"/>
                    <a:pt x="214842" y="32461"/>
                    <a:pt x="208375" y="44070"/>
                  </a:cubicBezTo>
                  <a:cubicBezTo>
                    <a:pt x="207081" y="47939"/>
                    <a:pt x="207081" y="49229"/>
                    <a:pt x="208375" y="46650"/>
                  </a:cubicBezTo>
                  <a:cubicBezTo>
                    <a:pt x="209668" y="45360"/>
                    <a:pt x="209668" y="45360"/>
                    <a:pt x="210962" y="44070"/>
                  </a:cubicBezTo>
                  <a:cubicBezTo>
                    <a:pt x="210962" y="42780"/>
                    <a:pt x="213549" y="42780"/>
                    <a:pt x="214842" y="41490"/>
                  </a:cubicBezTo>
                  <a:cubicBezTo>
                    <a:pt x="217429" y="41490"/>
                    <a:pt x="221310" y="37621"/>
                    <a:pt x="222603" y="35041"/>
                  </a:cubicBezTo>
                  <a:cubicBezTo>
                    <a:pt x="229071" y="27302"/>
                    <a:pt x="234245" y="18273"/>
                    <a:pt x="240713" y="10534"/>
                  </a:cubicBezTo>
                  <a:cubicBezTo>
                    <a:pt x="240713" y="9244"/>
                    <a:pt x="240713" y="9244"/>
                    <a:pt x="242006" y="7954"/>
                  </a:cubicBezTo>
                  <a:cubicBezTo>
                    <a:pt x="242006" y="7954"/>
                    <a:pt x="242006" y="7954"/>
                    <a:pt x="226484" y="7954"/>
                  </a:cubicBezTo>
                  <a:close/>
                  <a:moveTo>
                    <a:pt x="212143" y="7954"/>
                  </a:moveTo>
                  <a:cubicBezTo>
                    <a:pt x="212143" y="9247"/>
                    <a:pt x="210855" y="9247"/>
                    <a:pt x="210855" y="10541"/>
                  </a:cubicBezTo>
                  <a:cubicBezTo>
                    <a:pt x="167064" y="81666"/>
                    <a:pt x="124561" y="152792"/>
                    <a:pt x="80770" y="223917"/>
                  </a:cubicBezTo>
                  <a:cubicBezTo>
                    <a:pt x="79482" y="225210"/>
                    <a:pt x="78194" y="226504"/>
                    <a:pt x="76906" y="226504"/>
                  </a:cubicBezTo>
                  <a:cubicBezTo>
                    <a:pt x="80770" y="230383"/>
                    <a:pt x="84634" y="234263"/>
                    <a:pt x="88498" y="238142"/>
                  </a:cubicBezTo>
                  <a:cubicBezTo>
                    <a:pt x="88498" y="238142"/>
                    <a:pt x="89786" y="236849"/>
                    <a:pt x="89786" y="235556"/>
                  </a:cubicBezTo>
                  <a:cubicBezTo>
                    <a:pt x="92362" y="231676"/>
                    <a:pt x="94938" y="227797"/>
                    <a:pt x="97514" y="222624"/>
                  </a:cubicBezTo>
                  <a:cubicBezTo>
                    <a:pt x="103954" y="212278"/>
                    <a:pt x="109106" y="203226"/>
                    <a:pt x="115545" y="192881"/>
                  </a:cubicBezTo>
                  <a:cubicBezTo>
                    <a:pt x="121985" y="181242"/>
                    <a:pt x="128425" y="169603"/>
                    <a:pt x="134865" y="157964"/>
                  </a:cubicBezTo>
                  <a:cubicBezTo>
                    <a:pt x="161912" y="108823"/>
                    <a:pt x="187672" y="59682"/>
                    <a:pt x="212143" y="10541"/>
                  </a:cubicBezTo>
                  <a:cubicBezTo>
                    <a:pt x="212143" y="9247"/>
                    <a:pt x="213431" y="9247"/>
                    <a:pt x="213431" y="7954"/>
                  </a:cubicBezTo>
                  <a:cubicBezTo>
                    <a:pt x="213431" y="7954"/>
                    <a:pt x="213431" y="7954"/>
                    <a:pt x="212143" y="7954"/>
                  </a:cubicBezTo>
                  <a:close/>
                  <a:moveTo>
                    <a:pt x="196650" y="7954"/>
                  </a:moveTo>
                  <a:cubicBezTo>
                    <a:pt x="196650" y="9253"/>
                    <a:pt x="196650" y="9253"/>
                    <a:pt x="196650" y="10552"/>
                  </a:cubicBezTo>
                  <a:cubicBezTo>
                    <a:pt x="192907" y="18345"/>
                    <a:pt x="187918" y="26138"/>
                    <a:pt x="184176" y="32633"/>
                  </a:cubicBezTo>
                  <a:cubicBezTo>
                    <a:pt x="187918" y="24839"/>
                    <a:pt x="192907" y="18345"/>
                    <a:pt x="197897" y="10552"/>
                  </a:cubicBezTo>
                  <a:cubicBezTo>
                    <a:pt x="197897" y="9253"/>
                    <a:pt x="199144" y="9253"/>
                    <a:pt x="199144" y="7954"/>
                  </a:cubicBezTo>
                  <a:cubicBezTo>
                    <a:pt x="199144" y="7954"/>
                    <a:pt x="199144" y="7954"/>
                    <a:pt x="196650" y="7954"/>
                  </a:cubicBezTo>
                  <a:close/>
                  <a:moveTo>
                    <a:pt x="178383" y="7954"/>
                  </a:moveTo>
                  <a:cubicBezTo>
                    <a:pt x="177088" y="9249"/>
                    <a:pt x="177088" y="9249"/>
                    <a:pt x="177088" y="10543"/>
                  </a:cubicBezTo>
                  <a:cubicBezTo>
                    <a:pt x="148606" y="48077"/>
                    <a:pt x="121418" y="86905"/>
                    <a:pt x="95525" y="127027"/>
                  </a:cubicBezTo>
                  <a:cubicBezTo>
                    <a:pt x="94230" y="127027"/>
                    <a:pt x="94230" y="128321"/>
                    <a:pt x="94230" y="128321"/>
                  </a:cubicBezTo>
                  <a:cubicBezTo>
                    <a:pt x="95525" y="136087"/>
                    <a:pt x="96819" y="143852"/>
                    <a:pt x="92935" y="146441"/>
                  </a:cubicBezTo>
                  <a:cubicBezTo>
                    <a:pt x="90346" y="149029"/>
                    <a:pt x="85167" y="150324"/>
                    <a:pt x="79989" y="151618"/>
                  </a:cubicBezTo>
                  <a:cubicBezTo>
                    <a:pt x="70926" y="165855"/>
                    <a:pt x="61864" y="181386"/>
                    <a:pt x="54096" y="196917"/>
                  </a:cubicBezTo>
                  <a:cubicBezTo>
                    <a:pt x="52801" y="198212"/>
                    <a:pt x="51506" y="198212"/>
                    <a:pt x="51506" y="198212"/>
                  </a:cubicBezTo>
                  <a:cubicBezTo>
                    <a:pt x="55390" y="203389"/>
                    <a:pt x="57980" y="207271"/>
                    <a:pt x="61864" y="211154"/>
                  </a:cubicBezTo>
                  <a:cubicBezTo>
                    <a:pt x="61864" y="209860"/>
                    <a:pt x="63158" y="208566"/>
                    <a:pt x="63158" y="207271"/>
                  </a:cubicBezTo>
                  <a:cubicBezTo>
                    <a:pt x="73515" y="189152"/>
                    <a:pt x="83873" y="171032"/>
                    <a:pt x="94230" y="152912"/>
                  </a:cubicBezTo>
                  <a:cubicBezTo>
                    <a:pt x="122713" y="105024"/>
                    <a:pt x="156374" y="59725"/>
                    <a:pt x="182267" y="10543"/>
                  </a:cubicBezTo>
                  <a:cubicBezTo>
                    <a:pt x="183562" y="9249"/>
                    <a:pt x="183562" y="9249"/>
                    <a:pt x="184856" y="7954"/>
                  </a:cubicBezTo>
                  <a:cubicBezTo>
                    <a:pt x="184856" y="7954"/>
                    <a:pt x="184856" y="7954"/>
                    <a:pt x="178383" y="7954"/>
                  </a:cubicBezTo>
                  <a:close/>
                  <a:moveTo>
                    <a:pt x="156546" y="7954"/>
                  </a:moveTo>
                  <a:cubicBezTo>
                    <a:pt x="156546" y="9266"/>
                    <a:pt x="156546" y="9266"/>
                    <a:pt x="156546" y="10577"/>
                  </a:cubicBezTo>
                  <a:cubicBezTo>
                    <a:pt x="151254" y="18446"/>
                    <a:pt x="147285" y="27626"/>
                    <a:pt x="143316" y="35494"/>
                  </a:cubicBezTo>
                  <a:cubicBezTo>
                    <a:pt x="141993" y="38117"/>
                    <a:pt x="141993" y="38117"/>
                    <a:pt x="144639" y="35494"/>
                  </a:cubicBezTo>
                  <a:cubicBezTo>
                    <a:pt x="151254" y="27626"/>
                    <a:pt x="157869" y="18446"/>
                    <a:pt x="164483" y="10577"/>
                  </a:cubicBezTo>
                  <a:cubicBezTo>
                    <a:pt x="164483" y="9266"/>
                    <a:pt x="164483" y="9266"/>
                    <a:pt x="165806" y="7954"/>
                  </a:cubicBezTo>
                  <a:cubicBezTo>
                    <a:pt x="165806" y="7954"/>
                    <a:pt x="165806" y="7954"/>
                    <a:pt x="156546" y="7954"/>
                  </a:cubicBezTo>
                  <a:close/>
                  <a:moveTo>
                    <a:pt x="114943" y="7954"/>
                  </a:moveTo>
                  <a:cubicBezTo>
                    <a:pt x="114943" y="9244"/>
                    <a:pt x="114943" y="9244"/>
                    <a:pt x="113641" y="10534"/>
                  </a:cubicBezTo>
                  <a:cubicBezTo>
                    <a:pt x="101925" y="28592"/>
                    <a:pt x="91511" y="46650"/>
                    <a:pt x="81097" y="64708"/>
                  </a:cubicBezTo>
                  <a:cubicBezTo>
                    <a:pt x="79795" y="65997"/>
                    <a:pt x="79795" y="65997"/>
                    <a:pt x="78493" y="65997"/>
                  </a:cubicBezTo>
                  <a:cubicBezTo>
                    <a:pt x="82399" y="81476"/>
                    <a:pt x="86304" y="96954"/>
                    <a:pt x="88907" y="111142"/>
                  </a:cubicBezTo>
                  <a:cubicBezTo>
                    <a:pt x="88907" y="109852"/>
                    <a:pt x="90209" y="108563"/>
                    <a:pt x="90209" y="107273"/>
                  </a:cubicBezTo>
                  <a:cubicBezTo>
                    <a:pt x="108434" y="76316"/>
                    <a:pt x="126658" y="44070"/>
                    <a:pt x="142279" y="10534"/>
                  </a:cubicBezTo>
                  <a:cubicBezTo>
                    <a:pt x="142279" y="9244"/>
                    <a:pt x="143581" y="9244"/>
                    <a:pt x="143581" y="7954"/>
                  </a:cubicBezTo>
                  <a:cubicBezTo>
                    <a:pt x="143581" y="7954"/>
                    <a:pt x="143581" y="7954"/>
                    <a:pt x="114943" y="7954"/>
                  </a:cubicBezTo>
                  <a:close/>
                  <a:moveTo>
                    <a:pt x="80577" y="7954"/>
                  </a:moveTo>
                  <a:cubicBezTo>
                    <a:pt x="79287" y="9266"/>
                    <a:pt x="79287" y="9266"/>
                    <a:pt x="79287" y="10577"/>
                  </a:cubicBezTo>
                  <a:cubicBezTo>
                    <a:pt x="76707" y="14511"/>
                    <a:pt x="74128" y="17134"/>
                    <a:pt x="71548" y="21069"/>
                  </a:cubicBezTo>
                  <a:cubicBezTo>
                    <a:pt x="71548" y="23691"/>
                    <a:pt x="70258" y="23691"/>
                    <a:pt x="68968" y="23691"/>
                  </a:cubicBezTo>
                  <a:cubicBezTo>
                    <a:pt x="70258" y="28937"/>
                    <a:pt x="71548" y="34183"/>
                    <a:pt x="72838" y="38117"/>
                  </a:cubicBezTo>
                  <a:cubicBezTo>
                    <a:pt x="74128" y="36806"/>
                    <a:pt x="74128" y="35494"/>
                    <a:pt x="74128" y="34183"/>
                  </a:cubicBezTo>
                  <a:cubicBezTo>
                    <a:pt x="79287" y="26314"/>
                    <a:pt x="83157" y="18446"/>
                    <a:pt x="88316" y="10577"/>
                  </a:cubicBezTo>
                  <a:cubicBezTo>
                    <a:pt x="88316" y="9266"/>
                    <a:pt x="88316" y="9266"/>
                    <a:pt x="89606" y="7954"/>
                  </a:cubicBezTo>
                  <a:cubicBezTo>
                    <a:pt x="89606" y="7954"/>
                    <a:pt x="89606" y="7954"/>
                    <a:pt x="80577" y="7954"/>
                  </a:cubicBezTo>
                  <a:close/>
                  <a:moveTo>
                    <a:pt x="253004" y="684"/>
                  </a:moveTo>
                  <a:cubicBezTo>
                    <a:pt x="264012" y="2470"/>
                    <a:pt x="271458" y="8315"/>
                    <a:pt x="267573" y="24551"/>
                  </a:cubicBezTo>
                  <a:cubicBezTo>
                    <a:pt x="266278" y="29746"/>
                    <a:pt x="262393" y="44034"/>
                    <a:pt x="257213" y="62218"/>
                  </a:cubicBezTo>
                  <a:cubicBezTo>
                    <a:pt x="257213" y="62218"/>
                    <a:pt x="257213" y="63517"/>
                    <a:pt x="257213" y="64816"/>
                  </a:cubicBezTo>
                  <a:cubicBezTo>
                    <a:pt x="257213" y="64816"/>
                    <a:pt x="257213" y="64816"/>
                    <a:pt x="244262" y="123264"/>
                  </a:cubicBezTo>
                  <a:cubicBezTo>
                    <a:pt x="242967" y="133655"/>
                    <a:pt x="242967" y="141449"/>
                    <a:pt x="244262" y="144046"/>
                  </a:cubicBezTo>
                  <a:cubicBezTo>
                    <a:pt x="259803" y="142747"/>
                    <a:pt x="320671" y="136253"/>
                    <a:pt x="323261" y="151839"/>
                  </a:cubicBezTo>
                  <a:cubicBezTo>
                    <a:pt x="324556" y="170024"/>
                    <a:pt x="293475" y="193403"/>
                    <a:pt x="281819" y="205093"/>
                  </a:cubicBezTo>
                  <a:cubicBezTo>
                    <a:pt x="253328" y="237564"/>
                    <a:pt x="223541" y="270036"/>
                    <a:pt x="195049" y="301209"/>
                  </a:cubicBezTo>
                  <a:cubicBezTo>
                    <a:pt x="182099" y="315496"/>
                    <a:pt x="170443" y="334979"/>
                    <a:pt x="151017" y="325887"/>
                  </a:cubicBezTo>
                  <a:cubicBezTo>
                    <a:pt x="143247" y="323289"/>
                    <a:pt x="134181" y="309002"/>
                    <a:pt x="129001" y="303807"/>
                  </a:cubicBezTo>
                  <a:cubicBezTo>
                    <a:pt x="113460" y="286921"/>
                    <a:pt x="99214" y="270036"/>
                    <a:pt x="83674" y="253151"/>
                  </a:cubicBezTo>
                  <a:cubicBezTo>
                    <a:pt x="56477" y="223277"/>
                    <a:pt x="30575" y="194702"/>
                    <a:pt x="4674" y="166127"/>
                  </a:cubicBezTo>
                  <a:cubicBezTo>
                    <a:pt x="-19932" y="138851"/>
                    <a:pt x="60362" y="144046"/>
                    <a:pt x="65543" y="144046"/>
                  </a:cubicBezTo>
                  <a:cubicBezTo>
                    <a:pt x="70723" y="144046"/>
                    <a:pt x="77198" y="144046"/>
                    <a:pt x="83674" y="144046"/>
                  </a:cubicBezTo>
                  <a:cubicBezTo>
                    <a:pt x="88854" y="144046"/>
                    <a:pt x="82379" y="144046"/>
                    <a:pt x="82379" y="141449"/>
                  </a:cubicBezTo>
                  <a:cubicBezTo>
                    <a:pt x="81084" y="134954"/>
                    <a:pt x="79788" y="127161"/>
                    <a:pt x="77198" y="120667"/>
                  </a:cubicBezTo>
                  <a:cubicBezTo>
                    <a:pt x="72018" y="97287"/>
                    <a:pt x="66838" y="73908"/>
                    <a:pt x="61658" y="50528"/>
                  </a:cubicBezTo>
                  <a:cubicBezTo>
                    <a:pt x="56477" y="27149"/>
                    <a:pt x="46116" y="1171"/>
                    <a:pt x="79788" y="1171"/>
                  </a:cubicBezTo>
                  <a:cubicBezTo>
                    <a:pt x="79788" y="1171"/>
                    <a:pt x="79788" y="1171"/>
                    <a:pt x="217066" y="1171"/>
                  </a:cubicBezTo>
                  <a:cubicBezTo>
                    <a:pt x="227426" y="1171"/>
                    <a:pt x="241996" y="-1102"/>
                    <a:pt x="253004" y="6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grpSp>
          <p:nvGrpSpPr>
            <p:cNvPr id="34" name="组合 27">
              <a:extLst>
                <a:ext uri="{FF2B5EF4-FFF2-40B4-BE49-F238E27FC236}">
                  <a16:creationId xmlns:a16="http://schemas.microsoft.com/office/drawing/2014/main" id="{100939C0-B078-48A7-ADDE-9C3359F573AF}"/>
                </a:ext>
              </a:extLst>
            </p:cNvPr>
            <p:cNvGrpSpPr/>
            <p:nvPr/>
          </p:nvGrpSpPr>
          <p:grpSpPr>
            <a:xfrm>
              <a:off x="7501042" y="2814542"/>
              <a:ext cx="2241974" cy="3440327"/>
              <a:chOff x="7501042" y="2814542"/>
              <a:chExt cx="2241974" cy="3440327"/>
            </a:xfrm>
          </p:grpSpPr>
          <p:sp>
            <p:nvSpPr>
              <p:cNvPr id="35" name="任意多边形: 形状 12">
                <a:extLst>
                  <a:ext uri="{FF2B5EF4-FFF2-40B4-BE49-F238E27FC236}">
                    <a16:creationId xmlns:a16="http://schemas.microsoft.com/office/drawing/2014/main" id="{2287B143-8699-4388-82F2-8207FE26AEFC}"/>
                  </a:ext>
                </a:extLst>
              </p:cNvPr>
              <p:cNvSpPr/>
              <p:nvPr/>
            </p:nvSpPr>
            <p:spPr>
              <a:xfrm rot="5400000">
                <a:off x="7920029" y="3444542"/>
                <a:ext cx="1332000" cy="72000"/>
              </a:xfrm>
              <a:custGeom>
                <a:avLst/>
                <a:gdLst>
                  <a:gd name="connsiteX0" fmla="*/ 0 w 5820229"/>
                  <a:gd name="connsiteY0" fmla="*/ 103855 h 190941"/>
                  <a:gd name="connsiteX1" fmla="*/ 943429 w 5820229"/>
                  <a:gd name="connsiteY1" fmla="*/ 2255 h 190941"/>
                  <a:gd name="connsiteX2" fmla="*/ 2046514 w 5820229"/>
                  <a:gd name="connsiteY2" fmla="*/ 190941 h 190941"/>
                  <a:gd name="connsiteX3" fmla="*/ 3570514 w 5820229"/>
                  <a:gd name="connsiteY3" fmla="*/ 2255 h 190941"/>
                  <a:gd name="connsiteX4" fmla="*/ 4644572 w 5820229"/>
                  <a:gd name="connsiteY4" fmla="*/ 161912 h 190941"/>
                  <a:gd name="connsiteX5" fmla="*/ 5820229 w 5820229"/>
                  <a:gd name="connsiteY5" fmla="*/ 31284 h 19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20229" h="190941">
                    <a:moveTo>
                      <a:pt x="0" y="103855"/>
                    </a:moveTo>
                    <a:cubicBezTo>
                      <a:pt x="301171" y="45798"/>
                      <a:pt x="602343" y="-12259"/>
                      <a:pt x="943429" y="2255"/>
                    </a:cubicBezTo>
                    <a:cubicBezTo>
                      <a:pt x="1284515" y="16769"/>
                      <a:pt x="1608667" y="190941"/>
                      <a:pt x="2046514" y="190941"/>
                    </a:cubicBezTo>
                    <a:cubicBezTo>
                      <a:pt x="2484361" y="190941"/>
                      <a:pt x="3137504" y="7093"/>
                      <a:pt x="3570514" y="2255"/>
                    </a:cubicBezTo>
                    <a:cubicBezTo>
                      <a:pt x="4003524" y="-2583"/>
                      <a:pt x="4269620" y="157074"/>
                      <a:pt x="4644572" y="161912"/>
                    </a:cubicBezTo>
                    <a:cubicBezTo>
                      <a:pt x="5019524" y="166750"/>
                      <a:pt x="5419876" y="99017"/>
                      <a:pt x="5820229" y="31284"/>
                    </a:cubicBezTo>
                  </a:path>
                </a:pathLst>
              </a:custGeom>
              <a:noFill/>
              <a:ln w="15875" cap="rnd">
                <a:solidFill>
                  <a:schemeClr val="accent6"/>
                </a:solidFill>
                <a:prstDash val="lg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193DE258-87F8-4DAE-963D-DEA838371027}"/>
                  </a:ext>
                </a:extLst>
              </p:cNvPr>
              <p:cNvSpPr/>
              <p:nvPr/>
            </p:nvSpPr>
            <p:spPr>
              <a:xfrm>
                <a:off x="7501042" y="4161989"/>
                <a:ext cx="2241974" cy="2092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000" dirty="0">
                    <a:solidFill>
                      <a:srgbClr val="313F4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正向鼓勵</a:t>
                </a:r>
                <a:endParaRPr lang="zh-CN" altLang="en-US" sz="4000" dirty="0">
                  <a:solidFill>
                    <a:srgbClr val="313F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7800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XunHChF#"/>
  <p:tag name="MH_LAYOUT" val="SubTitleText"/>
  <p:tag name="MH" val="2017042115204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SubTitle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SubTitle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FB34C"/>
      </a:accent1>
      <a:accent2>
        <a:srgbClr val="F5992D"/>
      </a:accent2>
      <a:accent3>
        <a:srgbClr val="EB223D"/>
      </a:accent3>
      <a:accent4>
        <a:srgbClr val="3891DE"/>
      </a:accent4>
      <a:accent5>
        <a:srgbClr val="313F49"/>
      </a:accent5>
      <a:accent6>
        <a:srgbClr val="404F64"/>
      </a:accent6>
      <a:hlink>
        <a:srgbClr val="7FB34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7FB34C"/>
    </a:accent1>
    <a:accent2>
      <a:srgbClr val="F5992D"/>
    </a:accent2>
    <a:accent3>
      <a:srgbClr val="EB223D"/>
    </a:accent3>
    <a:accent4>
      <a:srgbClr val="3891DE"/>
    </a:accent4>
    <a:accent5>
      <a:srgbClr val="313F49"/>
    </a:accent5>
    <a:accent6>
      <a:srgbClr val="404F64"/>
    </a:accent6>
    <a:hlink>
      <a:srgbClr val="7FB34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1655</Words>
  <Application>Microsoft Office PowerPoint</Application>
  <PresentationFormat>如螢幕大小 (16:9)</PresentationFormat>
  <Paragraphs>238</Paragraphs>
  <Slides>28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28</vt:i4>
      </vt:variant>
    </vt:vector>
  </HeadingPairs>
  <TitlesOfParts>
    <vt:vector size="36" baseType="lpstr">
      <vt:lpstr>等线</vt:lpstr>
      <vt:lpstr>幼圆</vt:lpstr>
      <vt:lpstr>微軟正黑體</vt:lpstr>
      <vt:lpstr>標楷體</vt:lpstr>
      <vt:lpstr>Arial</vt:lpstr>
      <vt:lpstr>Calibri</vt:lpstr>
      <vt:lpstr>Office 佈景主題</vt:lpstr>
      <vt:lpstr>Office 主题​​</vt:lpstr>
      <vt:lpstr>玩轉社會技巧桌遊- 結合提問引導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社群執行過程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感 謝 聆 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鱷魚愛童玩</dc:title>
  <dc:creator>wayne</dc:creator>
  <cp:lastModifiedBy>靜文 郭</cp:lastModifiedBy>
  <cp:revision>104</cp:revision>
  <dcterms:created xsi:type="dcterms:W3CDTF">2019-09-16T07:00:26Z</dcterms:created>
  <dcterms:modified xsi:type="dcterms:W3CDTF">2020-08-03T00:14:05Z</dcterms:modified>
</cp:coreProperties>
</file>