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7" r:id="rId2"/>
    <p:sldId id="265" r:id="rId3"/>
    <p:sldId id="298" r:id="rId4"/>
    <p:sldId id="299" r:id="rId5"/>
    <p:sldId id="338" r:id="rId6"/>
    <p:sldId id="328" r:id="rId7"/>
    <p:sldId id="382" r:id="rId8"/>
    <p:sldId id="383" r:id="rId9"/>
    <p:sldId id="386" r:id="rId10"/>
    <p:sldId id="385" r:id="rId11"/>
    <p:sldId id="388" r:id="rId12"/>
    <p:sldId id="396" r:id="rId13"/>
    <p:sldId id="387" r:id="rId14"/>
    <p:sldId id="384" r:id="rId15"/>
    <p:sldId id="331" r:id="rId16"/>
    <p:sldId id="340" r:id="rId17"/>
    <p:sldId id="354" r:id="rId18"/>
    <p:sldId id="355" r:id="rId19"/>
    <p:sldId id="357" r:id="rId20"/>
    <p:sldId id="358" r:id="rId21"/>
    <p:sldId id="359" r:id="rId22"/>
    <p:sldId id="360" r:id="rId23"/>
    <p:sldId id="361" r:id="rId24"/>
    <p:sldId id="389" r:id="rId25"/>
    <p:sldId id="353" r:id="rId26"/>
    <p:sldId id="366" r:id="rId27"/>
    <p:sldId id="390" r:id="rId28"/>
    <p:sldId id="391" r:id="rId29"/>
    <p:sldId id="367" r:id="rId30"/>
    <p:sldId id="392" r:id="rId31"/>
    <p:sldId id="368" r:id="rId32"/>
    <p:sldId id="369" r:id="rId33"/>
    <p:sldId id="370" r:id="rId34"/>
    <p:sldId id="393" r:id="rId35"/>
    <p:sldId id="371" r:id="rId36"/>
    <p:sldId id="395" r:id="rId37"/>
    <p:sldId id="373" r:id="rId38"/>
    <p:sldId id="374" r:id="rId39"/>
    <p:sldId id="330" r:id="rId40"/>
    <p:sldId id="329" r:id="rId41"/>
  </p:sldIdLst>
  <p:sldSz cx="12190413" cy="6859588"/>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B4E4CD"/>
    <a:srgbClr val="B1E7CF"/>
    <a:srgbClr val="ADEBC9"/>
    <a:srgbClr val="B5E7B1"/>
    <a:srgbClr val="B4E4C3"/>
    <a:srgbClr val="AFE9C9"/>
    <a:srgbClr val="A7F1CE"/>
    <a:srgbClr val="B3DDE5"/>
    <a:srgbClr val="B0DF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2" autoAdjust="0"/>
    <p:restoredTop sz="93037" autoAdjust="0"/>
  </p:normalViewPr>
  <p:slideViewPr>
    <p:cSldViewPr snapToGrid="0" showGuides="1">
      <p:cViewPr varScale="1">
        <p:scale>
          <a:sx n="61" d="100"/>
          <a:sy n="61" d="100"/>
        </p:scale>
        <p:origin x="870" y="78"/>
      </p:cViewPr>
      <p:guideLst>
        <p:guide orient="horz" pos="2161"/>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2020/8/5</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381920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1312179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2252385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826692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extLst>
      <p:ext uri="{BB962C8B-B14F-4D97-AF65-F5344CB8AC3E}">
        <p14:creationId xmlns:p14="http://schemas.microsoft.com/office/powerpoint/2010/main" val="192352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extLst>
      <p:ext uri="{BB962C8B-B14F-4D97-AF65-F5344CB8AC3E}">
        <p14:creationId xmlns:p14="http://schemas.microsoft.com/office/powerpoint/2010/main" val="1178460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extLst>
      <p:ext uri="{BB962C8B-B14F-4D97-AF65-F5344CB8AC3E}">
        <p14:creationId xmlns:p14="http://schemas.microsoft.com/office/powerpoint/2010/main" val="96180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extLst>
      <p:ext uri="{BB962C8B-B14F-4D97-AF65-F5344CB8AC3E}">
        <p14:creationId xmlns:p14="http://schemas.microsoft.com/office/powerpoint/2010/main" val="3719379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extLst>
      <p:ext uri="{BB962C8B-B14F-4D97-AF65-F5344CB8AC3E}">
        <p14:creationId xmlns:p14="http://schemas.microsoft.com/office/powerpoint/2010/main" val="3719379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extLst>
      <p:ext uri="{BB962C8B-B14F-4D97-AF65-F5344CB8AC3E}">
        <p14:creationId xmlns:p14="http://schemas.microsoft.com/office/powerpoint/2010/main" val="3719379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extLst>
      <p:ext uri="{BB962C8B-B14F-4D97-AF65-F5344CB8AC3E}">
        <p14:creationId xmlns:p14="http://schemas.microsoft.com/office/powerpoint/2010/main" val="3719379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2025320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extLst>
      <p:ext uri="{BB962C8B-B14F-4D97-AF65-F5344CB8AC3E}">
        <p14:creationId xmlns:p14="http://schemas.microsoft.com/office/powerpoint/2010/main" val="3719379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extLst>
      <p:ext uri="{BB962C8B-B14F-4D97-AF65-F5344CB8AC3E}">
        <p14:creationId xmlns:p14="http://schemas.microsoft.com/office/powerpoint/2010/main" val="3719379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extLst>
      <p:ext uri="{BB962C8B-B14F-4D97-AF65-F5344CB8AC3E}">
        <p14:creationId xmlns:p14="http://schemas.microsoft.com/office/powerpoint/2010/main" val="3719379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extLst>
      <p:ext uri="{BB962C8B-B14F-4D97-AF65-F5344CB8AC3E}">
        <p14:creationId xmlns:p14="http://schemas.microsoft.com/office/powerpoint/2010/main" val="3719379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extLst>
      <p:ext uri="{BB962C8B-B14F-4D97-AF65-F5344CB8AC3E}">
        <p14:creationId xmlns:p14="http://schemas.microsoft.com/office/powerpoint/2010/main" val="3654316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extLst>
      <p:ext uri="{BB962C8B-B14F-4D97-AF65-F5344CB8AC3E}">
        <p14:creationId xmlns:p14="http://schemas.microsoft.com/office/powerpoint/2010/main" val="96180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extLst>
      <p:ext uri="{BB962C8B-B14F-4D97-AF65-F5344CB8AC3E}">
        <p14:creationId xmlns:p14="http://schemas.microsoft.com/office/powerpoint/2010/main" val="281281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27</a:t>
            </a:fld>
            <a:endParaRPr lang="zh-CN" altLang="en-US"/>
          </a:p>
        </p:txBody>
      </p:sp>
    </p:spTree>
    <p:extLst>
      <p:ext uri="{BB962C8B-B14F-4D97-AF65-F5344CB8AC3E}">
        <p14:creationId xmlns:p14="http://schemas.microsoft.com/office/powerpoint/2010/main" val="1725696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28</a:t>
            </a:fld>
            <a:endParaRPr lang="zh-CN" altLang="en-US"/>
          </a:p>
        </p:txBody>
      </p:sp>
    </p:spTree>
    <p:extLst>
      <p:ext uri="{BB962C8B-B14F-4D97-AF65-F5344CB8AC3E}">
        <p14:creationId xmlns:p14="http://schemas.microsoft.com/office/powerpoint/2010/main" val="3380440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29</a:t>
            </a:fld>
            <a:endParaRPr lang="zh-CN" altLang="en-US"/>
          </a:p>
        </p:txBody>
      </p:sp>
    </p:spTree>
    <p:extLst>
      <p:ext uri="{BB962C8B-B14F-4D97-AF65-F5344CB8AC3E}">
        <p14:creationId xmlns:p14="http://schemas.microsoft.com/office/powerpoint/2010/main" val="2131685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3719379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30</a:t>
            </a:fld>
            <a:endParaRPr lang="zh-CN" altLang="en-US"/>
          </a:p>
        </p:txBody>
      </p:sp>
    </p:spTree>
    <p:extLst>
      <p:ext uri="{BB962C8B-B14F-4D97-AF65-F5344CB8AC3E}">
        <p14:creationId xmlns:p14="http://schemas.microsoft.com/office/powerpoint/2010/main" val="166573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31</a:t>
            </a:fld>
            <a:endParaRPr lang="zh-CN" altLang="en-US"/>
          </a:p>
        </p:txBody>
      </p:sp>
    </p:spTree>
    <p:extLst>
      <p:ext uri="{BB962C8B-B14F-4D97-AF65-F5344CB8AC3E}">
        <p14:creationId xmlns:p14="http://schemas.microsoft.com/office/powerpoint/2010/main" val="32171424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32</a:t>
            </a:fld>
            <a:endParaRPr lang="zh-CN" altLang="en-US"/>
          </a:p>
        </p:txBody>
      </p:sp>
    </p:spTree>
    <p:extLst>
      <p:ext uri="{BB962C8B-B14F-4D97-AF65-F5344CB8AC3E}">
        <p14:creationId xmlns:p14="http://schemas.microsoft.com/office/powerpoint/2010/main" val="204123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33</a:t>
            </a:fld>
            <a:endParaRPr lang="zh-CN" altLang="en-US"/>
          </a:p>
        </p:txBody>
      </p:sp>
    </p:spTree>
    <p:extLst>
      <p:ext uri="{BB962C8B-B14F-4D97-AF65-F5344CB8AC3E}">
        <p14:creationId xmlns:p14="http://schemas.microsoft.com/office/powerpoint/2010/main" val="1598709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34</a:t>
            </a:fld>
            <a:endParaRPr lang="zh-CN" altLang="en-US"/>
          </a:p>
        </p:txBody>
      </p:sp>
    </p:spTree>
    <p:extLst>
      <p:ext uri="{BB962C8B-B14F-4D97-AF65-F5344CB8AC3E}">
        <p14:creationId xmlns:p14="http://schemas.microsoft.com/office/powerpoint/2010/main" val="1795929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35</a:t>
            </a:fld>
            <a:endParaRPr lang="zh-CN" altLang="en-US"/>
          </a:p>
        </p:txBody>
      </p:sp>
    </p:spTree>
    <p:extLst>
      <p:ext uri="{BB962C8B-B14F-4D97-AF65-F5344CB8AC3E}">
        <p14:creationId xmlns:p14="http://schemas.microsoft.com/office/powerpoint/2010/main" val="16178342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36</a:t>
            </a:fld>
            <a:endParaRPr lang="zh-CN" altLang="en-US"/>
          </a:p>
        </p:txBody>
      </p:sp>
    </p:spTree>
    <p:extLst>
      <p:ext uri="{BB962C8B-B14F-4D97-AF65-F5344CB8AC3E}">
        <p14:creationId xmlns:p14="http://schemas.microsoft.com/office/powerpoint/2010/main" val="31999256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37</a:t>
            </a:fld>
            <a:endParaRPr lang="zh-CN" altLang="en-US"/>
          </a:p>
        </p:txBody>
      </p:sp>
    </p:spTree>
    <p:extLst>
      <p:ext uri="{BB962C8B-B14F-4D97-AF65-F5344CB8AC3E}">
        <p14:creationId xmlns:p14="http://schemas.microsoft.com/office/powerpoint/2010/main" val="16247846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38</a:t>
            </a:fld>
            <a:endParaRPr lang="zh-CN" altLang="en-US"/>
          </a:p>
        </p:txBody>
      </p:sp>
    </p:spTree>
    <p:extLst>
      <p:ext uri="{BB962C8B-B14F-4D97-AF65-F5344CB8AC3E}">
        <p14:creationId xmlns:p14="http://schemas.microsoft.com/office/powerpoint/2010/main" val="27643444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39</a:t>
            </a:fld>
            <a:endParaRPr lang="zh-CN" altLang="en-US"/>
          </a:p>
        </p:txBody>
      </p:sp>
    </p:spTree>
    <p:extLst>
      <p:ext uri="{BB962C8B-B14F-4D97-AF65-F5344CB8AC3E}">
        <p14:creationId xmlns:p14="http://schemas.microsoft.com/office/powerpoint/2010/main" val="2025320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961804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40</a:t>
            </a:fld>
            <a:endParaRPr lang="zh-CN" altLang="en-US"/>
          </a:p>
        </p:txBody>
      </p:sp>
    </p:spTree>
    <p:extLst>
      <p:ext uri="{BB962C8B-B14F-4D97-AF65-F5344CB8AC3E}">
        <p14:creationId xmlns:p14="http://schemas.microsoft.com/office/powerpoint/2010/main" val="381920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3719379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3719379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2226545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3525633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extLst>
      <p:ext uri="{BB962C8B-B14F-4D97-AF65-F5344CB8AC3E}">
        <p14:creationId xmlns:p14="http://schemas.microsoft.com/office/powerpoint/2010/main" val="3753593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3"/>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2"/>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2020/8/5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03691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2020/8/5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7377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1"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2020/8/5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
        <p:nvSpPr>
          <p:cNvPr id="8" name="矩形 7"/>
          <p:cNvSpPr/>
          <p:nvPr userDrawn="1"/>
        </p:nvSpPr>
        <p:spPr>
          <a:xfrm>
            <a:off x="9211053" y="5916775"/>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129272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2020/8/5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75678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2"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2"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2020/8/5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68261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2020/8/5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28902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79"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2"/>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5"/>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7" y="1681552"/>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7" y="2505655"/>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2020/8/5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5919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2020/8/5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6875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2020/8/5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3985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6"/>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2020/8/5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08843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6"/>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3"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2020/8/5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22650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1" y="365211"/>
            <a:ext cx="10514231" cy="132587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1" y="6357823"/>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4C4388EF-52D1-4258-9BE5-BCD010C7D4DE}" type="datetimeFigureOut">
              <a:rPr lang="zh-CN" altLang="en-US" smtClean="0"/>
              <a:t>2020/8/5</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79" y="6357823"/>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6" r:id="rId12"/>
    <p:sldLayoutId id="214748370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3" name="组合 182"/>
          <p:cNvGrpSpPr/>
          <p:nvPr/>
        </p:nvGrpSpPr>
        <p:grpSpPr>
          <a:xfrm flipH="1" flipV="1">
            <a:off x="-1450727" y="-2537420"/>
            <a:ext cx="6338876" cy="4424464"/>
            <a:chOff x="7174614" y="4856946"/>
            <a:chExt cx="6338876" cy="4424464"/>
          </a:xfrm>
        </p:grpSpPr>
        <p:sp>
          <p:nvSpPr>
            <p:cNvPr id="184" name="任意多边形 83"/>
            <p:cNvSpPr/>
            <p:nvPr/>
          </p:nvSpPr>
          <p:spPr bwMode="auto">
            <a:xfrm rot="16377237">
              <a:off x="10311463" y="4860180"/>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5" name="任意多边形 83"/>
            <p:cNvSpPr/>
            <p:nvPr/>
          </p:nvSpPr>
          <p:spPr bwMode="auto">
            <a:xfrm rot="16377237">
              <a:off x="7951590" y="5175010"/>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6" name="任意多边形 83"/>
            <p:cNvSpPr/>
            <p:nvPr/>
          </p:nvSpPr>
          <p:spPr bwMode="auto">
            <a:xfrm rot="16377237">
              <a:off x="7171380" y="6079382"/>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7" name="任意多边形 83"/>
            <p:cNvSpPr/>
            <p:nvPr/>
          </p:nvSpPr>
          <p:spPr bwMode="auto">
            <a:xfrm rot="17801937">
              <a:off x="9257697" y="4895516"/>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04" name="TextBox 42"/>
          <p:cNvSpPr txBox="1"/>
          <p:nvPr/>
        </p:nvSpPr>
        <p:spPr>
          <a:xfrm>
            <a:off x="5804809" y="1932419"/>
            <a:ext cx="6079400" cy="1554272"/>
          </a:xfrm>
          <a:prstGeom prst="rect">
            <a:avLst/>
          </a:prstGeom>
          <a:noFill/>
        </p:spPr>
        <p:txBody>
          <a:bodyPr wrap="square" rtlCol="0">
            <a:spAutoFit/>
          </a:bodyPr>
          <a:lstStyle/>
          <a:p>
            <a:r>
              <a:rPr lang="en-US" altLang="zh-TW" sz="5500" b="1" spc="300" dirty="0">
                <a:solidFill>
                  <a:srgbClr val="00B0F0"/>
                </a:solidFill>
                <a:latin typeface="微软雅黑" pitchFamily="34" charset="-122"/>
                <a:ea typeface="微软雅黑" pitchFamily="34" charset="-122"/>
              </a:rPr>
              <a:t>108</a:t>
            </a:r>
            <a:r>
              <a:rPr lang="zh-TW" altLang="en-US" sz="5500" b="1" spc="300" dirty="0">
                <a:solidFill>
                  <a:srgbClr val="00B0F0"/>
                </a:solidFill>
                <a:latin typeface="微软雅黑" pitchFamily="34" charset="-122"/>
                <a:ea typeface="微软雅黑" pitchFamily="34" charset="-122"/>
              </a:rPr>
              <a:t>社群成果報告</a:t>
            </a:r>
            <a:endParaRPr lang="en-US" altLang="zh-TW" sz="5500" b="1" spc="300" dirty="0">
              <a:solidFill>
                <a:srgbClr val="00B0F0"/>
              </a:solidFill>
              <a:latin typeface="微软雅黑" pitchFamily="34" charset="-122"/>
              <a:ea typeface="微软雅黑" pitchFamily="34" charset="-122"/>
            </a:endParaRPr>
          </a:p>
          <a:p>
            <a:pPr algn="ctr"/>
            <a:r>
              <a:rPr lang="zh-TW" altLang="en-US" sz="4000" b="1" spc="300" dirty="0">
                <a:solidFill>
                  <a:srgbClr val="00B0F0"/>
                </a:solidFill>
                <a:latin typeface="微软雅黑" pitchFamily="34" charset="-122"/>
                <a:ea typeface="微软雅黑" pitchFamily="34" charset="-122"/>
              </a:rPr>
              <a:t>素養導向課程與教學</a:t>
            </a:r>
            <a:endParaRPr lang="zh-CN" altLang="zh-CN" sz="4000" b="1" spc="300" dirty="0">
              <a:solidFill>
                <a:srgbClr val="00B0F0"/>
              </a:solidFill>
              <a:latin typeface="微软雅黑" pitchFamily="34" charset="-122"/>
              <a:ea typeface="微软雅黑" pitchFamily="34" charset="-122"/>
            </a:endParaRPr>
          </a:p>
        </p:txBody>
      </p:sp>
      <p:sp>
        <p:nvSpPr>
          <p:cNvPr id="58" name="TextBox 57"/>
          <p:cNvSpPr txBox="1"/>
          <p:nvPr/>
        </p:nvSpPr>
        <p:spPr>
          <a:xfrm>
            <a:off x="6747192" y="3649881"/>
            <a:ext cx="3444130" cy="1015663"/>
          </a:xfrm>
          <a:prstGeom prst="rect">
            <a:avLst/>
          </a:prstGeom>
          <a:noFill/>
        </p:spPr>
        <p:txBody>
          <a:bodyPr wrap="square" rtlCol="0">
            <a:spAutoFit/>
          </a:bodyPr>
          <a:lstStyle/>
          <a:p>
            <a:r>
              <a:rPr lang="zh-TW" altLang="en-US" sz="2000" b="1" dirty="0">
                <a:solidFill>
                  <a:schemeClr val="tx1">
                    <a:lumMod val="50000"/>
                    <a:lumOff val="50000"/>
                  </a:schemeClr>
                </a:solidFill>
                <a:latin typeface="微软雅黑" pitchFamily="34" charset="-122"/>
                <a:ea typeface="微软雅黑" pitchFamily="34" charset="-122"/>
              </a:rPr>
              <a:t>報告日期：</a:t>
            </a:r>
            <a:r>
              <a:rPr lang="en-US" altLang="zh-TW" sz="2000" b="1" dirty="0">
                <a:solidFill>
                  <a:schemeClr val="tx1">
                    <a:lumMod val="50000"/>
                    <a:lumOff val="50000"/>
                  </a:schemeClr>
                </a:solidFill>
                <a:latin typeface="微软雅黑" pitchFamily="34" charset="-122"/>
                <a:ea typeface="微软雅黑" pitchFamily="34" charset="-122"/>
              </a:rPr>
              <a:t>109.08.05(</a:t>
            </a:r>
            <a:r>
              <a:rPr lang="zh-TW" altLang="en-US" sz="2000" b="1" dirty="0">
                <a:solidFill>
                  <a:schemeClr val="tx1">
                    <a:lumMod val="50000"/>
                    <a:lumOff val="50000"/>
                  </a:schemeClr>
                </a:solidFill>
                <a:latin typeface="微软雅黑" pitchFamily="34" charset="-122"/>
                <a:ea typeface="微软雅黑" pitchFamily="34" charset="-122"/>
              </a:rPr>
              <a:t>三</a:t>
            </a:r>
            <a:r>
              <a:rPr lang="en-US" altLang="zh-TW" sz="2000" b="1" dirty="0">
                <a:solidFill>
                  <a:schemeClr val="tx1">
                    <a:lumMod val="50000"/>
                    <a:lumOff val="50000"/>
                  </a:schemeClr>
                </a:solidFill>
                <a:latin typeface="微软雅黑" pitchFamily="34" charset="-122"/>
                <a:ea typeface="微软雅黑" pitchFamily="34" charset="-122"/>
              </a:rPr>
              <a:t>)</a:t>
            </a:r>
          </a:p>
          <a:p>
            <a:r>
              <a:rPr lang="zh-TW" altLang="en-US" sz="2000" b="1" dirty="0">
                <a:solidFill>
                  <a:schemeClr val="tx1">
                    <a:lumMod val="50000"/>
                    <a:lumOff val="50000"/>
                  </a:schemeClr>
                </a:solidFill>
                <a:latin typeface="微软雅黑" pitchFamily="34" charset="-122"/>
                <a:ea typeface="微软雅黑" pitchFamily="34" charset="-122"/>
              </a:rPr>
              <a:t>報告人：郭秋英</a:t>
            </a:r>
            <a:endParaRPr lang="en-US" altLang="zh-TW" sz="2000" b="1" dirty="0">
              <a:solidFill>
                <a:schemeClr val="tx1">
                  <a:lumMod val="50000"/>
                  <a:lumOff val="50000"/>
                </a:schemeClr>
              </a:solidFill>
              <a:latin typeface="微软雅黑" pitchFamily="34" charset="-122"/>
              <a:ea typeface="微软雅黑" pitchFamily="34" charset="-122"/>
            </a:endParaRPr>
          </a:p>
          <a:p>
            <a:r>
              <a:rPr lang="zh-TW" altLang="en-US" sz="2000" b="1" dirty="0">
                <a:solidFill>
                  <a:schemeClr val="tx1">
                    <a:lumMod val="50000"/>
                    <a:lumOff val="50000"/>
                  </a:schemeClr>
                </a:solidFill>
                <a:latin typeface="微软雅黑" pitchFamily="34" charset="-122"/>
                <a:ea typeface="微软雅黑" pitchFamily="34" charset="-122"/>
              </a:rPr>
              <a:t>簡報製作</a:t>
            </a:r>
            <a:r>
              <a:rPr lang="en-US" altLang="zh-TW" sz="2000" b="1" dirty="0">
                <a:solidFill>
                  <a:schemeClr val="tx1">
                    <a:lumMod val="50000"/>
                    <a:lumOff val="50000"/>
                  </a:schemeClr>
                </a:solidFill>
                <a:latin typeface="微软雅黑" pitchFamily="34" charset="-122"/>
                <a:ea typeface="微软雅黑" pitchFamily="34" charset="-122"/>
              </a:rPr>
              <a:t>:</a:t>
            </a:r>
            <a:r>
              <a:rPr lang="zh-TW" altLang="en-US" sz="2000" b="1" dirty="0">
                <a:solidFill>
                  <a:schemeClr val="tx1">
                    <a:lumMod val="50000"/>
                    <a:lumOff val="50000"/>
                  </a:schemeClr>
                </a:solidFill>
                <a:latin typeface="微软雅黑" pitchFamily="34" charset="-122"/>
                <a:ea typeface="微软雅黑" pitchFamily="34" charset="-122"/>
              </a:rPr>
              <a:t>蔡閔惠、郭秋英</a:t>
            </a:r>
            <a:endParaRPr lang="zh-CN" altLang="en-US" sz="2000" b="1" dirty="0">
              <a:solidFill>
                <a:schemeClr val="tx1">
                  <a:lumMod val="50000"/>
                  <a:lumOff val="50000"/>
                </a:schemeClr>
              </a:solidFill>
              <a:latin typeface="微软雅黑" pitchFamily="34" charset="-122"/>
              <a:ea typeface="微软雅黑" pitchFamily="34" charset="-122"/>
            </a:endParaRPr>
          </a:p>
        </p:txBody>
      </p:sp>
      <p:grpSp>
        <p:nvGrpSpPr>
          <p:cNvPr id="2" name="组合 1"/>
          <p:cNvGrpSpPr/>
          <p:nvPr/>
        </p:nvGrpSpPr>
        <p:grpSpPr>
          <a:xfrm>
            <a:off x="7313155" y="4975819"/>
            <a:ext cx="6338876" cy="4424464"/>
            <a:chOff x="7174614" y="4856946"/>
            <a:chExt cx="6338876" cy="4424464"/>
          </a:xfrm>
        </p:grpSpPr>
        <p:sp>
          <p:nvSpPr>
            <p:cNvPr id="179" name="任意多边形 83"/>
            <p:cNvSpPr/>
            <p:nvPr/>
          </p:nvSpPr>
          <p:spPr bwMode="auto">
            <a:xfrm rot="16377237">
              <a:off x="10311463" y="4860180"/>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0" name="任意多边形 83"/>
            <p:cNvSpPr/>
            <p:nvPr/>
          </p:nvSpPr>
          <p:spPr bwMode="auto">
            <a:xfrm rot="16377237">
              <a:off x="7951590" y="5175010"/>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1" name="任意多边形 83"/>
            <p:cNvSpPr/>
            <p:nvPr/>
          </p:nvSpPr>
          <p:spPr bwMode="auto">
            <a:xfrm rot="16377237">
              <a:off x="7171380" y="6079382"/>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2" name="任意多边形 83"/>
            <p:cNvSpPr/>
            <p:nvPr/>
          </p:nvSpPr>
          <p:spPr bwMode="auto">
            <a:xfrm rot="17801937">
              <a:off x="9257697" y="4895516"/>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68" name="任意多边形 83"/>
          <p:cNvSpPr/>
          <p:nvPr/>
        </p:nvSpPr>
        <p:spPr bwMode="auto">
          <a:xfrm rot="16377237">
            <a:off x="2879423" y="1526154"/>
            <a:ext cx="1624201" cy="162092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54" name="任意多边形 83"/>
          <p:cNvSpPr/>
          <p:nvPr/>
        </p:nvSpPr>
        <p:spPr bwMode="auto">
          <a:xfrm rot="16377237">
            <a:off x="3822819" y="3200912"/>
            <a:ext cx="1619923" cy="1616657"/>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42" name="任意多边形 83"/>
          <p:cNvSpPr/>
          <p:nvPr/>
        </p:nvSpPr>
        <p:spPr bwMode="auto">
          <a:xfrm rot="16377237">
            <a:off x="1561513" y="2086768"/>
            <a:ext cx="1877338" cy="1873549"/>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39" name="任意多边形 83"/>
          <p:cNvSpPr/>
          <p:nvPr/>
        </p:nvSpPr>
        <p:spPr bwMode="auto">
          <a:xfrm rot="16377237">
            <a:off x="2508634" y="2010820"/>
            <a:ext cx="2637379" cy="263205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57" name="任意多边形 83"/>
          <p:cNvSpPr/>
          <p:nvPr/>
        </p:nvSpPr>
        <p:spPr bwMode="auto">
          <a:xfrm rot="5222763" flipH="1">
            <a:off x="3038752" y="1288933"/>
            <a:ext cx="390575" cy="389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400" kern="0" dirty="0">
              <a:solidFill>
                <a:srgbClr val="FFFFFF"/>
              </a:solidFill>
            </a:endParaRPr>
          </a:p>
        </p:txBody>
      </p:sp>
      <p:sp>
        <p:nvSpPr>
          <p:cNvPr id="160" name="任意多边形 83"/>
          <p:cNvSpPr/>
          <p:nvPr/>
        </p:nvSpPr>
        <p:spPr bwMode="auto">
          <a:xfrm rot="16377237">
            <a:off x="5132359" y="2014384"/>
            <a:ext cx="461589" cy="46066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9" name="任意多边形 83"/>
          <p:cNvSpPr/>
          <p:nvPr/>
        </p:nvSpPr>
        <p:spPr bwMode="auto">
          <a:xfrm rot="16377237">
            <a:off x="2196863" y="3422362"/>
            <a:ext cx="1619923" cy="1616657"/>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90" name="任意多边形 83"/>
          <p:cNvSpPr/>
          <p:nvPr/>
        </p:nvSpPr>
        <p:spPr bwMode="auto">
          <a:xfrm rot="5222763" flipH="1">
            <a:off x="2606837" y="5500724"/>
            <a:ext cx="390575" cy="389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91" name="任意多边形 83"/>
          <p:cNvSpPr/>
          <p:nvPr/>
        </p:nvSpPr>
        <p:spPr bwMode="auto">
          <a:xfrm rot="16377237">
            <a:off x="1685120" y="4985969"/>
            <a:ext cx="461589" cy="46066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72" name="TextBox 171"/>
          <p:cNvSpPr txBox="1"/>
          <p:nvPr/>
        </p:nvSpPr>
        <p:spPr>
          <a:xfrm>
            <a:off x="2534908" y="2707637"/>
            <a:ext cx="2586328" cy="1261884"/>
          </a:xfrm>
          <a:prstGeom prst="rect">
            <a:avLst/>
          </a:prstGeom>
          <a:noFill/>
        </p:spPr>
        <p:txBody>
          <a:bodyPr wrap="square" rtlCol="0">
            <a:spAutoFit/>
          </a:bodyPr>
          <a:lstStyle/>
          <a:p>
            <a:pPr algn="ctr"/>
            <a:r>
              <a:rPr lang="en-US" altLang="zh-CN" sz="7300" b="1" spc="-300" dirty="0">
                <a:solidFill>
                  <a:schemeClr val="bg1"/>
                </a:solidFill>
                <a:latin typeface="微软雅黑" pitchFamily="34" charset="-122"/>
                <a:ea typeface="微软雅黑" pitchFamily="34" charset="-122"/>
              </a:rPr>
              <a:t>20</a:t>
            </a:r>
            <a:r>
              <a:rPr lang="en-US" altLang="zh-TW" sz="7300" b="1" spc="-300" dirty="0">
                <a:solidFill>
                  <a:schemeClr val="bg1"/>
                </a:solidFill>
                <a:latin typeface="微软雅黑" pitchFamily="34" charset="-122"/>
                <a:ea typeface="微软雅黑" pitchFamily="34" charset="-122"/>
              </a:rPr>
              <a:t>20</a:t>
            </a:r>
            <a:endParaRPr lang="zh-CN" altLang="en-US" sz="7300" b="1" spc="-300" dirty="0">
              <a:solidFill>
                <a:schemeClr val="bg1"/>
              </a:solidFill>
              <a:latin typeface="微软雅黑" pitchFamily="34" charset="-122"/>
              <a:ea typeface="微软雅黑" pitchFamily="34" charset="-122"/>
            </a:endParaRPr>
          </a:p>
        </p:txBody>
      </p:sp>
      <p:grpSp>
        <p:nvGrpSpPr>
          <p:cNvPr id="192" name="组合 191"/>
          <p:cNvGrpSpPr/>
          <p:nvPr/>
        </p:nvGrpSpPr>
        <p:grpSpPr>
          <a:xfrm>
            <a:off x="9297185" y="1411800"/>
            <a:ext cx="1290703" cy="235751"/>
            <a:chOff x="8971447" y="2172617"/>
            <a:chExt cx="759125" cy="568897"/>
          </a:xfrm>
          <a:solidFill>
            <a:srgbClr val="00B0F0"/>
          </a:solidFill>
        </p:grpSpPr>
        <p:sp>
          <p:nvSpPr>
            <p:cNvPr id="193" name="矩形 192"/>
            <p:cNvSpPr/>
            <p:nvPr/>
          </p:nvSpPr>
          <p:spPr>
            <a:xfrm>
              <a:off x="8971447" y="2172617"/>
              <a:ext cx="238791" cy="56889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矩形 193"/>
            <p:cNvSpPr/>
            <p:nvPr/>
          </p:nvSpPr>
          <p:spPr>
            <a:xfrm>
              <a:off x="9312857" y="2172617"/>
              <a:ext cx="107228" cy="568897"/>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矩形 194"/>
            <p:cNvSpPr/>
            <p:nvPr/>
          </p:nvSpPr>
          <p:spPr>
            <a:xfrm>
              <a:off x="9522704" y="2172617"/>
              <a:ext cx="67464" cy="56889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矩形 195"/>
            <p:cNvSpPr/>
            <p:nvPr/>
          </p:nvSpPr>
          <p:spPr>
            <a:xfrm>
              <a:off x="9692788" y="2172617"/>
              <a:ext cx="37784" cy="568897"/>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7" name="TextBox 42"/>
          <p:cNvSpPr txBox="1"/>
          <p:nvPr/>
        </p:nvSpPr>
        <p:spPr>
          <a:xfrm>
            <a:off x="5960870" y="1329621"/>
            <a:ext cx="3373570" cy="400110"/>
          </a:xfrm>
          <a:prstGeom prst="rect">
            <a:avLst/>
          </a:prstGeom>
          <a:noFill/>
        </p:spPr>
        <p:txBody>
          <a:bodyPr wrap="square" rtlCol="0">
            <a:spAutoFit/>
          </a:bodyPr>
          <a:lstStyle/>
          <a:p>
            <a:r>
              <a:rPr lang="en-US" altLang="zh-CN" sz="2000" b="1" dirty="0">
                <a:solidFill>
                  <a:schemeClr val="bg1">
                    <a:lumMod val="50000"/>
                  </a:schemeClr>
                </a:solidFill>
                <a:latin typeface="微软雅黑" pitchFamily="34" charset="-122"/>
                <a:ea typeface="微软雅黑" pitchFamily="34" charset="-122"/>
              </a:rPr>
              <a:t>THE  SUMMARY PLAN</a:t>
            </a:r>
            <a:endParaRPr lang="zh-CN" altLang="zh-CN" sz="2000" dirty="0">
              <a:solidFill>
                <a:schemeClr val="bg1">
                  <a:lumMod val="50000"/>
                </a:schemeClr>
              </a:solidFill>
              <a:latin typeface="微软雅黑" pitchFamily="34" charset="-122"/>
              <a:ea typeface="微软雅黑" pitchFamily="34" charset="-122"/>
            </a:endParaRPr>
          </a:p>
        </p:txBody>
      </p:sp>
      <p:sp>
        <p:nvSpPr>
          <p:cNvPr id="30" name="TextBox 57">
            <a:extLst>
              <a:ext uri="{FF2B5EF4-FFF2-40B4-BE49-F238E27FC236}">
                <a16:creationId xmlns:a16="http://schemas.microsoft.com/office/drawing/2014/main" id="{0D1170FB-A1E0-4329-A357-6451452E24B1}"/>
              </a:ext>
            </a:extLst>
          </p:cNvPr>
          <p:cNvSpPr txBox="1"/>
          <p:nvPr/>
        </p:nvSpPr>
        <p:spPr>
          <a:xfrm>
            <a:off x="2596754" y="5003921"/>
            <a:ext cx="5814181" cy="1631216"/>
          </a:xfrm>
          <a:prstGeom prst="rect">
            <a:avLst/>
          </a:prstGeom>
          <a:noFill/>
        </p:spPr>
        <p:txBody>
          <a:bodyPr wrap="square" rtlCol="0">
            <a:spAutoFit/>
          </a:bodyPr>
          <a:lstStyle/>
          <a:p>
            <a:pPr algn="ctr"/>
            <a:r>
              <a:rPr lang="zh-TW" altLang="en-US" sz="2000" b="1" dirty="0">
                <a:solidFill>
                  <a:schemeClr val="tx1">
                    <a:lumMod val="50000"/>
                    <a:lumOff val="50000"/>
                  </a:schemeClr>
                </a:solidFill>
                <a:latin typeface="微软雅黑" pitchFamily="34" charset="-122"/>
                <a:ea typeface="微软雅黑" pitchFamily="34" charset="-122"/>
              </a:rPr>
              <a:t>社群成員</a:t>
            </a:r>
            <a:endParaRPr lang="en-US" altLang="zh-TW" sz="2000" b="1" dirty="0">
              <a:solidFill>
                <a:schemeClr val="tx1">
                  <a:lumMod val="50000"/>
                  <a:lumOff val="50000"/>
                </a:schemeClr>
              </a:solidFill>
              <a:latin typeface="微软雅黑" pitchFamily="34" charset="-122"/>
              <a:ea typeface="微软雅黑" pitchFamily="34" charset="-122"/>
            </a:endParaRPr>
          </a:p>
          <a:p>
            <a:r>
              <a:rPr lang="zh-TW" altLang="en-US" sz="2000" b="1" dirty="0">
                <a:solidFill>
                  <a:schemeClr val="tx1">
                    <a:lumMod val="50000"/>
                    <a:lumOff val="50000"/>
                  </a:schemeClr>
                </a:solidFill>
                <a:latin typeface="微软雅黑" pitchFamily="34" charset="-122"/>
                <a:ea typeface="微软雅黑" pitchFamily="34" charset="-122"/>
              </a:rPr>
              <a:t>        彌陀國中王蓮生           鳳翔國中郭秋英</a:t>
            </a:r>
            <a:endParaRPr lang="en-US" altLang="zh-TW" sz="2000" b="1" dirty="0">
              <a:solidFill>
                <a:schemeClr val="tx1">
                  <a:lumMod val="50000"/>
                  <a:lumOff val="50000"/>
                </a:schemeClr>
              </a:solidFill>
              <a:latin typeface="微软雅黑" pitchFamily="34" charset="-122"/>
              <a:ea typeface="微软雅黑" pitchFamily="34" charset="-122"/>
            </a:endParaRPr>
          </a:p>
          <a:p>
            <a:r>
              <a:rPr lang="zh-TW" altLang="en-US" sz="2000" b="1" dirty="0">
                <a:solidFill>
                  <a:schemeClr val="tx1">
                    <a:lumMod val="50000"/>
                    <a:lumOff val="50000"/>
                  </a:schemeClr>
                </a:solidFill>
                <a:latin typeface="微软雅黑" pitchFamily="34" charset="-122"/>
                <a:ea typeface="微软雅黑" pitchFamily="34" charset="-122"/>
              </a:rPr>
              <a:t>        獅甲國中莊士賢           前鋒國小蔡閔惠</a:t>
            </a:r>
            <a:endParaRPr lang="en-US" altLang="zh-CN" sz="2000" b="1" dirty="0">
              <a:solidFill>
                <a:schemeClr val="tx1">
                  <a:lumMod val="50000"/>
                  <a:lumOff val="50000"/>
                </a:schemeClr>
              </a:solidFill>
              <a:latin typeface="微软雅黑" pitchFamily="34" charset="-122"/>
              <a:ea typeface="微软雅黑" pitchFamily="34" charset="-122"/>
            </a:endParaRPr>
          </a:p>
          <a:p>
            <a:r>
              <a:rPr lang="zh-TW" altLang="en-US" sz="2000" b="1" dirty="0">
                <a:solidFill>
                  <a:schemeClr val="tx1">
                    <a:lumMod val="50000"/>
                    <a:lumOff val="50000"/>
                  </a:schemeClr>
                </a:solidFill>
                <a:latin typeface="微软雅黑" pitchFamily="34" charset="-122"/>
                <a:ea typeface="微软雅黑" pitchFamily="34" charset="-122"/>
              </a:rPr>
              <a:t>        成功特校鄭雅薇           後庄國小謝怡萱</a:t>
            </a:r>
            <a:endParaRPr lang="en-US" altLang="zh-TW" sz="2000" b="1" dirty="0">
              <a:solidFill>
                <a:schemeClr val="tx1">
                  <a:lumMod val="50000"/>
                  <a:lumOff val="50000"/>
                </a:schemeClr>
              </a:solidFill>
              <a:latin typeface="微软雅黑" pitchFamily="34" charset="-122"/>
              <a:ea typeface="微软雅黑" pitchFamily="34" charset="-122"/>
            </a:endParaRPr>
          </a:p>
          <a:p>
            <a:r>
              <a:rPr lang="zh-TW" altLang="en-US" sz="2000" b="1" dirty="0">
                <a:solidFill>
                  <a:schemeClr val="tx1">
                    <a:lumMod val="50000"/>
                    <a:lumOff val="50000"/>
                  </a:schemeClr>
                </a:solidFill>
                <a:latin typeface="微软雅黑" pitchFamily="34" charset="-122"/>
                <a:ea typeface="微软雅黑" pitchFamily="34" charset="-122"/>
              </a:rPr>
              <a:t>        成功特校連珊嬉           中山國小劉志文</a:t>
            </a:r>
            <a:endParaRPr lang="en-US" altLang="zh-CN" sz="2000" b="1"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10376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3"/>
                                        </p:tgtEl>
                                        <p:attrNameLst>
                                          <p:attrName>style.visibility</p:attrName>
                                        </p:attrNameLst>
                                      </p:cBhvr>
                                      <p:to>
                                        <p:strVal val="visible"/>
                                      </p:to>
                                    </p:set>
                                    <p:anim calcmode="lin" valueType="num">
                                      <p:cBhvr>
                                        <p:cTn id="7" dur="750" fill="hold"/>
                                        <p:tgtEl>
                                          <p:spTgt spid="183"/>
                                        </p:tgtEl>
                                        <p:attrNameLst>
                                          <p:attrName>ppt_w</p:attrName>
                                        </p:attrNameLst>
                                      </p:cBhvr>
                                      <p:tavLst>
                                        <p:tav tm="0">
                                          <p:val>
                                            <p:fltVal val="0"/>
                                          </p:val>
                                        </p:tav>
                                        <p:tav tm="100000">
                                          <p:val>
                                            <p:strVal val="#ppt_w"/>
                                          </p:val>
                                        </p:tav>
                                      </p:tavLst>
                                    </p:anim>
                                    <p:anim calcmode="lin" valueType="num">
                                      <p:cBhvr>
                                        <p:cTn id="8" dur="750" fill="hold"/>
                                        <p:tgtEl>
                                          <p:spTgt spid="183"/>
                                        </p:tgtEl>
                                        <p:attrNameLst>
                                          <p:attrName>ppt_h</p:attrName>
                                        </p:attrNameLst>
                                      </p:cBhvr>
                                      <p:tavLst>
                                        <p:tav tm="0">
                                          <p:val>
                                            <p:fltVal val="0"/>
                                          </p:val>
                                        </p:tav>
                                        <p:tav tm="100000">
                                          <p:val>
                                            <p:strVal val="#ppt_h"/>
                                          </p:val>
                                        </p:tav>
                                      </p:tavLst>
                                    </p:anim>
                                    <p:animEffect transition="in" filter="fade">
                                      <p:cBhvr>
                                        <p:cTn id="9" dur="750"/>
                                        <p:tgtEl>
                                          <p:spTgt spid="18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fltVal val="0"/>
                                          </p:val>
                                        </p:tav>
                                        <p:tav tm="100000">
                                          <p:val>
                                            <p:strVal val="#ppt_w"/>
                                          </p:val>
                                        </p:tav>
                                      </p:tavLst>
                                    </p:anim>
                                    <p:anim calcmode="lin" valueType="num">
                                      <p:cBhvr>
                                        <p:cTn id="13" dur="750" fill="hold"/>
                                        <p:tgtEl>
                                          <p:spTgt spid="2"/>
                                        </p:tgtEl>
                                        <p:attrNameLst>
                                          <p:attrName>ppt_h</p:attrName>
                                        </p:attrNameLst>
                                      </p:cBhvr>
                                      <p:tavLst>
                                        <p:tav tm="0">
                                          <p:val>
                                            <p:fltVal val="0"/>
                                          </p:val>
                                        </p:tav>
                                        <p:tav tm="100000">
                                          <p:val>
                                            <p:strVal val="#ppt_h"/>
                                          </p:val>
                                        </p:tav>
                                      </p:tavLst>
                                    </p:anim>
                                    <p:animEffect transition="in" filter="fade">
                                      <p:cBhvr>
                                        <p:cTn id="14" dur="750"/>
                                        <p:tgtEl>
                                          <p:spTgt spid="2"/>
                                        </p:tgtEl>
                                      </p:cBhvr>
                                    </p:animEffect>
                                  </p:childTnLst>
                                </p:cTn>
                              </p:par>
                            </p:childTnLst>
                          </p:cTn>
                        </p:par>
                        <p:par>
                          <p:cTn id="15" fill="hold">
                            <p:stCondLst>
                              <p:cond delay="750"/>
                            </p:stCondLst>
                            <p:childTnLst>
                              <p:par>
                                <p:cTn id="16" presetID="53" presetClass="entr" presetSubtype="16" fill="hold" grpId="0" nodeType="afterEffect">
                                  <p:stCondLst>
                                    <p:cond delay="0"/>
                                  </p:stCondLst>
                                  <p:childTnLst>
                                    <p:set>
                                      <p:cBhvr>
                                        <p:cTn id="17" dur="1" fill="hold">
                                          <p:stCondLst>
                                            <p:cond delay="0"/>
                                          </p:stCondLst>
                                        </p:cTn>
                                        <p:tgtEl>
                                          <p:spTgt spid="168"/>
                                        </p:tgtEl>
                                        <p:attrNameLst>
                                          <p:attrName>style.visibility</p:attrName>
                                        </p:attrNameLst>
                                      </p:cBhvr>
                                      <p:to>
                                        <p:strVal val="visible"/>
                                      </p:to>
                                    </p:set>
                                    <p:anim calcmode="lin" valueType="num">
                                      <p:cBhvr>
                                        <p:cTn id="18" dur="1000" fill="hold"/>
                                        <p:tgtEl>
                                          <p:spTgt spid="168"/>
                                        </p:tgtEl>
                                        <p:attrNameLst>
                                          <p:attrName>ppt_w</p:attrName>
                                        </p:attrNameLst>
                                      </p:cBhvr>
                                      <p:tavLst>
                                        <p:tav tm="0">
                                          <p:val>
                                            <p:fltVal val="0"/>
                                          </p:val>
                                        </p:tav>
                                        <p:tav tm="100000">
                                          <p:val>
                                            <p:strVal val="#ppt_w"/>
                                          </p:val>
                                        </p:tav>
                                      </p:tavLst>
                                    </p:anim>
                                    <p:anim calcmode="lin" valueType="num">
                                      <p:cBhvr>
                                        <p:cTn id="19" dur="1000" fill="hold"/>
                                        <p:tgtEl>
                                          <p:spTgt spid="168"/>
                                        </p:tgtEl>
                                        <p:attrNameLst>
                                          <p:attrName>ppt_h</p:attrName>
                                        </p:attrNameLst>
                                      </p:cBhvr>
                                      <p:tavLst>
                                        <p:tav tm="0">
                                          <p:val>
                                            <p:fltVal val="0"/>
                                          </p:val>
                                        </p:tav>
                                        <p:tav tm="100000">
                                          <p:val>
                                            <p:strVal val="#ppt_h"/>
                                          </p:val>
                                        </p:tav>
                                      </p:tavLst>
                                    </p:anim>
                                    <p:animEffect transition="in" filter="fade">
                                      <p:cBhvr>
                                        <p:cTn id="20" dur="1000"/>
                                        <p:tgtEl>
                                          <p:spTgt spid="168"/>
                                        </p:tgtEl>
                                      </p:cBhvr>
                                    </p:animEffect>
                                  </p:childTnLst>
                                </p:cTn>
                              </p:par>
                              <p:par>
                                <p:cTn id="21" presetID="53" presetClass="entr" presetSubtype="16" fill="hold" grpId="0" nodeType="withEffect">
                                  <p:stCondLst>
                                    <p:cond delay="225"/>
                                  </p:stCondLst>
                                  <p:childTnLst>
                                    <p:set>
                                      <p:cBhvr>
                                        <p:cTn id="22" dur="1" fill="hold">
                                          <p:stCondLst>
                                            <p:cond delay="0"/>
                                          </p:stCondLst>
                                        </p:cTn>
                                        <p:tgtEl>
                                          <p:spTgt spid="154"/>
                                        </p:tgtEl>
                                        <p:attrNameLst>
                                          <p:attrName>style.visibility</p:attrName>
                                        </p:attrNameLst>
                                      </p:cBhvr>
                                      <p:to>
                                        <p:strVal val="visible"/>
                                      </p:to>
                                    </p:set>
                                    <p:anim calcmode="lin" valueType="num">
                                      <p:cBhvr>
                                        <p:cTn id="23" dur="1000" fill="hold"/>
                                        <p:tgtEl>
                                          <p:spTgt spid="154"/>
                                        </p:tgtEl>
                                        <p:attrNameLst>
                                          <p:attrName>ppt_w</p:attrName>
                                        </p:attrNameLst>
                                      </p:cBhvr>
                                      <p:tavLst>
                                        <p:tav tm="0">
                                          <p:val>
                                            <p:fltVal val="0"/>
                                          </p:val>
                                        </p:tav>
                                        <p:tav tm="100000">
                                          <p:val>
                                            <p:strVal val="#ppt_w"/>
                                          </p:val>
                                        </p:tav>
                                      </p:tavLst>
                                    </p:anim>
                                    <p:anim calcmode="lin" valueType="num">
                                      <p:cBhvr>
                                        <p:cTn id="24" dur="1000" fill="hold"/>
                                        <p:tgtEl>
                                          <p:spTgt spid="154"/>
                                        </p:tgtEl>
                                        <p:attrNameLst>
                                          <p:attrName>ppt_h</p:attrName>
                                        </p:attrNameLst>
                                      </p:cBhvr>
                                      <p:tavLst>
                                        <p:tav tm="0">
                                          <p:val>
                                            <p:fltVal val="0"/>
                                          </p:val>
                                        </p:tav>
                                        <p:tav tm="100000">
                                          <p:val>
                                            <p:strVal val="#ppt_h"/>
                                          </p:val>
                                        </p:tav>
                                      </p:tavLst>
                                    </p:anim>
                                    <p:animEffect transition="in" filter="fade">
                                      <p:cBhvr>
                                        <p:cTn id="25" dur="1000"/>
                                        <p:tgtEl>
                                          <p:spTgt spid="154"/>
                                        </p:tgtEl>
                                      </p:cBhvr>
                                    </p:animEffect>
                                  </p:childTnLst>
                                </p:cTn>
                              </p:par>
                              <p:par>
                                <p:cTn id="26" presetID="53" presetClass="entr" presetSubtype="16" fill="hold" grpId="0" nodeType="withEffect">
                                  <p:stCondLst>
                                    <p:cond delay="125"/>
                                  </p:stCondLst>
                                  <p:childTnLst>
                                    <p:set>
                                      <p:cBhvr>
                                        <p:cTn id="27" dur="1" fill="hold">
                                          <p:stCondLst>
                                            <p:cond delay="0"/>
                                          </p:stCondLst>
                                        </p:cTn>
                                        <p:tgtEl>
                                          <p:spTgt spid="142"/>
                                        </p:tgtEl>
                                        <p:attrNameLst>
                                          <p:attrName>style.visibility</p:attrName>
                                        </p:attrNameLst>
                                      </p:cBhvr>
                                      <p:to>
                                        <p:strVal val="visible"/>
                                      </p:to>
                                    </p:set>
                                    <p:anim calcmode="lin" valueType="num">
                                      <p:cBhvr>
                                        <p:cTn id="28" dur="1000" fill="hold"/>
                                        <p:tgtEl>
                                          <p:spTgt spid="142"/>
                                        </p:tgtEl>
                                        <p:attrNameLst>
                                          <p:attrName>ppt_w</p:attrName>
                                        </p:attrNameLst>
                                      </p:cBhvr>
                                      <p:tavLst>
                                        <p:tav tm="0">
                                          <p:val>
                                            <p:fltVal val="0"/>
                                          </p:val>
                                        </p:tav>
                                        <p:tav tm="100000">
                                          <p:val>
                                            <p:strVal val="#ppt_w"/>
                                          </p:val>
                                        </p:tav>
                                      </p:tavLst>
                                    </p:anim>
                                    <p:anim calcmode="lin" valueType="num">
                                      <p:cBhvr>
                                        <p:cTn id="29" dur="1000" fill="hold"/>
                                        <p:tgtEl>
                                          <p:spTgt spid="142"/>
                                        </p:tgtEl>
                                        <p:attrNameLst>
                                          <p:attrName>ppt_h</p:attrName>
                                        </p:attrNameLst>
                                      </p:cBhvr>
                                      <p:tavLst>
                                        <p:tav tm="0">
                                          <p:val>
                                            <p:fltVal val="0"/>
                                          </p:val>
                                        </p:tav>
                                        <p:tav tm="100000">
                                          <p:val>
                                            <p:strVal val="#ppt_h"/>
                                          </p:val>
                                        </p:tav>
                                      </p:tavLst>
                                    </p:anim>
                                    <p:animEffect transition="in" filter="fade">
                                      <p:cBhvr>
                                        <p:cTn id="30" dur="1000"/>
                                        <p:tgtEl>
                                          <p:spTgt spid="142"/>
                                        </p:tgtEl>
                                      </p:cBhvr>
                                    </p:animEffect>
                                  </p:childTnLst>
                                </p:cTn>
                              </p:par>
                              <p:par>
                                <p:cTn id="31" presetID="53" presetClass="entr" presetSubtype="16" fill="hold" grpId="0" nodeType="withEffect">
                                  <p:stCondLst>
                                    <p:cond delay="225"/>
                                  </p:stCondLst>
                                  <p:childTnLst>
                                    <p:set>
                                      <p:cBhvr>
                                        <p:cTn id="32" dur="1" fill="hold">
                                          <p:stCondLst>
                                            <p:cond delay="0"/>
                                          </p:stCondLst>
                                        </p:cTn>
                                        <p:tgtEl>
                                          <p:spTgt spid="139"/>
                                        </p:tgtEl>
                                        <p:attrNameLst>
                                          <p:attrName>style.visibility</p:attrName>
                                        </p:attrNameLst>
                                      </p:cBhvr>
                                      <p:to>
                                        <p:strVal val="visible"/>
                                      </p:to>
                                    </p:set>
                                    <p:anim calcmode="lin" valueType="num">
                                      <p:cBhvr>
                                        <p:cTn id="33" dur="1000" fill="hold"/>
                                        <p:tgtEl>
                                          <p:spTgt spid="139"/>
                                        </p:tgtEl>
                                        <p:attrNameLst>
                                          <p:attrName>ppt_w</p:attrName>
                                        </p:attrNameLst>
                                      </p:cBhvr>
                                      <p:tavLst>
                                        <p:tav tm="0">
                                          <p:val>
                                            <p:fltVal val="0"/>
                                          </p:val>
                                        </p:tav>
                                        <p:tav tm="100000">
                                          <p:val>
                                            <p:strVal val="#ppt_w"/>
                                          </p:val>
                                        </p:tav>
                                      </p:tavLst>
                                    </p:anim>
                                    <p:anim calcmode="lin" valueType="num">
                                      <p:cBhvr>
                                        <p:cTn id="34" dur="1000" fill="hold"/>
                                        <p:tgtEl>
                                          <p:spTgt spid="139"/>
                                        </p:tgtEl>
                                        <p:attrNameLst>
                                          <p:attrName>ppt_h</p:attrName>
                                        </p:attrNameLst>
                                      </p:cBhvr>
                                      <p:tavLst>
                                        <p:tav tm="0">
                                          <p:val>
                                            <p:fltVal val="0"/>
                                          </p:val>
                                        </p:tav>
                                        <p:tav tm="100000">
                                          <p:val>
                                            <p:strVal val="#ppt_h"/>
                                          </p:val>
                                        </p:tav>
                                      </p:tavLst>
                                    </p:anim>
                                    <p:animEffect transition="in" filter="fade">
                                      <p:cBhvr>
                                        <p:cTn id="35" dur="1000"/>
                                        <p:tgtEl>
                                          <p:spTgt spid="139"/>
                                        </p:tgtEl>
                                      </p:cBhvr>
                                    </p:animEffect>
                                  </p:childTnLst>
                                </p:cTn>
                              </p:par>
                              <p:par>
                                <p:cTn id="36" presetID="53" presetClass="entr" presetSubtype="16" fill="hold" grpId="0" nodeType="withEffect">
                                  <p:stCondLst>
                                    <p:cond delay="225"/>
                                  </p:stCondLst>
                                  <p:childTnLst>
                                    <p:set>
                                      <p:cBhvr>
                                        <p:cTn id="37" dur="1" fill="hold">
                                          <p:stCondLst>
                                            <p:cond delay="0"/>
                                          </p:stCondLst>
                                        </p:cTn>
                                        <p:tgtEl>
                                          <p:spTgt spid="157"/>
                                        </p:tgtEl>
                                        <p:attrNameLst>
                                          <p:attrName>style.visibility</p:attrName>
                                        </p:attrNameLst>
                                      </p:cBhvr>
                                      <p:to>
                                        <p:strVal val="visible"/>
                                      </p:to>
                                    </p:set>
                                    <p:anim calcmode="lin" valueType="num">
                                      <p:cBhvr>
                                        <p:cTn id="38" dur="1000" fill="hold"/>
                                        <p:tgtEl>
                                          <p:spTgt spid="157"/>
                                        </p:tgtEl>
                                        <p:attrNameLst>
                                          <p:attrName>ppt_w</p:attrName>
                                        </p:attrNameLst>
                                      </p:cBhvr>
                                      <p:tavLst>
                                        <p:tav tm="0">
                                          <p:val>
                                            <p:fltVal val="0"/>
                                          </p:val>
                                        </p:tav>
                                        <p:tav tm="100000">
                                          <p:val>
                                            <p:strVal val="#ppt_w"/>
                                          </p:val>
                                        </p:tav>
                                      </p:tavLst>
                                    </p:anim>
                                    <p:anim calcmode="lin" valueType="num">
                                      <p:cBhvr>
                                        <p:cTn id="39" dur="1000" fill="hold"/>
                                        <p:tgtEl>
                                          <p:spTgt spid="157"/>
                                        </p:tgtEl>
                                        <p:attrNameLst>
                                          <p:attrName>ppt_h</p:attrName>
                                        </p:attrNameLst>
                                      </p:cBhvr>
                                      <p:tavLst>
                                        <p:tav tm="0">
                                          <p:val>
                                            <p:fltVal val="0"/>
                                          </p:val>
                                        </p:tav>
                                        <p:tav tm="100000">
                                          <p:val>
                                            <p:strVal val="#ppt_h"/>
                                          </p:val>
                                        </p:tav>
                                      </p:tavLst>
                                    </p:anim>
                                    <p:animEffect transition="in" filter="fade">
                                      <p:cBhvr>
                                        <p:cTn id="40" dur="1000"/>
                                        <p:tgtEl>
                                          <p:spTgt spid="15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60"/>
                                        </p:tgtEl>
                                        <p:attrNameLst>
                                          <p:attrName>style.visibility</p:attrName>
                                        </p:attrNameLst>
                                      </p:cBhvr>
                                      <p:to>
                                        <p:strVal val="visible"/>
                                      </p:to>
                                    </p:set>
                                    <p:anim calcmode="lin" valueType="num">
                                      <p:cBhvr>
                                        <p:cTn id="43" dur="1000" fill="hold"/>
                                        <p:tgtEl>
                                          <p:spTgt spid="160"/>
                                        </p:tgtEl>
                                        <p:attrNameLst>
                                          <p:attrName>ppt_w</p:attrName>
                                        </p:attrNameLst>
                                      </p:cBhvr>
                                      <p:tavLst>
                                        <p:tav tm="0">
                                          <p:val>
                                            <p:fltVal val="0"/>
                                          </p:val>
                                        </p:tav>
                                        <p:tav tm="100000">
                                          <p:val>
                                            <p:strVal val="#ppt_w"/>
                                          </p:val>
                                        </p:tav>
                                      </p:tavLst>
                                    </p:anim>
                                    <p:anim calcmode="lin" valueType="num">
                                      <p:cBhvr>
                                        <p:cTn id="44" dur="1000" fill="hold"/>
                                        <p:tgtEl>
                                          <p:spTgt spid="160"/>
                                        </p:tgtEl>
                                        <p:attrNameLst>
                                          <p:attrName>ppt_h</p:attrName>
                                        </p:attrNameLst>
                                      </p:cBhvr>
                                      <p:tavLst>
                                        <p:tav tm="0">
                                          <p:val>
                                            <p:fltVal val="0"/>
                                          </p:val>
                                        </p:tav>
                                        <p:tav tm="100000">
                                          <p:val>
                                            <p:strVal val="#ppt_h"/>
                                          </p:val>
                                        </p:tav>
                                      </p:tavLst>
                                    </p:anim>
                                    <p:animEffect transition="in" filter="fade">
                                      <p:cBhvr>
                                        <p:cTn id="45" dur="1000"/>
                                        <p:tgtEl>
                                          <p:spTgt spid="160"/>
                                        </p:tgtEl>
                                      </p:cBhvr>
                                    </p:animEffect>
                                  </p:childTnLst>
                                </p:cTn>
                              </p:par>
                              <p:par>
                                <p:cTn id="46" presetID="53" presetClass="entr" presetSubtype="16" fill="hold" grpId="0" nodeType="withEffect">
                                  <p:stCondLst>
                                    <p:cond delay="125"/>
                                  </p:stCondLst>
                                  <p:childTnLst>
                                    <p:set>
                                      <p:cBhvr>
                                        <p:cTn id="47" dur="1" fill="hold">
                                          <p:stCondLst>
                                            <p:cond delay="0"/>
                                          </p:stCondLst>
                                        </p:cTn>
                                        <p:tgtEl>
                                          <p:spTgt spid="189"/>
                                        </p:tgtEl>
                                        <p:attrNameLst>
                                          <p:attrName>style.visibility</p:attrName>
                                        </p:attrNameLst>
                                      </p:cBhvr>
                                      <p:to>
                                        <p:strVal val="visible"/>
                                      </p:to>
                                    </p:set>
                                    <p:anim calcmode="lin" valueType="num">
                                      <p:cBhvr>
                                        <p:cTn id="48" dur="1000" fill="hold"/>
                                        <p:tgtEl>
                                          <p:spTgt spid="189"/>
                                        </p:tgtEl>
                                        <p:attrNameLst>
                                          <p:attrName>ppt_w</p:attrName>
                                        </p:attrNameLst>
                                      </p:cBhvr>
                                      <p:tavLst>
                                        <p:tav tm="0">
                                          <p:val>
                                            <p:fltVal val="0"/>
                                          </p:val>
                                        </p:tav>
                                        <p:tav tm="100000">
                                          <p:val>
                                            <p:strVal val="#ppt_w"/>
                                          </p:val>
                                        </p:tav>
                                      </p:tavLst>
                                    </p:anim>
                                    <p:anim calcmode="lin" valueType="num">
                                      <p:cBhvr>
                                        <p:cTn id="49" dur="1000" fill="hold"/>
                                        <p:tgtEl>
                                          <p:spTgt spid="189"/>
                                        </p:tgtEl>
                                        <p:attrNameLst>
                                          <p:attrName>ppt_h</p:attrName>
                                        </p:attrNameLst>
                                      </p:cBhvr>
                                      <p:tavLst>
                                        <p:tav tm="0">
                                          <p:val>
                                            <p:fltVal val="0"/>
                                          </p:val>
                                        </p:tav>
                                        <p:tav tm="100000">
                                          <p:val>
                                            <p:strVal val="#ppt_h"/>
                                          </p:val>
                                        </p:tav>
                                      </p:tavLst>
                                    </p:anim>
                                    <p:animEffect transition="in" filter="fade">
                                      <p:cBhvr>
                                        <p:cTn id="50" dur="1000"/>
                                        <p:tgtEl>
                                          <p:spTgt spid="189"/>
                                        </p:tgtEl>
                                      </p:cBhvr>
                                    </p:animEffect>
                                  </p:childTnLst>
                                </p:cTn>
                              </p:par>
                              <p:par>
                                <p:cTn id="51" presetID="53" presetClass="entr" presetSubtype="16" fill="hold" grpId="0" nodeType="withEffect">
                                  <p:stCondLst>
                                    <p:cond delay="325"/>
                                  </p:stCondLst>
                                  <p:childTnLst>
                                    <p:set>
                                      <p:cBhvr>
                                        <p:cTn id="52" dur="1" fill="hold">
                                          <p:stCondLst>
                                            <p:cond delay="0"/>
                                          </p:stCondLst>
                                        </p:cTn>
                                        <p:tgtEl>
                                          <p:spTgt spid="190"/>
                                        </p:tgtEl>
                                        <p:attrNameLst>
                                          <p:attrName>style.visibility</p:attrName>
                                        </p:attrNameLst>
                                      </p:cBhvr>
                                      <p:to>
                                        <p:strVal val="visible"/>
                                      </p:to>
                                    </p:set>
                                    <p:anim calcmode="lin" valueType="num">
                                      <p:cBhvr>
                                        <p:cTn id="53" dur="1000" fill="hold"/>
                                        <p:tgtEl>
                                          <p:spTgt spid="190"/>
                                        </p:tgtEl>
                                        <p:attrNameLst>
                                          <p:attrName>ppt_w</p:attrName>
                                        </p:attrNameLst>
                                      </p:cBhvr>
                                      <p:tavLst>
                                        <p:tav tm="0">
                                          <p:val>
                                            <p:fltVal val="0"/>
                                          </p:val>
                                        </p:tav>
                                        <p:tav tm="100000">
                                          <p:val>
                                            <p:strVal val="#ppt_w"/>
                                          </p:val>
                                        </p:tav>
                                      </p:tavLst>
                                    </p:anim>
                                    <p:anim calcmode="lin" valueType="num">
                                      <p:cBhvr>
                                        <p:cTn id="54" dur="1000" fill="hold"/>
                                        <p:tgtEl>
                                          <p:spTgt spid="190"/>
                                        </p:tgtEl>
                                        <p:attrNameLst>
                                          <p:attrName>ppt_h</p:attrName>
                                        </p:attrNameLst>
                                      </p:cBhvr>
                                      <p:tavLst>
                                        <p:tav tm="0">
                                          <p:val>
                                            <p:fltVal val="0"/>
                                          </p:val>
                                        </p:tav>
                                        <p:tav tm="100000">
                                          <p:val>
                                            <p:strVal val="#ppt_h"/>
                                          </p:val>
                                        </p:tav>
                                      </p:tavLst>
                                    </p:anim>
                                    <p:animEffect transition="in" filter="fade">
                                      <p:cBhvr>
                                        <p:cTn id="55" dur="1000"/>
                                        <p:tgtEl>
                                          <p:spTgt spid="190"/>
                                        </p:tgtEl>
                                      </p:cBhvr>
                                    </p:animEffect>
                                  </p:childTnLst>
                                </p:cTn>
                              </p:par>
                              <p:par>
                                <p:cTn id="56" presetID="53" presetClass="entr" presetSubtype="16" fill="hold" grpId="0" nodeType="withEffect">
                                  <p:stCondLst>
                                    <p:cond delay="125"/>
                                  </p:stCondLst>
                                  <p:childTnLst>
                                    <p:set>
                                      <p:cBhvr>
                                        <p:cTn id="57" dur="1" fill="hold">
                                          <p:stCondLst>
                                            <p:cond delay="0"/>
                                          </p:stCondLst>
                                        </p:cTn>
                                        <p:tgtEl>
                                          <p:spTgt spid="191"/>
                                        </p:tgtEl>
                                        <p:attrNameLst>
                                          <p:attrName>style.visibility</p:attrName>
                                        </p:attrNameLst>
                                      </p:cBhvr>
                                      <p:to>
                                        <p:strVal val="visible"/>
                                      </p:to>
                                    </p:set>
                                    <p:anim calcmode="lin" valueType="num">
                                      <p:cBhvr>
                                        <p:cTn id="58" dur="1000" fill="hold"/>
                                        <p:tgtEl>
                                          <p:spTgt spid="191"/>
                                        </p:tgtEl>
                                        <p:attrNameLst>
                                          <p:attrName>ppt_w</p:attrName>
                                        </p:attrNameLst>
                                      </p:cBhvr>
                                      <p:tavLst>
                                        <p:tav tm="0">
                                          <p:val>
                                            <p:fltVal val="0"/>
                                          </p:val>
                                        </p:tav>
                                        <p:tav tm="100000">
                                          <p:val>
                                            <p:strVal val="#ppt_w"/>
                                          </p:val>
                                        </p:tav>
                                      </p:tavLst>
                                    </p:anim>
                                    <p:anim calcmode="lin" valueType="num">
                                      <p:cBhvr>
                                        <p:cTn id="59" dur="1000" fill="hold"/>
                                        <p:tgtEl>
                                          <p:spTgt spid="191"/>
                                        </p:tgtEl>
                                        <p:attrNameLst>
                                          <p:attrName>ppt_h</p:attrName>
                                        </p:attrNameLst>
                                      </p:cBhvr>
                                      <p:tavLst>
                                        <p:tav tm="0">
                                          <p:val>
                                            <p:fltVal val="0"/>
                                          </p:val>
                                        </p:tav>
                                        <p:tav tm="100000">
                                          <p:val>
                                            <p:strVal val="#ppt_h"/>
                                          </p:val>
                                        </p:tav>
                                      </p:tavLst>
                                    </p:anim>
                                    <p:animEffect transition="in" filter="fade">
                                      <p:cBhvr>
                                        <p:cTn id="60" dur="1000"/>
                                        <p:tgtEl>
                                          <p:spTgt spid="191"/>
                                        </p:tgtEl>
                                      </p:cBhvr>
                                    </p:animEffect>
                                  </p:childTnLst>
                                </p:cTn>
                              </p:par>
                            </p:childTnLst>
                          </p:cTn>
                        </p:par>
                        <p:par>
                          <p:cTn id="61" fill="hold">
                            <p:stCondLst>
                              <p:cond delay="2075"/>
                            </p:stCondLst>
                            <p:childTnLst>
                              <p:par>
                                <p:cTn id="62" presetID="31" presetClass="entr" presetSubtype="0" fill="hold" grpId="0" nodeType="afterEffect">
                                  <p:stCondLst>
                                    <p:cond delay="0"/>
                                  </p:stCondLst>
                                  <p:iterate type="lt">
                                    <p:tmPct val="5000"/>
                                  </p:iterate>
                                  <p:childTnLst>
                                    <p:set>
                                      <p:cBhvr>
                                        <p:cTn id="63" dur="1" fill="hold">
                                          <p:stCondLst>
                                            <p:cond delay="0"/>
                                          </p:stCondLst>
                                        </p:cTn>
                                        <p:tgtEl>
                                          <p:spTgt spid="172"/>
                                        </p:tgtEl>
                                        <p:attrNameLst>
                                          <p:attrName>style.visibility</p:attrName>
                                        </p:attrNameLst>
                                      </p:cBhvr>
                                      <p:to>
                                        <p:strVal val="visible"/>
                                      </p:to>
                                    </p:set>
                                    <p:anim calcmode="lin" valueType="num">
                                      <p:cBhvr>
                                        <p:cTn id="64" dur="1000" fill="hold"/>
                                        <p:tgtEl>
                                          <p:spTgt spid="172"/>
                                        </p:tgtEl>
                                        <p:attrNameLst>
                                          <p:attrName>ppt_w</p:attrName>
                                        </p:attrNameLst>
                                      </p:cBhvr>
                                      <p:tavLst>
                                        <p:tav tm="0">
                                          <p:val>
                                            <p:fltVal val="0"/>
                                          </p:val>
                                        </p:tav>
                                        <p:tav tm="100000">
                                          <p:val>
                                            <p:strVal val="#ppt_w"/>
                                          </p:val>
                                        </p:tav>
                                      </p:tavLst>
                                    </p:anim>
                                    <p:anim calcmode="lin" valueType="num">
                                      <p:cBhvr>
                                        <p:cTn id="65" dur="1000" fill="hold"/>
                                        <p:tgtEl>
                                          <p:spTgt spid="172"/>
                                        </p:tgtEl>
                                        <p:attrNameLst>
                                          <p:attrName>ppt_h</p:attrName>
                                        </p:attrNameLst>
                                      </p:cBhvr>
                                      <p:tavLst>
                                        <p:tav tm="0">
                                          <p:val>
                                            <p:fltVal val="0"/>
                                          </p:val>
                                        </p:tav>
                                        <p:tav tm="100000">
                                          <p:val>
                                            <p:strVal val="#ppt_h"/>
                                          </p:val>
                                        </p:tav>
                                      </p:tavLst>
                                    </p:anim>
                                    <p:anim calcmode="lin" valueType="num">
                                      <p:cBhvr>
                                        <p:cTn id="66" dur="1000" fill="hold"/>
                                        <p:tgtEl>
                                          <p:spTgt spid="172"/>
                                        </p:tgtEl>
                                        <p:attrNameLst>
                                          <p:attrName>style.rotation</p:attrName>
                                        </p:attrNameLst>
                                      </p:cBhvr>
                                      <p:tavLst>
                                        <p:tav tm="0">
                                          <p:val>
                                            <p:fltVal val="90"/>
                                          </p:val>
                                        </p:tav>
                                        <p:tav tm="100000">
                                          <p:val>
                                            <p:fltVal val="0"/>
                                          </p:val>
                                        </p:tav>
                                      </p:tavLst>
                                    </p:anim>
                                    <p:animEffect transition="in" filter="fade">
                                      <p:cBhvr>
                                        <p:cTn id="67" dur="1000"/>
                                        <p:tgtEl>
                                          <p:spTgt spid="172"/>
                                        </p:tgtEl>
                                      </p:cBhvr>
                                    </p:animEffect>
                                  </p:childTnLst>
                                </p:cTn>
                              </p:par>
                            </p:childTnLst>
                          </p:cTn>
                        </p:par>
                        <p:par>
                          <p:cTn id="68" fill="hold">
                            <p:stCondLst>
                              <p:cond delay="3225"/>
                            </p:stCondLst>
                            <p:childTnLst>
                              <p:par>
                                <p:cTn id="69" presetID="56" presetClass="entr" presetSubtype="0" fill="hold" grpId="0" nodeType="afterEffect">
                                  <p:stCondLst>
                                    <p:cond delay="0"/>
                                  </p:stCondLst>
                                  <p:iterate type="lt">
                                    <p:tmPct val="10000"/>
                                  </p:iterate>
                                  <p:childTnLst>
                                    <p:set>
                                      <p:cBhvr>
                                        <p:cTn id="70" dur="1" fill="hold">
                                          <p:stCondLst>
                                            <p:cond delay="0"/>
                                          </p:stCondLst>
                                        </p:cTn>
                                        <p:tgtEl>
                                          <p:spTgt spid="197"/>
                                        </p:tgtEl>
                                        <p:attrNameLst>
                                          <p:attrName>style.visibility</p:attrName>
                                        </p:attrNameLst>
                                      </p:cBhvr>
                                      <p:to>
                                        <p:strVal val="visible"/>
                                      </p:to>
                                    </p:set>
                                    <p:anim by="(-#ppt_w*2)" calcmode="lin" valueType="num">
                                      <p:cBhvr rctx="PPT">
                                        <p:cTn id="71" dur="250" autoRev="1" fill="hold">
                                          <p:stCondLst>
                                            <p:cond delay="0"/>
                                          </p:stCondLst>
                                        </p:cTn>
                                        <p:tgtEl>
                                          <p:spTgt spid="197"/>
                                        </p:tgtEl>
                                        <p:attrNameLst>
                                          <p:attrName>ppt_w</p:attrName>
                                        </p:attrNameLst>
                                      </p:cBhvr>
                                    </p:anim>
                                    <p:anim by="(#ppt_w*0.50)" calcmode="lin" valueType="num">
                                      <p:cBhvr>
                                        <p:cTn id="72" dur="250" decel="50000" autoRev="1" fill="hold">
                                          <p:stCondLst>
                                            <p:cond delay="0"/>
                                          </p:stCondLst>
                                        </p:cTn>
                                        <p:tgtEl>
                                          <p:spTgt spid="197"/>
                                        </p:tgtEl>
                                        <p:attrNameLst>
                                          <p:attrName>ppt_x</p:attrName>
                                        </p:attrNameLst>
                                      </p:cBhvr>
                                    </p:anim>
                                    <p:anim from="(-#ppt_h/2)" to="(#ppt_y)" calcmode="lin" valueType="num">
                                      <p:cBhvr>
                                        <p:cTn id="73" dur="500" fill="hold">
                                          <p:stCondLst>
                                            <p:cond delay="0"/>
                                          </p:stCondLst>
                                        </p:cTn>
                                        <p:tgtEl>
                                          <p:spTgt spid="197"/>
                                        </p:tgtEl>
                                        <p:attrNameLst>
                                          <p:attrName>ppt_y</p:attrName>
                                        </p:attrNameLst>
                                      </p:cBhvr>
                                    </p:anim>
                                    <p:animRot by="21600000">
                                      <p:cBhvr>
                                        <p:cTn id="74" dur="500" fill="hold">
                                          <p:stCondLst>
                                            <p:cond delay="0"/>
                                          </p:stCondLst>
                                        </p:cTn>
                                        <p:tgtEl>
                                          <p:spTgt spid="197"/>
                                        </p:tgtEl>
                                        <p:attrNameLst>
                                          <p:attrName>r</p:attrName>
                                        </p:attrNameLst>
                                      </p:cBhvr>
                                    </p:animRot>
                                  </p:childTnLst>
                                </p:cTn>
                              </p:par>
                            </p:childTnLst>
                          </p:cTn>
                        </p:par>
                        <p:par>
                          <p:cTn id="75" fill="hold">
                            <p:stCondLst>
                              <p:cond delay="4375"/>
                            </p:stCondLst>
                            <p:childTnLst>
                              <p:par>
                                <p:cTn id="76" presetID="53" presetClass="entr" presetSubtype="16" fill="hold" nodeType="afterEffect">
                                  <p:stCondLst>
                                    <p:cond delay="0"/>
                                  </p:stCondLst>
                                  <p:childTnLst>
                                    <p:set>
                                      <p:cBhvr>
                                        <p:cTn id="77" dur="1" fill="hold">
                                          <p:stCondLst>
                                            <p:cond delay="0"/>
                                          </p:stCondLst>
                                        </p:cTn>
                                        <p:tgtEl>
                                          <p:spTgt spid="192"/>
                                        </p:tgtEl>
                                        <p:attrNameLst>
                                          <p:attrName>style.visibility</p:attrName>
                                        </p:attrNameLst>
                                      </p:cBhvr>
                                      <p:to>
                                        <p:strVal val="visible"/>
                                      </p:to>
                                    </p:set>
                                    <p:anim calcmode="lin" valueType="num">
                                      <p:cBhvr>
                                        <p:cTn id="78" dur="500" fill="hold"/>
                                        <p:tgtEl>
                                          <p:spTgt spid="192"/>
                                        </p:tgtEl>
                                        <p:attrNameLst>
                                          <p:attrName>ppt_w</p:attrName>
                                        </p:attrNameLst>
                                      </p:cBhvr>
                                      <p:tavLst>
                                        <p:tav tm="0">
                                          <p:val>
                                            <p:fltVal val="0"/>
                                          </p:val>
                                        </p:tav>
                                        <p:tav tm="100000">
                                          <p:val>
                                            <p:strVal val="#ppt_w"/>
                                          </p:val>
                                        </p:tav>
                                      </p:tavLst>
                                    </p:anim>
                                    <p:anim calcmode="lin" valueType="num">
                                      <p:cBhvr>
                                        <p:cTn id="79" dur="500" fill="hold"/>
                                        <p:tgtEl>
                                          <p:spTgt spid="192"/>
                                        </p:tgtEl>
                                        <p:attrNameLst>
                                          <p:attrName>ppt_h</p:attrName>
                                        </p:attrNameLst>
                                      </p:cBhvr>
                                      <p:tavLst>
                                        <p:tav tm="0">
                                          <p:val>
                                            <p:fltVal val="0"/>
                                          </p:val>
                                        </p:tav>
                                        <p:tav tm="100000">
                                          <p:val>
                                            <p:strVal val="#ppt_h"/>
                                          </p:val>
                                        </p:tav>
                                      </p:tavLst>
                                    </p:anim>
                                    <p:animEffect transition="in" filter="fade">
                                      <p:cBhvr>
                                        <p:cTn id="80" dur="500"/>
                                        <p:tgtEl>
                                          <p:spTgt spid="192"/>
                                        </p:tgtEl>
                                      </p:cBhvr>
                                    </p:animEffect>
                                  </p:childTnLst>
                                </p:cTn>
                              </p:par>
                            </p:childTnLst>
                          </p:cTn>
                        </p:par>
                        <p:par>
                          <p:cTn id="81" fill="hold">
                            <p:stCondLst>
                              <p:cond delay="4875"/>
                            </p:stCondLst>
                            <p:childTnLst>
                              <p:par>
                                <p:cTn id="82" presetID="56" presetClass="entr" presetSubtype="0" fill="hold" grpId="0" nodeType="afterEffect">
                                  <p:stCondLst>
                                    <p:cond delay="0"/>
                                  </p:stCondLst>
                                  <p:iterate type="lt">
                                    <p:tmPct val="10000"/>
                                  </p:iterate>
                                  <p:childTnLst>
                                    <p:set>
                                      <p:cBhvr>
                                        <p:cTn id="83" dur="1" fill="hold">
                                          <p:stCondLst>
                                            <p:cond delay="0"/>
                                          </p:stCondLst>
                                        </p:cTn>
                                        <p:tgtEl>
                                          <p:spTgt spid="104"/>
                                        </p:tgtEl>
                                        <p:attrNameLst>
                                          <p:attrName>style.visibility</p:attrName>
                                        </p:attrNameLst>
                                      </p:cBhvr>
                                      <p:to>
                                        <p:strVal val="visible"/>
                                      </p:to>
                                    </p:set>
                                    <p:anim by="(-#ppt_w*2)" calcmode="lin" valueType="num">
                                      <p:cBhvr rctx="PPT">
                                        <p:cTn id="84" dur="375" autoRev="1" fill="hold">
                                          <p:stCondLst>
                                            <p:cond delay="0"/>
                                          </p:stCondLst>
                                        </p:cTn>
                                        <p:tgtEl>
                                          <p:spTgt spid="104"/>
                                        </p:tgtEl>
                                        <p:attrNameLst>
                                          <p:attrName>ppt_w</p:attrName>
                                        </p:attrNameLst>
                                      </p:cBhvr>
                                    </p:anim>
                                    <p:anim by="(#ppt_w*0.50)" calcmode="lin" valueType="num">
                                      <p:cBhvr>
                                        <p:cTn id="85" dur="375" decel="50000" autoRev="1" fill="hold">
                                          <p:stCondLst>
                                            <p:cond delay="0"/>
                                          </p:stCondLst>
                                        </p:cTn>
                                        <p:tgtEl>
                                          <p:spTgt spid="104"/>
                                        </p:tgtEl>
                                        <p:attrNameLst>
                                          <p:attrName>ppt_x</p:attrName>
                                        </p:attrNameLst>
                                      </p:cBhvr>
                                    </p:anim>
                                    <p:anim from="(-#ppt_h/2)" to="(#ppt_y)" calcmode="lin" valueType="num">
                                      <p:cBhvr>
                                        <p:cTn id="86" dur="750" fill="hold">
                                          <p:stCondLst>
                                            <p:cond delay="0"/>
                                          </p:stCondLst>
                                        </p:cTn>
                                        <p:tgtEl>
                                          <p:spTgt spid="104"/>
                                        </p:tgtEl>
                                        <p:attrNameLst>
                                          <p:attrName>ppt_y</p:attrName>
                                        </p:attrNameLst>
                                      </p:cBhvr>
                                    </p:anim>
                                    <p:animRot by="21600000">
                                      <p:cBhvr>
                                        <p:cTn id="87" dur="750" fill="hold">
                                          <p:stCondLst>
                                            <p:cond delay="0"/>
                                          </p:stCondLst>
                                        </p:cTn>
                                        <p:tgtEl>
                                          <p:spTgt spid="104"/>
                                        </p:tgtEl>
                                        <p:attrNameLst>
                                          <p:attrName>r</p:attrName>
                                        </p:attrNameLst>
                                      </p:cBhvr>
                                    </p:animRot>
                                  </p:childTnLst>
                                </p:cTn>
                              </p:par>
                            </p:childTnLst>
                          </p:cTn>
                        </p:par>
                        <p:par>
                          <p:cTn id="88" fill="hold">
                            <p:stCondLst>
                              <p:cond delay="6900"/>
                            </p:stCondLst>
                            <p:childTnLst>
                              <p:par>
                                <p:cTn id="89" presetID="42"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500"/>
                                        <p:tgtEl>
                                          <p:spTgt spid="58"/>
                                        </p:tgtEl>
                                      </p:cBhvr>
                                    </p:animEffect>
                                    <p:anim calcmode="lin" valueType="num">
                                      <p:cBhvr>
                                        <p:cTn id="92" dur="500" fill="hold"/>
                                        <p:tgtEl>
                                          <p:spTgt spid="58"/>
                                        </p:tgtEl>
                                        <p:attrNameLst>
                                          <p:attrName>ppt_x</p:attrName>
                                        </p:attrNameLst>
                                      </p:cBhvr>
                                      <p:tavLst>
                                        <p:tav tm="0">
                                          <p:val>
                                            <p:strVal val="#ppt_x"/>
                                          </p:val>
                                        </p:tav>
                                        <p:tav tm="100000">
                                          <p:val>
                                            <p:strVal val="#ppt_x"/>
                                          </p:val>
                                        </p:tav>
                                      </p:tavLst>
                                    </p:anim>
                                    <p:anim calcmode="lin" valueType="num">
                                      <p:cBhvr>
                                        <p:cTn id="93" dur="500" fill="hold"/>
                                        <p:tgtEl>
                                          <p:spTgt spid="58"/>
                                        </p:tgtEl>
                                        <p:attrNameLst>
                                          <p:attrName>ppt_y</p:attrName>
                                        </p:attrNameLst>
                                      </p:cBhvr>
                                      <p:tavLst>
                                        <p:tav tm="0">
                                          <p:val>
                                            <p:strVal val="#ppt_y+.1"/>
                                          </p:val>
                                        </p:tav>
                                        <p:tav tm="100000">
                                          <p:val>
                                            <p:strVal val="#ppt_y"/>
                                          </p:val>
                                        </p:tav>
                                      </p:tavLst>
                                    </p:anim>
                                  </p:childTnLst>
                                </p:cTn>
                              </p:par>
                            </p:childTnLst>
                          </p:cTn>
                        </p:par>
                        <p:par>
                          <p:cTn id="94" fill="hold">
                            <p:stCondLst>
                              <p:cond delay="7400"/>
                            </p:stCondLst>
                            <p:childTnLst>
                              <p:par>
                                <p:cTn id="95" presetID="42" presetClass="entr" presetSubtype="0"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anim calcmode="lin" valueType="num">
                                      <p:cBhvr>
                                        <p:cTn id="98" dur="500" fill="hold"/>
                                        <p:tgtEl>
                                          <p:spTgt spid="30"/>
                                        </p:tgtEl>
                                        <p:attrNameLst>
                                          <p:attrName>ppt_x</p:attrName>
                                        </p:attrNameLst>
                                      </p:cBhvr>
                                      <p:tavLst>
                                        <p:tav tm="0">
                                          <p:val>
                                            <p:strVal val="#ppt_x"/>
                                          </p:val>
                                        </p:tav>
                                        <p:tav tm="100000">
                                          <p:val>
                                            <p:strVal val="#ppt_x"/>
                                          </p:val>
                                        </p:tav>
                                      </p:tavLst>
                                    </p:anim>
                                    <p:anim calcmode="lin" valueType="num">
                                      <p:cBhvr>
                                        <p:cTn id="99"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58" grpId="0"/>
      <p:bldP spid="168" grpId="0" animBg="1"/>
      <p:bldP spid="154" grpId="0" animBg="1"/>
      <p:bldP spid="142" grpId="0" animBg="1"/>
      <p:bldP spid="139" grpId="0" animBg="1"/>
      <p:bldP spid="157" grpId="0" animBg="1"/>
      <p:bldP spid="160" grpId="0" animBg="1"/>
      <p:bldP spid="189" grpId="0" animBg="1"/>
      <p:bldP spid="190" grpId="0" animBg="1"/>
      <p:bldP spid="191" grpId="0" animBg="1"/>
      <p:bldP spid="172" grpId="0"/>
      <p:bldP spid="197"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dirty="0">
                <a:solidFill>
                  <a:srgbClr val="00B0F0"/>
                </a:solidFill>
                <a:latin typeface="微软雅黑" pitchFamily="34" charset="-122"/>
                <a:ea typeface="微软雅黑" pitchFamily="34" charset="-122"/>
                <a:cs typeface="Calibri" pitchFamily="34" charset="0"/>
                <a:sym typeface="Calibri" pitchFamily="34" charset="0"/>
              </a:rPr>
              <a:t>社群活動照片</a:t>
            </a:r>
            <a:endParaRPr lang="zh-CN" altLang="en-US" sz="2600" dirty="0">
              <a:solidFill>
                <a:srgbClr val="00B0F0"/>
              </a:solidFill>
              <a:latin typeface="微软雅黑" pitchFamily="34" charset="-122"/>
              <a:ea typeface="微软雅黑" pitchFamily="34" charset="-122"/>
              <a:sym typeface="宋体"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TW" sz="3600" b="1" spc="-300" dirty="0">
                  <a:solidFill>
                    <a:schemeClr val="bg1"/>
                  </a:solidFill>
                  <a:latin typeface="微软雅黑" pitchFamily="34" charset="-122"/>
                  <a:ea typeface="微软雅黑" pitchFamily="34" charset="-122"/>
                </a:rPr>
                <a:t>3</a:t>
              </a:r>
              <a:endParaRPr lang="zh-CN" altLang="en-US" sz="3600" b="1" spc="-300" dirty="0">
                <a:solidFill>
                  <a:schemeClr val="bg1"/>
                </a:solidFill>
                <a:latin typeface="微软雅黑" pitchFamily="34" charset="-122"/>
                <a:ea typeface="微软雅黑" pitchFamily="34" charset="-122"/>
              </a:endParaRPr>
            </a:p>
          </p:txBody>
        </p:sp>
      </p:grpSp>
      <p:pic>
        <p:nvPicPr>
          <p:cNvPr id="3074" name="Picture 2">
            <a:extLst>
              <a:ext uri="{FF2B5EF4-FFF2-40B4-BE49-F238E27FC236}">
                <a16:creationId xmlns:a16="http://schemas.microsoft.com/office/drawing/2014/main" id="{A9E3A7FA-41AF-4BF5-AA6C-E0D9B26DD2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8485" b="11742"/>
          <a:stretch>
            <a:fillRect/>
          </a:stretch>
        </p:blipFill>
        <p:spPr bwMode="auto">
          <a:xfrm>
            <a:off x="380999" y="1328641"/>
            <a:ext cx="5401477" cy="388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id="{E3C5E1A3-89D3-4D5B-9406-23B4E7B915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7938" y="1327094"/>
            <a:ext cx="5163952" cy="38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a:extLst>
              <a:ext uri="{FF2B5EF4-FFF2-40B4-BE49-F238E27FC236}">
                <a16:creationId xmlns:a16="http://schemas.microsoft.com/office/drawing/2014/main" id="{AA4A6C4F-2022-44EF-877C-D76B77BE898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7294" y="1243831"/>
            <a:ext cx="5879094" cy="44140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a:extLst>
              <a:ext uri="{FF2B5EF4-FFF2-40B4-BE49-F238E27FC236}">
                <a16:creationId xmlns:a16="http://schemas.microsoft.com/office/drawing/2014/main" id="{B68E70EC-B1B9-4FFC-A54D-06DD39BE77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1321" y="1243831"/>
            <a:ext cx="5898119" cy="4414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70">
            <a:extLst>
              <a:ext uri="{FF2B5EF4-FFF2-40B4-BE49-F238E27FC236}">
                <a16:creationId xmlns:a16="http://schemas.microsoft.com/office/drawing/2014/main" id="{6EAE5596-948A-45D5-A50A-02C44F7328A7}"/>
              </a:ext>
            </a:extLst>
          </p:cNvPr>
          <p:cNvSpPr>
            <a:spLocks noChangeArrowheads="1"/>
          </p:cNvSpPr>
          <p:nvPr/>
        </p:nvSpPr>
        <p:spPr bwMode="auto">
          <a:xfrm>
            <a:off x="2619989" y="592797"/>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zh-TW" altLang="en-US" sz="2000" b="1" dirty="0">
                <a:solidFill>
                  <a:schemeClr val="bg1">
                    <a:lumMod val="50000"/>
                  </a:schemeClr>
                </a:solidFill>
                <a:latin typeface="微软雅黑" pitchFamily="34" charset="-122"/>
                <a:ea typeface="微软雅黑" pitchFamily="34" charset="-122"/>
              </a:rPr>
              <a:t>提問教學策略分享</a:t>
            </a:r>
            <a:r>
              <a:rPr lang="en-US" altLang="zh-TW" sz="2000" dirty="0">
                <a:solidFill>
                  <a:schemeClr val="bg1">
                    <a:lumMod val="50000"/>
                  </a:schemeClr>
                </a:solidFill>
                <a:latin typeface="微软雅黑" panose="020B0503020204020204" pitchFamily="34" charset="-122"/>
                <a:ea typeface="微软雅黑" panose="020B0503020204020204" pitchFamily="34" charset="-122"/>
              </a:rPr>
              <a:t>109.04.17</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文字方塊 14">
            <a:extLst>
              <a:ext uri="{FF2B5EF4-FFF2-40B4-BE49-F238E27FC236}">
                <a16:creationId xmlns:a16="http://schemas.microsoft.com/office/drawing/2014/main" id="{0E3ABD15-43BD-4F98-A189-43C5C218ACAC}"/>
              </a:ext>
            </a:extLst>
          </p:cNvPr>
          <p:cNvSpPr txBox="1"/>
          <p:nvPr/>
        </p:nvSpPr>
        <p:spPr>
          <a:xfrm>
            <a:off x="401063" y="5565112"/>
            <a:ext cx="4838826" cy="1292662"/>
          </a:xfrm>
          <a:prstGeom prst="rect">
            <a:avLst/>
          </a:prstGeom>
          <a:noFill/>
        </p:spPr>
        <p:txBody>
          <a:bodyPr wrap="square">
            <a:spAutoFit/>
          </a:bodyPr>
          <a:lstStyle/>
          <a:p>
            <a:r>
              <a:rPr lang="zh-TW" altLang="en-US" sz="2600" dirty="0">
                <a:latin typeface="微軟正黑體" panose="020B0604030504040204" pitchFamily="34" charset="-120"/>
                <a:ea typeface="微軟正黑體" panose="020B0604030504040204" pitchFamily="34" charset="-120"/>
              </a:rPr>
              <a:t>閱讀理解策略</a:t>
            </a:r>
            <a:r>
              <a:rPr lang="en-US" altLang="zh-TW" sz="2600"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經驗、提問、結構、摘要、想法</a:t>
            </a:r>
            <a:endParaRPr lang="en-US" altLang="zh-TW" sz="2600" dirty="0">
              <a:latin typeface="微軟正黑體" panose="020B0604030504040204" pitchFamily="34" charset="-120"/>
              <a:ea typeface="微軟正黑體" panose="020B0604030504040204" pitchFamily="34" charset="-120"/>
            </a:endParaRPr>
          </a:p>
          <a:p>
            <a:r>
              <a:rPr lang="zh-TW" altLang="en-US" sz="2600" dirty="0">
                <a:latin typeface="微軟正黑體" panose="020B0604030504040204" pitchFamily="34" charset="-120"/>
                <a:ea typeface="微軟正黑體" panose="020B0604030504040204" pitchFamily="34" charset="-120"/>
              </a:rPr>
              <a:t>提問教學模式介紹</a:t>
            </a:r>
          </a:p>
        </p:txBody>
      </p:sp>
      <p:sp>
        <p:nvSpPr>
          <p:cNvPr id="16" name="文字方塊 15">
            <a:extLst>
              <a:ext uri="{FF2B5EF4-FFF2-40B4-BE49-F238E27FC236}">
                <a16:creationId xmlns:a16="http://schemas.microsoft.com/office/drawing/2014/main" id="{35B2BBD7-D19A-429A-9A89-EF43F274EAFE}"/>
              </a:ext>
            </a:extLst>
          </p:cNvPr>
          <p:cNvSpPr txBox="1"/>
          <p:nvPr/>
        </p:nvSpPr>
        <p:spPr>
          <a:xfrm>
            <a:off x="6401321" y="5598188"/>
            <a:ext cx="5789092" cy="1292662"/>
          </a:xfrm>
          <a:prstGeom prst="rect">
            <a:avLst/>
          </a:prstGeom>
          <a:noFill/>
        </p:spPr>
        <p:txBody>
          <a:bodyPr wrap="square">
            <a:spAutoFit/>
          </a:bodyPr>
          <a:lstStyle/>
          <a:p>
            <a:r>
              <a:rPr lang="zh-TW" altLang="en-US" sz="2600" dirty="0">
                <a:latin typeface="微軟正黑體" panose="020B0604030504040204" pitchFamily="34" charset="-120"/>
                <a:ea typeface="微軟正黑體" panose="020B0604030504040204" pitchFamily="34" charset="-120"/>
              </a:rPr>
              <a:t>提問教學實作練習與發表</a:t>
            </a:r>
            <a:endParaRPr lang="en-US" altLang="zh-TW" sz="2600" dirty="0">
              <a:latin typeface="微軟正黑體" panose="020B0604030504040204" pitchFamily="34" charset="-120"/>
              <a:ea typeface="微軟正黑體" panose="020B0604030504040204" pitchFamily="34" charset="-120"/>
            </a:endParaRPr>
          </a:p>
          <a:p>
            <a:r>
              <a:rPr lang="en-US" altLang="zh-TW" sz="2600"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直接歷程、詮釋歷程、作者立意、</a:t>
            </a:r>
            <a:endParaRPr lang="en-US" altLang="zh-TW" sz="2600" dirty="0">
              <a:latin typeface="微軟正黑體" panose="020B0604030504040204" pitchFamily="34" charset="-120"/>
              <a:ea typeface="微軟正黑體" panose="020B0604030504040204" pitchFamily="34" charset="-120"/>
            </a:endParaRPr>
          </a:p>
          <a:p>
            <a:r>
              <a:rPr lang="zh-TW" altLang="en-US" sz="2600" dirty="0">
                <a:latin typeface="微軟正黑體" panose="020B0604030504040204" pitchFamily="34" charset="-120"/>
                <a:ea typeface="微軟正黑體" panose="020B0604030504040204" pitchFamily="34" charset="-120"/>
              </a:rPr>
              <a:t>個人建構</a:t>
            </a:r>
            <a:r>
              <a:rPr lang="en-US" altLang="zh-TW" sz="2600" dirty="0">
                <a:latin typeface="微軟正黑體" panose="020B0604030504040204" pitchFamily="34" charset="-120"/>
                <a:ea typeface="微軟正黑體" panose="020B0604030504040204" pitchFamily="34" charset="-120"/>
              </a:rPr>
              <a:t>)</a:t>
            </a:r>
            <a:endParaRPr lang="zh-TW" altLang="en-US" sz="2600" dirty="0">
              <a:latin typeface="微軟正黑體" panose="020B0604030504040204" pitchFamily="34" charset="-120"/>
              <a:ea typeface="微軟正黑體" panose="020B0604030504040204" pitchFamily="34" charset="-120"/>
            </a:endParaRPr>
          </a:p>
        </p:txBody>
      </p:sp>
      <p:pic>
        <p:nvPicPr>
          <p:cNvPr id="17" name="Picture 5">
            <a:extLst>
              <a:ext uri="{FF2B5EF4-FFF2-40B4-BE49-F238E27FC236}">
                <a16:creationId xmlns:a16="http://schemas.microsoft.com/office/drawing/2014/main" id="{BA497A14-7795-4F12-93A4-57AB0D38FC5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92294" y="1126888"/>
            <a:ext cx="5879094" cy="44626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圖片 9">
            <a:extLst>
              <a:ext uri="{FF2B5EF4-FFF2-40B4-BE49-F238E27FC236}">
                <a16:creationId xmlns:a16="http://schemas.microsoft.com/office/drawing/2014/main" id="{E3433ED6-7810-4A5D-B2C1-D7CC5C8A29E4}"/>
              </a:ext>
            </a:extLst>
          </p:cNvPr>
          <p:cNvPicPr>
            <a:picLocks noChangeAspect="1"/>
          </p:cNvPicPr>
          <p:nvPr/>
        </p:nvPicPr>
        <p:blipFill>
          <a:blip r:embed="rId8"/>
          <a:stretch>
            <a:fillRect/>
          </a:stretch>
        </p:blipFill>
        <p:spPr>
          <a:xfrm>
            <a:off x="-15109" y="1270022"/>
            <a:ext cx="6110315" cy="3912914"/>
          </a:xfrm>
          <a:prstGeom prst="rect">
            <a:avLst/>
          </a:prstGeom>
        </p:spPr>
      </p:pic>
      <p:pic>
        <p:nvPicPr>
          <p:cNvPr id="12" name="圖片 11">
            <a:extLst>
              <a:ext uri="{FF2B5EF4-FFF2-40B4-BE49-F238E27FC236}">
                <a16:creationId xmlns:a16="http://schemas.microsoft.com/office/drawing/2014/main" id="{2BB087B2-A019-4195-B5ED-2100764B0670}"/>
              </a:ext>
            </a:extLst>
          </p:cNvPr>
          <p:cNvPicPr>
            <a:picLocks noChangeAspect="1"/>
          </p:cNvPicPr>
          <p:nvPr/>
        </p:nvPicPr>
        <p:blipFill>
          <a:blip r:embed="rId9"/>
          <a:stretch>
            <a:fillRect/>
          </a:stretch>
        </p:blipFill>
        <p:spPr>
          <a:xfrm>
            <a:off x="-15109" y="1258350"/>
            <a:ext cx="6110315" cy="4225748"/>
          </a:xfrm>
          <a:prstGeom prst="rect">
            <a:avLst/>
          </a:prstGeom>
        </p:spPr>
      </p:pic>
    </p:spTree>
    <p:extLst>
      <p:ext uri="{BB962C8B-B14F-4D97-AF65-F5344CB8AC3E}">
        <p14:creationId xmlns:p14="http://schemas.microsoft.com/office/powerpoint/2010/main" val="2826261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500"/>
                                        <p:tgtEl>
                                          <p:spTgt spid="3074"/>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par>
                          <p:cTn id="24" fill="hold">
                            <p:stCondLst>
                              <p:cond delay="225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250"/>
                                        <p:tgtEl>
                                          <p:spTgt spid="12"/>
                                        </p:tgtEl>
                                      </p:cBhvr>
                                    </p:animEffect>
                                  </p:childTnLst>
                                </p:cTn>
                              </p:par>
                            </p:childTnLst>
                          </p:cTn>
                        </p:par>
                        <p:par>
                          <p:cTn id="28" fill="hold">
                            <p:stCondLst>
                              <p:cond delay="3500"/>
                            </p:stCondLst>
                            <p:childTnLst>
                              <p:par>
                                <p:cTn id="29" presetID="2" presetClass="entr" presetSubtype="4"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par>
                          <p:cTn id="33" fill="hold">
                            <p:stCondLst>
                              <p:cond delay="4000"/>
                            </p:stCondLst>
                            <p:childTnLst>
                              <p:par>
                                <p:cTn id="34" presetID="10" presetClass="entr" presetSubtype="0" fill="hold" nodeType="afterEffect">
                                  <p:stCondLst>
                                    <p:cond delay="0"/>
                                  </p:stCondLst>
                                  <p:childTnLst>
                                    <p:set>
                                      <p:cBhvr>
                                        <p:cTn id="35" dur="1" fill="hold">
                                          <p:stCondLst>
                                            <p:cond delay="0"/>
                                          </p:stCondLst>
                                        </p:cTn>
                                        <p:tgtEl>
                                          <p:spTgt spid="3075"/>
                                        </p:tgtEl>
                                        <p:attrNameLst>
                                          <p:attrName>style.visibility</p:attrName>
                                        </p:attrNameLst>
                                      </p:cBhvr>
                                      <p:to>
                                        <p:strVal val="visible"/>
                                      </p:to>
                                    </p:set>
                                    <p:animEffect transition="in" filter="fade">
                                      <p:cBhvr>
                                        <p:cTn id="36" dur="500"/>
                                        <p:tgtEl>
                                          <p:spTgt spid="3075"/>
                                        </p:tgtEl>
                                      </p:cBhvr>
                                    </p:animEffect>
                                  </p:childTnLst>
                                </p:cTn>
                              </p:par>
                            </p:childTnLst>
                          </p:cTn>
                        </p:par>
                        <p:par>
                          <p:cTn id="37" fill="hold">
                            <p:stCondLst>
                              <p:cond delay="4500"/>
                            </p:stCondLst>
                            <p:childTnLst>
                              <p:par>
                                <p:cTn id="38" presetID="10" presetClass="entr" presetSubtype="0" fill="hold" nodeType="afterEffect">
                                  <p:stCondLst>
                                    <p:cond delay="0"/>
                                  </p:stCondLst>
                                  <p:childTnLst>
                                    <p:set>
                                      <p:cBhvr>
                                        <p:cTn id="39" dur="1" fill="hold">
                                          <p:stCondLst>
                                            <p:cond delay="0"/>
                                          </p:stCondLst>
                                        </p:cTn>
                                        <p:tgtEl>
                                          <p:spTgt spid="3076"/>
                                        </p:tgtEl>
                                        <p:attrNameLst>
                                          <p:attrName>style.visibility</p:attrName>
                                        </p:attrNameLst>
                                      </p:cBhvr>
                                      <p:to>
                                        <p:strVal val="visible"/>
                                      </p:to>
                                    </p:set>
                                    <p:animEffect transition="in" filter="fade">
                                      <p:cBhvr>
                                        <p:cTn id="40" dur="750"/>
                                        <p:tgtEl>
                                          <p:spTgt spid="3076"/>
                                        </p:tgtEl>
                                      </p:cBhvr>
                                    </p:animEffect>
                                  </p:childTnLst>
                                </p:cTn>
                              </p:par>
                            </p:childTnLst>
                          </p:cTn>
                        </p:par>
                        <p:par>
                          <p:cTn id="41" fill="hold">
                            <p:stCondLst>
                              <p:cond delay="5250"/>
                            </p:stCondLst>
                            <p:childTnLst>
                              <p:par>
                                <p:cTn id="42" presetID="10" presetClass="entr" presetSubtype="0" fill="hold" nodeType="afterEffect">
                                  <p:stCondLst>
                                    <p:cond delay="0"/>
                                  </p:stCondLst>
                                  <p:childTnLst>
                                    <p:set>
                                      <p:cBhvr>
                                        <p:cTn id="43" dur="1" fill="hold">
                                          <p:stCondLst>
                                            <p:cond delay="0"/>
                                          </p:stCondLst>
                                        </p:cTn>
                                        <p:tgtEl>
                                          <p:spTgt spid="3078"/>
                                        </p:tgtEl>
                                        <p:attrNameLst>
                                          <p:attrName>style.visibility</p:attrName>
                                        </p:attrNameLst>
                                      </p:cBhvr>
                                      <p:to>
                                        <p:strVal val="visible"/>
                                      </p:to>
                                    </p:set>
                                    <p:animEffect transition="in" filter="fade">
                                      <p:cBhvr>
                                        <p:cTn id="44" dur="1000"/>
                                        <p:tgtEl>
                                          <p:spTgt spid="3078"/>
                                        </p:tgtEl>
                                      </p:cBhvr>
                                    </p:animEffect>
                                  </p:childTnLst>
                                </p:cTn>
                              </p:par>
                            </p:childTnLst>
                          </p:cTn>
                        </p:par>
                        <p:par>
                          <p:cTn id="45" fill="hold">
                            <p:stCondLst>
                              <p:cond delay="6250"/>
                            </p:stCondLst>
                            <p:childTnLst>
                              <p:par>
                                <p:cTn id="46" presetID="10" presetClass="entr" presetSubtype="0"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dirty="0">
                <a:solidFill>
                  <a:srgbClr val="00B0F0"/>
                </a:solidFill>
                <a:latin typeface="微软雅黑" pitchFamily="34" charset="-122"/>
                <a:ea typeface="微软雅黑" pitchFamily="34" charset="-122"/>
                <a:cs typeface="Calibri" pitchFamily="34" charset="0"/>
                <a:sym typeface="Calibri" pitchFamily="34" charset="0"/>
              </a:rPr>
              <a:t>社群活動照片</a:t>
            </a:r>
            <a:endParaRPr lang="zh-CN" altLang="en-US" sz="2600" dirty="0">
              <a:solidFill>
                <a:srgbClr val="00B0F0"/>
              </a:solidFill>
              <a:latin typeface="微软雅黑" pitchFamily="34" charset="-122"/>
              <a:ea typeface="微软雅黑" pitchFamily="34" charset="-122"/>
              <a:sym typeface="宋体"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TW" sz="3600" b="1" spc="-300" dirty="0">
                  <a:solidFill>
                    <a:schemeClr val="bg1"/>
                  </a:solidFill>
                  <a:latin typeface="微软雅黑" pitchFamily="34" charset="-122"/>
                  <a:ea typeface="微软雅黑" pitchFamily="34" charset="-122"/>
                </a:rPr>
                <a:t>3</a:t>
              </a:r>
              <a:endParaRPr lang="zh-CN" altLang="en-US" sz="3600" b="1" spc="-300" dirty="0">
                <a:solidFill>
                  <a:schemeClr val="bg1"/>
                </a:solidFill>
                <a:latin typeface="微软雅黑" pitchFamily="34" charset="-122"/>
                <a:ea typeface="微软雅黑" pitchFamily="34" charset="-122"/>
              </a:endParaRPr>
            </a:p>
          </p:txBody>
        </p:sp>
      </p:grpSp>
      <p:pic>
        <p:nvPicPr>
          <p:cNvPr id="4098" name="Picture 2">
            <a:extLst>
              <a:ext uri="{FF2B5EF4-FFF2-40B4-BE49-F238E27FC236}">
                <a16:creationId xmlns:a16="http://schemas.microsoft.com/office/drawing/2014/main" id="{3679F94C-C89C-4172-A46F-9FA63DDF8A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78" y="4013895"/>
            <a:ext cx="3474044" cy="261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a:extLst>
              <a:ext uri="{FF2B5EF4-FFF2-40B4-BE49-F238E27FC236}">
                <a16:creationId xmlns:a16="http://schemas.microsoft.com/office/drawing/2014/main" id="{1DB3BED1-7191-4C57-BAA7-8956DB9A42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9162" y="4063929"/>
            <a:ext cx="3474044" cy="260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a:extLst>
              <a:ext uri="{FF2B5EF4-FFF2-40B4-BE49-F238E27FC236}">
                <a16:creationId xmlns:a16="http://schemas.microsoft.com/office/drawing/2014/main" id="{AFA9E8D0-03BD-433B-B16C-611FCC578B1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2658" y="4046479"/>
            <a:ext cx="3474044" cy="261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a:extLst>
              <a:ext uri="{FF2B5EF4-FFF2-40B4-BE49-F238E27FC236}">
                <a16:creationId xmlns:a16="http://schemas.microsoft.com/office/drawing/2014/main" id="{DE721537-891E-4E7A-87F2-6CC7D309EE8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8365" y="1222178"/>
            <a:ext cx="3451674" cy="258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a:extLst>
              <a:ext uri="{FF2B5EF4-FFF2-40B4-BE49-F238E27FC236}">
                <a16:creationId xmlns:a16="http://schemas.microsoft.com/office/drawing/2014/main" id="{BAFDF681-D082-43C1-AEBB-50C69C3E266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21215" y="1222179"/>
            <a:ext cx="3474044" cy="260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70">
            <a:extLst>
              <a:ext uri="{FF2B5EF4-FFF2-40B4-BE49-F238E27FC236}">
                <a16:creationId xmlns:a16="http://schemas.microsoft.com/office/drawing/2014/main" id="{31157927-7A87-4602-A2AF-62151D3A0674}"/>
              </a:ext>
            </a:extLst>
          </p:cNvPr>
          <p:cNvSpPr>
            <a:spLocks noChangeArrowheads="1"/>
          </p:cNvSpPr>
          <p:nvPr/>
        </p:nvSpPr>
        <p:spPr bwMode="auto">
          <a:xfrm>
            <a:off x="2772081" y="583129"/>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zh-TW" altLang="en-US" sz="2000" b="1" dirty="0">
                <a:solidFill>
                  <a:schemeClr val="bg1">
                    <a:lumMod val="50000"/>
                  </a:schemeClr>
                </a:solidFill>
                <a:latin typeface="微软雅黑" pitchFamily="34" charset="-122"/>
                <a:ea typeface="微软雅黑" pitchFamily="34" charset="-122"/>
              </a:rPr>
              <a:t>特殊需求</a:t>
            </a:r>
            <a:r>
              <a:rPr lang="en-US" altLang="zh-TW" sz="2000" b="1" dirty="0">
                <a:solidFill>
                  <a:schemeClr val="bg1">
                    <a:lumMod val="50000"/>
                  </a:schemeClr>
                </a:solidFill>
                <a:latin typeface="微软雅黑" pitchFamily="34" charset="-122"/>
                <a:ea typeface="微软雅黑" pitchFamily="34" charset="-122"/>
              </a:rPr>
              <a:t>-</a:t>
            </a:r>
            <a:r>
              <a:rPr lang="zh-TW" altLang="en-US" sz="2000" b="1" dirty="0">
                <a:solidFill>
                  <a:schemeClr val="bg1">
                    <a:lumMod val="50000"/>
                  </a:schemeClr>
                </a:solidFill>
                <a:latin typeface="微软雅黑" pitchFamily="34" charset="-122"/>
                <a:ea typeface="微软雅黑" pitchFamily="34" charset="-122"/>
              </a:rPr>
              <a:t>學習策略</a:t>
            </a:r>
            <a:r>
              <a:rPr lang="en-US" altLang="zh-TW" sz="2000" b="1" dirty="0">
                <a:solidFill>
                  <a:schemeClr val="bg1">
                    <a:lumMod val="50000"/>
                  </a:schemeClr>
                </a:solidFill>
                <a:latin typeface="微软雅黑" pitchFamily="34" charset="-122"/>
                <a:ea typeface="微软雅黑" pitchFamily="34" charset="-122"/>
              </a:rPr>
              <a:t>(</a:t>
            </a:r>
            <a:r>
              <a:rPr lang="zh-TW" altLang="en-US" sz="2000" b="1" dirty="0">
                <a:solidFill>
                  <a:schemeClr val="bg1">
                    <a:lumMod val="50000"/>
                  </a:schemeClr>
                </a:solidFill>
                <a:latin typeface="微软雅黑" pitchFamily="34" charset="-122"/>
                <a:ea typeface="微软雅黑" pitchFamily="34" charset="-122"/>
              </a:rPr>
              <a:t>閱讀、資訊融入</a:t>
            </a:r>
            <a:r>
              <a:rPr lang="en-US" altLang="zh-TW" sz="2000" b="1" dirty="0">
                <a:solidFill>
                  <a:schemeClr val="bg1">
                    <a:lumMod val="50000"/>
                  </a:schemeClr>
                </a:solidFill>
                <a:latin typeface="微软雅黑" pitchFamily="34" charset="-122"/>
                <a:ea typeface="微软雅黑" pitchFamily="34" charset="-122"/>
              </a:rPr>
              <a:t>)</a:t>
            </a:r>
            <a:r>
              <a:rPr lang="zh-TW" altLang="en-US" sz="2000" b="1" dirty="0">
                <a:solidFill>
                  <a:schemeClr val="bg1">
                    <a:lumMod val="50000"/>
                  </a:schemeClr>
                </a:solidFill>
                <a:latin typeface="微软雅黑" pitchFamily="34" charset="-122"/>
                <a:ea typeface="微软雅黑" pitchFamily="34" charset="-122"/>
              </a:rPr>
              <a:t>  </a:t>
            </a:r>
            <a:r>
              <a:rPr lang="en-US" altLang="zh-TW" sz="2000" dirty="0">
                <a:solidFill>
                  <a:schemeClr val="bg1">
                    <a:lumMod val="50000"/>
                  </a:schemeClr>
                </a:solidFill>
                <a:latin typeface="微软雅黑" panose="020B0503020204020204" pitchFamily="34" charset="-122"/>
                <a:ea typeface="微软雅黑" panose="020B0503020204020204" pitchFamily="34" charset="-122"/>
              </a:rPr>
              <a:t>109.05.22</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文字方塊 14">
            <a:extLst>
              <a:ext uri="{FF2B5EF4-FFF2-40B4-BE49-F238E27FC236}">
                <a16:creationId xmlns:a16="http://schemas.microsoft.com/office/drawing/2014/main" id="{270732D5-10F4-47AF-8EA9-7DE8FEB6C1B5}"/>
              </a:ext>
            </a:extLst>
          </p:cNvPr>
          <p:cNvSpPr txBox="1"/>
          <p:nvPr/>
        </p:nvSpPr>
        <p:spPr>
          <a:xfrm>
            <a:off x="275128" y="1490802"/>
            <a:ext cx="1169534" cy="1938992"/>
          </a:xfrm>
          <a:prstGeom prst="rect">
            <a:avLst/>
          </a:prstGeom>
          <a:noFill/>
          <a:ln>
            <a:solidFill>
              <a:schemeClr val="tx1"/>
            </a:solidFill>
            <a:prstDash val="dashDot"/>
          </a:ln>
        </p:spPr>
        <p:txBody>
          <a:bodyPr wrap="square">
            <a:spAutoFit/>
          </a:bodyPr>
          <a:lstStyle/>
          <a:p>
            <a:r>
              <a:rPr lang="zh-TW" altLang="en-US" sz="2400" kern="100" dirty="0">
                <a:latin typeface="微軟正黑體" panose="020B0604030504040204" pitchFamily="34" charset="-120"/>
                <a:ea typeface="微軟正黑體" panose="020B0604030504040204" pitchFamily="34" charset="-120"/>
                <a:cs typeface="Times New Roman" panose="02020603050405020304" pitchFamily="18" charset="0"/>
              </a:rPr>
              <a:t>普教師與特教師共備校本彈性課程</a:t>
            </a:r>
            <a:endParaRPr lang="zh-TW" altLang="en-US" sz="2400" dirty="0">
              <a:latin typeface="微軟正黑體" panose="020B0604030504040204" pitchFamily="34" charset="-120"/>
              <a:ea typeface="微軟正黑體" panose="020B0604030504040204" pitchFamily="34" charset="-120"/>
            </a:endParaRPr>
          </a:p>
        </p:txBody>
      </p:sp>
      <p:sp>
        <p:nvSpPr>
          <p:cNvPr id="16" name="文字方塊 15">
            <a:extLst>
              <a:ext uri="{FF2B5EF4-FFF2-40B4-BE49-F238E27FC236}">
                <a16:creationId xmlns:a16="http://schemas.microsoft.com/office/drawing/2014/main" id="{AA6753E1-8417-41BD-81BD-E3DA547A7475}"/>
              </a:ext>
            </a:extLst>
          </p:cNvPr>
          <p:cNvSpPr txBox="1"/>
          <p:nvPr/>
        </p:nvSpPr>
        <p:spPr>
          <a:xfrm>
            <a:off x="9508431" y="1490802"/>
            <a:ext cx="1921534" cy="1938992"/>
          </a:xfrm>
          <a:prstGeom prst="rect">
            <a:avLst/>
          </a:prstGeom>
          <a:noFill/>
          <a:ln>
            <a:solidFill>
              <a:schemeClr val="tx1"/>
            </a:solidFill>
            <a:prstDash val="dashDot"/>
          </a:ln>
        </p:spPr>
        <p:txBody>
          <a:bodyPr wrap="square">
            <a:spAutoFit/>
          </a:bodyPr>
          <a:lstStyle/>
          <a:p>
            <a:r>
              <a:rPr lang="zh-TW" altLang="en-US" sz="2400" kern="100" dirty="0">
                <a:latin typeface="微軟正黑體" panose="020B0604030504040204" pitchFamily="34" charset="-120"/>
                <a:ea typeface="微軟正黑體" panose="020B0604030504040204" pitchFamily="34" charset="-120"/>
                <a:cs typeface="Times New Roman" panose="02020603050405020304" pitchFamily="18" charset="0"/>
              </a:rPr>
              <a:t>觀見關鍵課程設計說明</a:t>
            </a:r>
            <a:endParaRPr lang="en-US" altLang="zh-TW" sz="2400" kern="100" dirty="0">
              <a:latin typeface="微軟正黑體" panose="020B0604030504040204" pitchFamily="34" charset="-120"/>
              <a:ea typeface="微軟正黑體" panose="020B0604030504040204" pitchFamily="34" charset="-120"/>
              <a:cs typeface="Times New Roman" panose="02020603050405020304" pitchFamily="18" charset="0"/>
            </a:endParaRPr>
          </a:p>
          <a:p>
            <a:r>
              <a:rPr lang="en-US" altLang="zh-TW" sz="24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kern="100" dirty="0">
                <a:latin typeface="微軟正黑體" panose="020B0604030504040204" pitchFamily="34" charset="-120"/>
                <a:ea typeface="微軟正黑體" panose="020B0604030504040204" pitchFamily="34" charset="-120"/>
                <a:cs typeface="Times New Roman" panose="02020603050405020304" pitchFamily="18" charset="0"/>
              </a:rPr>
              <a:t>共</a:t>
            </a:r>
            <a:r>
              <a:rPr lang="en-US" altLang="zh-TW" sz="2400" kern="100" dirty="0">
                <a:latin typeface="微軟正黑體" panose="020B0604030504040204" pitchFamily="34" charset="-120"/>
                <a:ea typeface="微軟正黑體" panose="020B0604030504040204" pitchFamily="34" charset="-120"/>
                <a:cs typeface="Times New Roman" panose="02020603050405020304" pitchFamily="18" charset="0"/>
              </a:rPr>
              <a:t>18</a:t>
            </a:r>
            <a:r>
              <a:rPr lang="zh-TW" altLang="en-US" sz="2400" kern="100" dirty="0">
                <a:latin typeface="微軟正黑體" panose="020B0604030504040204" pitchFamily="34" charset="-120"/>
                <a:ea typeface="微軟正黑體" panose="020B0604030504040204" pitchFamily="34" charset="-120"/>
                <a:cs typeface="Times New Roman" panose="02020603050405020304" pitchFamily="18" charset="0"/>
              </a:rPr>
              <a:t>節</a:t>
            </a:r>
            <a:r>
              <a:rPr lang="en-US" altLang="zh-TW" sz="2400" kern="100" dirty="0">
                <a:latin typeface="微軟正黑體" panose="020B0604030504040204" pitchFamily="34" charset="-120"/>
                <a:ea typeface="微軟正黑體" panose="020B0604030504040204" pitchFamily="34" charset="-120"/>
                <a:cs typeface="Times New Roman" panose="02020603050405020304" pitchFamily="18" charset="0"/>
              </a:rPr>
              <a:t>)</a:t>
            </a:r>
          </a:p>
          <a:p>
            <a:r>
              <a:rPr lang="zh-TW" altLang="en-US" sz="2400" kern="100" dirty="0">
                <a:latin typeface="微軟正黑體" panose="020B0604030504040204" pitchFamily="34" charset="-120"/>
                <a:ea typeface="微軟正黑體" panose="020B0604030504040204" pitchFamily="34" charset="-120"/>
                <a:cs typeface="Times New Roman" panose="02020603050405020304" pitchFamily="18" charset="0"/>
              </a:rPr>
              <a:t>校慶品格獅班旗設計</a:t>
            </a:r>
            <a:endParaRPr lang="zh-TW" altLang="en-US" sz="2400" dirty="0">
              <a:latin typeface="微軟正黑體" panose="020B0604030504040204" pitchFamily="34" charset="-120"/>
              <a:ea typeface="微軟正黑體" panose="020B0604030504040204" pitchFamily="34" charset="-120"/>
            </a:endParaRPr>
          </a:p>
        </p:txBody>
      </p:sp>
      <p:sp>
        <p:nvSpPr>
          <p:cNvPr id="17" name="文字方塊 16">
            <a:extLst>
              <a:ext uri="{FF2B5EF4-FFF2-40B4-BE49-F238E27FC236}">
                <a16:creationId xmlns:a16="http://schemas.microsoft.com/office/drawing/2014/main" id="{727C7E4C-C7DA-48F2-A31E-D85A70241D96}"/>
              </a:ext>
            </a:extLst>
          </p:cNvPr>
          <p:cNvSpPr txBox="1"/>
          <p:nvPr/>
        </p:nvSpPr>
        <p:spPr>
          <a:xfrm>
            <a:off x="3713961" y="4395049"/>
            <a:ext cx="830762" cy="1569660"/>
          </a:xfrm>
          <a:prstGeom prst="rect">
            <a:avLst/>
          </a:prstGeom>
          <a:noFill/>
          <a:ln>
            <a:solidFill>
              <a:schemeClr val="tx1"/>
            </a:solidFill>
            <a:prstDash val="dashDot"/>
          </a:ln>
        </p:spPr>
        <p:txBody>
          <a:bodyPr wrap="square">
            <a:spAutoFit/>
          </a:bodyPr>
          <a:lstStyle/>
          <a:p>
            <a:r>
              <a:rPr lang="zh-TW" altLang="en-US"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資訊</a:t>
            </a:r>
            <a:endParaRPr lang="en-US"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融入教學評量</a:t>
            </a: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061029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750"/>
                            </p:stCondLst>
                            <p:childTnLst>
                              <p:par>
                                <p:cTn id="17" presetID="3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dirty="0">
                <a:solidFill>
                  <a:srgbClr val="00B0F0"/>
                </a:solidFill>
                <a:latin typeface="微软雅黑" pitchFamily="34" charset="-122"/>
                <a:ea typeface="微软雅黑" pitchFamily="34" charset="-122"/>
                <a:cs typeface="Calibri" pitchFamily="34" charset="0"/>
                <a:sym typeface="Calibri" pitchFamily="34" charset="0"/>
              </a:rPr>
              <a:t>社群活動照片</a:t>
            </a:r>
            <a:endParaRPr lang="zh-CN" altLang="en-US" sz="2600" dirty="0">
              <a:solidFill>
                <a:srgbClr val="00B0F0"/>
              </a:solidFill>
              <a:latin typeface="微软雅黑" pitchFamily="34" charset="-122"/>
              <a:ea typeface="微软雅黑" pitchFamily="34" charset="-122"/>
              <a:sym typeface="宋体"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TW" sz="3600" b="1" spc="-300" dirty="0">
                  <a:solidFill>
                    <a:schemeClr val="bg1"/>
                  </a:solidFill>
                  <a:latin typeface="微软雅黑" pitchFamily="34" charset="-122"/>
                  <a:ea typeface="微软雅黑" pitchFamily="34" charset="-122"/>
                </a:rPr>
                <a:t>3</a:t>
              </a:r>
              <a:endParaRPr lang="zh-CN" altLang="en-US" sz="3600" b="1" spc="-300" dirty="0">
                <a:solidFill>
                  <a:schemeClr val="bg1"/>
                </a:solidFill>
                <a:latin typeface="微软雅黑" pitchFamily="34" charset="-122"/>
                <a:ea typeface="微软雅黑" pitchFamily="34" charset="-122"/>
              </a:endParaRPr>
            </a:p>
          </p:txBody>
        </p:sp>
      </p:grpSp>
      <p:sp>
        <p:nvSpPr>
          <p:cNvPr id="14" name="矩形 70">
            <a:extLst>
              <a:ext uri="{FF2B5EF4-FFF2-40B4-BE49-F238E27FC236}">
                <a16:creationId xmlns:a16="http://schemas.microsoft.com/office/drawing/2014/main" id="{31157927-7A87-4602-A2AF-62151D3A0674}"/>
              </a:ext>
            </a:extLst>
          </p:cNvPr>
          <p:cNvSpPr>
            <a:spLocks noChangeArrowheads="1"/>
          </p:cNvSpPr>
          <p:nvPr/>
        </p:nvSpPr>
        <p:spPr bwMode="auto">
          <a:xfrm>
            <a:off x="2772081" y="583129"/>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zh-TW" altLang="en-US" sz="2000" b="1" dirty="0">
                <a:solidFill>
                  <a:schemeClr val="bg1">
                    <a:lumMod val="50000"/>
                  </a:schemeClr>
                </a:solidFill>
                <a:latin typeface="微软雅黑" pitchFamily="34" charset="-122"/>
                <a:ea typeface="微软雅黑" pitchFamily="34" charset="-122"/>
              </a:rPr>
              <a:t>特殊需求</a:t>
            </a:r>
            <a:r>
              <a:rPr lang="en-US" altLang="zh-TW" sz="2000" b="1" dirty="0">
                <a:solidFill>
                  <a:schemeClr val="bg1">
                    <a:lumMod val="50000"/>
                  </a:schemeClr>
                </a:solidFill>
                <a:latin typeface="微软雅黑" pitchFamily="34" charset="-122"/>
                <a:ea typeface="微软雅黑" pitchFamily="34" charset="-122"/>
              </a:rPr>
              <a:t>-</a:t>
            </a:r>
            <a:r>
              <a:rPr lang="zh-TW" altLang="en-US" sz="2000" b="1" dirty="0">
                <a:solidFill>
                  <a:schemeClr val="bg1">
                    <a:lumMod val="50000"/>
                  </a:schemeClr>
                </a:solidFill>
                <a:latin typeface="微软雅黑" pitchFamily="34" charset="-122"/>
                <a:ea typeface="微软雅黑" pitchFamily="34" charset="-122"/>
              </a:rPr>
              <a:t>學習策略</a:t>
            </a:r>
            <a:r>
              <a:rPr lang="en-US" altLang="zh-TW" sz="2000" b="1" dirty="0">
                <a:solidFill>
                  <a:schemeClr val="bg1">
                    <a:lumMod val="50000"/>
                  </a:schemeClr>
                </a:solidFill>
                <a:latin typeface="微软雅黑" pitchFamily="34" charset="-122"/>
                <a:ea typeface="微软雅黑" pitchFamily="34" charset="-122"/>
              </a:rPr>
              <a:t>(</a:t>
            </a:r>
            <a:r>
              <a:rPr lang="zh-TW" altLang="en-US" sz="2000" b="1" dirty="0">
                <a:solidFill>
                  <a:schemeClr val="bg1">
                    <a:lumMod val="50000"/>
                  </a:schemeClr>
                </a:solidFill>
                <a:latin typeface="微软雅黑" pitchFamily="34" charset="-122"/>
                <a:ea typeface="微软雅黑" pitchFamily="34" charset="-122"/>
              </a:rPr>
              <a:t>資訊融入</a:t>
            </a:r>
            <a:r>
              <a:rPr lang="en-US" altLang="zh-TW" sz="2000" b="1" dirty="0">
                <a:solidFill>
                  <a:schemeClr val="bg1">
                    <a:lumMod val="50000"/>
                  </a:schemeClr>
                </a:solidFill>
                <a:latin typeface="微软雅黑" pitchFamily="34" charset="-122"/>
                <a:ea typeface="微软雅黑" pitchFamily="34" charset="-122"/>
              </a:rPr>
              <a:t>)</a:t>
            </a:r>
            <a:r>
              <a:rPr lang="zh-TW" altLang="en-US" sz="2000" b="1" dirty="0">
                <a:solidFill>
                  <a:schemeClr val="bg1">
                    <a:lumMod val="50000"/>
                  </a:schemeClr>
                </a:solidFill>
                <a:latin typeface="微软雅黑" pitchFamily="34" charset="-122"/>
                <a:ea typeface="微软雅黑" pitchFamily="34" charset="-122"/>
              </a:rPr>
              <a:t>  </a:t>
            </a:r>
            <a:r>
              <a:rPr lang="en-US" altLang="zh-TW" sz="2000" dirty="0">
                <a:solidFill>
                  <a:schemeClr val="bg1">
                    <a:lumMod val="50000"/>
                  </a:schemeClr>
                </a:solidFill>
                <a:latin typeface="微软雅黑" panose="020B0503020204020204" pitchFamily="34" charset="-122"/>
                <a:ea typeface="微软雅黑" panose="020B0503020204020204" pitchFamily="34" charset="-122"/>
              </a:rPr>
              <a:t>109.05.22</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10" name="圖片 9">
            <a:extLst>
              <a:ext uri="{FF2B5EF4-FFF2-40B4-BE49-F238E27FC236}">
                <a16:creationId xmlns:a16="http://schemas.microsoft.com/office/drawing/2014/main" id="{9B7F4345-BBE1-4868-B98B-451D67A892AB}"/>
              </a:ext>
            </a:extLst>
          </p:cNvPr>
          <p:cNvPicPr>
            <a:picLocks noChangeAspect="1"/>
          </p:cNvPicPr>
          <p:nvPr/>
        </p:nvPicPr>
        <p:blipFill>
          <a:blip r:embed="rId3"/>
          <a:stretch>
            <a:fillRect/>
          </a:stretch>
        </p:blipFill>
        <p:spPr>
          <a:xfrm>
            <a:off x="219254" y="1331434"/>
            <a:ext cx="5448300" cy="2486025"/>
          </a:xfrm>
          <a:prstGeom prst="rect">
            <a:avLst/>
          </a:prstGeom>
        </p:spPr>
      </p:pic>
      <p:pic>
        <p:nvPicPr>
          <p:cNvPr id="12" name="圖片 11">
            <a:extLst>
              <a:ext uri="{FF2B5EF4-FFF2-40B4-BE49-F238E27FC236}">
                <a16:creationId xmlns:a16="http://schemas.microsoft.com/office/drawing/2014/main" id="{AF21CB0F-DC7E-4B63-B6A8-B71693B460E5}"/>
              </a:ext>
            </a:extLst>
          </p:cNvPr>
          <p:cNvPicPr>
            <a:picLocks noChangeAspect="1"/>
          </p:cNvPicPr>
          <p:nvPr/>
        </p:nvPicPr>
        <p:blipFill>
          <a:blip r:embed="rId4"/>
          <a:stretch>
            <a:fillRect/>
          </a:stretch>
        </p:blipFill>
        <p:spPr>
          <a:xfrm>
            <a:off x="4184680" y="2457450"/>
            <a:ext cx="5448300" cy="2457450"/>
          </a:xfrm>
          <a:prstGeom prst="rect">
            <a:avLst/>
          </a:prstGeom>
        </p:spPr>
      </p:pic>
      <p:pic>
        <p:nvPicPr>
          <p:cNvPr id="15" name="圖片 14">
            <a:extLst>
              <a:ext uri="{FF2B5EF4-FFF2-40B4-BE49-F238E27FC236}">
                <a16:creationId xmlns:a16="http://schemas.microsoft.com/office/drawing/2014/main" id="{44FA4977-3139-41B4-A990-D64805B07CEE}"/>
              </a:ext>
            </a:extLst>
          </p:cNvPr>
          <p:cNvPicPr>
            <a:picLocks noChangeAspect="1"/>
          </p:cNvPicPr>
          <p:nvPr/>
        </p:nvPicPr>
        <p:blipFill>
          <a:blip r:embed="rId5"/>
          <a:stretch>
            <a:fillRect/>
          </a:stretch>
        </p:blipFill>
        <p:spPr>
          <a:xfrm>
            <a:off x="6742113" y="4402138"/>
            <a:ext cx="5448300" cy="2457450"/>
          </a:xfrm>
          <a:prstGeom prst="rect">
            <a:avLst/>
          </a:prstGeom>
        </p:spPr>
      </p:pic>
      <p:pic>
        <p:nvPicPr>
          <p:cNvPr id="17" name="圖片 16">
            <a:extLst>
              <a:ext uri="{FF2B5EF4-FFF2-40B4-BE49-F238E27FC236}">
                <a16:creationId xmlns:a16="http://schemas.microsoft.com/office/drawing/2014/main" id="{4361A3A7-6011-4D05-B067-8F7847CCCB47}"/>
              </a:ext>
            </a:extLst>
          </p:cNvPr>
          <p:cNvPicPr>
            <a:picLocks noChangeAspect="1"/>
          </p:cNvPicPr>
          <p:nvPr/>
        </p:nvPicPr>
        <p:blipFill>
          <a:blip r:embed="rId6"/>
          <a:stretch>
            <a:fillRect/>
          </a:stretch>
        </p:blipFill>
        <p:spPr>
          <a:xfrm rot="622241">
            <a:off x="774964" y="5356189"/>
            <a:ext cx="4466439" cy="549348"/>
          </a:xfrm>
          <a:prstGeom prst="rect">
            <a:avLst/>
          </a:prstGeom>
        </p:spPr>
      </p:pic>
    </p:spTree>
    <p:extLst>
      <p:ext uri="{BB962C8B-B14F-4D97-AF65-F5344CB8AC3E}">
        <p14:creationId xmlns:p14="http://schemas.microsoft.com/office/powerpoint/2010/main" val="324078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750"/>
                            </p:stCondLst>
                            <p:childTnLst>
                              <p:par>
                                <p:cTn id="17" presetID="3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dirty="0">
                <a:solidFill>
                  <a:srgbClr val="00B0F0"/>
                </a:solidFill>
                <a:latin typeface="微软雅黑" pitchFamily="34" charset="-122"/>
                <a:ea typeface="微软雅黑" pitchFamily="34" charset="-122"/>
                <a:cs typeface="Calibri" pitchFamily="34" charset="0"/>
                <a:sym typeface="Calibri" pitchFamily="34" charset="0"/>
              </a:rPr>
              <a:t>社群活動照片</a:t>
            </a:r>
            <a:endParaRPr lang="zh-CN" altLang="en-US" sz="2600" dirty="0">
              <a:solidFill>
                <a:srgbClr val="00B0F0"/>
              </a:solidFill>
              <a:latin typeface="微软雅黑" pitchFamily="34" charset="-122"/>
              <a:ea typeface="微软雅黑" pitchFamily="34" charset="-122"/>
              <a:sym typeface="宋体"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TW" sz="3600" b="1" spc="-300" dirty="0">
                  <a:solidFill>
                    <a:schemeClr val="bg1"/>
                  </a:solidFill>
                  <a:latin typeface="微软雅黑" pitchFamily="34" charset="-122"/>
                  <a:ea typeface="微软雅黑" pitchFamily="34" charset="-122"/>
                </a:rPr>
                <a:t>3</a:t>
              </a:r>
              <a:endParaRPr lang="zh-CN" altLang="en-US" sz="3600" b="1" spc="-300" dirty="0">
                <a:solidFill>
                  <a:schemeClr val="bg1"/>
                </a:solidFill>
                <a:latin typeface="微软雅黑" pitchFamily="34" charset="-122"/>
                <a:ea typeface="微软雅黑" pitchFamily="34" charset="-122"/>
              </a:endParaRPr>
            </a:p>
          </p:txBody>
        </p:sp>
      </p:grpSp>
      <p:pic>
        <p:nvPicPr>
          <p:cNvPr id="5122" name="Picture 2">
            <a:extLst>
              <a:ext uri="{FF2B5EF4-FFF2-40B4-BE49-F238E27FC236}">
                <a16:creationId xmlns:a16="http://schemas.microsoft.com/office/drawing/2014/main" id="{A19BE78F-1F8A-48EA-AE03-D90837987D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042779"/>
            <a:ext cx="4712799" cy="353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a:extLst>
              <a:ext uri="{FF2B5EF4-FFF2-40B4-BE49-F238E27FC236}">
                <a16:creationId xmlns:a16="http://schemas.microsoft.com/office/drawing/2014/main" id="{69536B78-94A5-484D-B540-C8789CFC0F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0915" r="5637"/>
          <a:stretch>
            <a:fillRect/>
          </a:stretch>
        </p:blipFill>
        <p:spPr bwMode="auto">
          <a:xfrm>
            <a:off x="6003818" y="1042779"/>
            <a:ext cx="5591622" cy="3530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a:extLst>
              <a:ext uri="{FF2B5EF4-FFF2-40B4-BE49-F238E27FC236}">
                <a16:creationId xmlns:a16="http://schemas.microsoft.com/office/drawing/2014/main" id="{DD03996D-290A-4001-A9E4-1F5F9DD033D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0854" y="3921102"/>
            <a:ext cx="3947793" cy="293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a:extLst>
              <a:ext uri="{FF2B5EF4-FFF2-40B4-BE49-F238E27FC236}">
                <a16:creationId xmlns:a16="http://schemas.microsoft.com/office/drawing/2014/main" id="{219554A4-FB2F-4750-8766-A2AA4CB2EB5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8647" y="3905111"/>
            <a:ext cx="3947792" cy="295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70">
            <a:extLst>
              <a:ext uri="{FF2B5EF4-FFF2-40B4-BE49-F238E27FC236}">
                <a16:creationId xmlns:a16="http://schemas.microsoft.com/office/drawing/2014/main" id="{09551CA4-F74B-4264-91F6-F5FE1D73C484}"/>
              </a:ext>
            </a:extLst>
          </p:cNvPr>
          <p:cNvSpPr>
            <a:spLocks noChangeArrowheads="1"/>
          </p:cNvSpPr>
          <p:nvPr/>
        </p:nvSpPr>
        <p:spPr bwMode="auto">
          <a:xfrm>
            <a:off x="2619989" y="592797"/>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zh-TW" altLang="en-US" sz="2000" b="1" dirty="0">
                <a:solidFill>
                  <a:schemeClr val="bg1">
                    <a:lumMod val="50000"/>
                  </a:schemeClr>
                </a:solidFill>
                <a:latin typeface="微软雅黑" pitchFamily="34" charset="-122"/>
                <a:ea typeface="微软雅黑" pitchFamily="34" charset="-122"/>
              </a:rPr>
              <a:t>素養導向的識字教學設計 </a:t>
            </a:r>
            <a:r>
              <a:rPr lang="en-US" altLang="zh-TW" sz="2000" dirty="0">
                <a:solidFill>
                  <a:schemeClr val="bg1">
                    <a:lumMod val="50000"/>
                  </a:schemeClr>
                </a:solidFill>
                <a:latin typeface="微软雅黑" panose="020B0503020204020204" pitchFamily="34" charset="-122"/>
                <a:ea typeface="微软雅黑" panose="020B0503020204020204" pitchFamily="34" charset="-122"/>
              </a:rPr>
              <a:t>109.06.12</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文字方塊 13">
            <a:extLst>
              <a:ext uri="{FF2B5EF4-FFF2-40B4-BE49-F238E27FC236}">
                <a16:creationId xmlns:a16="http://schemas.microsoft.com/office/drawing/2014/main" id="{7A18F5B2-4986-4B79-9EC4-47A7E1AD1464}"/>
              </a:ext>
            </a:extLst>
          </p:cNvPr>
          <p:cNvSpPr txBox="1"/>
          <p:nvPr/>
        </p:nvSpPr>
        <p:spPr>
          <a:xfrm>
            <a:off x="637668" y="4747042"/>
            <a:ext cx="830762" cy="1938992"/>
          </a:xfrm>
          <a:prstGeom prst="rect">
            <a:avLst/>
          </a:prstGeom>
          <a:noFill/>
          <a:ln>
            <a:solidFill>
              <a:schemeClr val="tx1"/>
            </a:solidFill>
            <a:prstDash val="dashDot"/>
          </a:ln>
        </p:spPr>
        <p:txBody>
          <a:bodyPr wrap="square">
            <a:spAutoFit/>
          </a:bodyPr>
          <a:lstStyle/>
          <a:p>
            <a:r>
              <a:rPr lang="zh-TW" altLang="en-US"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自製桌遊</a:t>
            </a:r>
            <a:r>
              <a:rPr lang="zh-TW" altLang="en-US" sz="2400" kern="100" dirty="0">
                <a:latin typeface="微軟正黑體" panose="020B0604030504040204" pitchFamily="34" charset="-120"/>
                <a:ea typeface="微軟正黑體" panose="020B0604030504040204" pitchFamily="34" charset="-120"/>
                <a:cs typeface="Times New Roman" panose="02020603050405020304" pitchFamily="18" charset="0"/>
              </a:rPr>
              <a:t>融入識字教學</a:t>
            </a:r>
            <a:endParaRPr lang="zh-TW" altLang="en-US" sz="2400" dirty="0">
              <a:latin typeface="微軟正黑體" panose="020B0604030504040204" pitchFamily="34" charset="-120"/>
              <a:ea typeface="微軟正黑體" panose="020B0604030504040204" pitchFamily="34" charset="-120"/>
            </a:endParaRPr>
          </a:p>
        </p:txBody>
      </p:sp>
      <p:sp>
        <p:nvSpPr>
          <p:cNvPr id="15" name="文字方塊 14">
            <a:extLst>
              <a:ext uri="{FF2B5EF4-FFF2-40B4-BE49-F238E27FC236}">
                <a16:creationId xmlns:a16="http://schemas.microsoft.com/office/drawing/2014/main" id="{C01618A2-1991-4D9E-BEC9-7A293627CE6E}"/>
              </a:ext>
            </a:extLst>
          </p:cNvPr>
          <p:cNvSpPr txBox="1"/>
          <p:nvPr/>
        </p:nvSpPr>
        <p:spPr>
          <a:xfrm>
            <a:off x="9955998" y="4747042"/>
            <a:ext cx="1369882" cy="1938992"/>
          </a:xfrm>
          <a:prstGeom prst="rect">
            <a:avLst/>
          </a:prstGeom>
          <a:noFill/>
          <a:ln>
            <a:solidFill>
              <a:schemeClr val="tx1"/>
            </a:solidFill>
            <a:prstDash val="dashDot"/>
          </a:ln>
        </p:spPr>
        <p:txBody>
          <a:bodyPr wrap="square">
            <a:spAutoFit/>
          </a:bodyPr>
          <a:lstStyle/>
          <a:p>
            <a:r>
              <a:rPr lang="zh-TW" altLang="en-US"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利用組字規則進行桌遊</a:t>
            </a:r>
            <a:r>
              <a:rPr lang="en-US"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中文版拉密</a:t>
            </a:r>
            <a:r>
              <a:rPr lang="en-US"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768625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750"/>
                            </p:stCondLst>
                            <p:childTnLst>
                              <p:par>
                                <p:cTn id="17" presetID="31"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dirty="0">
                <a:solidFill>
                  <a:srgbClr val="00B0F0"/>
                </a:solidFill>
                <a:latin typeface="微软雅黑" pitchFamily="34" charset="-122"/>
                <a:ea typeface="微软雅黑" pitchFamily="34" charset="-122"/>
                <a:cs typeface="Calibri" pitchFamily="34" charset="0"/>
                <a:sym typeface="Calibri" pitchFamily="34" charset="0"/>
              </a:rPr>
              <a:t>社群活動照片</a:t>
            </a:r>
            <a:endParaRPr lang="zh-CN" altLang="en-US" sz="2600" dirty="0">
              <a:solidFill>
                <a:srgbClr val="00B0F0"/>
              </a:solidFill>
              <a:latin typeface="微软雅黑" pitchFamily="34" charset="-122"/>
              <a:ea typeface="微软雅黑" pitchFamily="34" charset="-122"/>
              <a:sym typeface="宋体"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TW" sz="3600" b="1" spc="-300" dirty="0">
                  <a:solidFill>
                    <a:schemeClr val="bg1"/>
                  </a:solidFill>
                  <a:latin typeface="微软雅黑" pitchFamily="34" charset="-122"/>
                  <a:ea typeface="微软雅黑" pitchFamily="34" charset="-122"/>
                </a:rPr>
                <a:t>3</a:t>
              </a:r>
              <a:endParaRPr lang="zh-CN" altLang="en-US" sz="3600" b="1" spc="-300" dirty="0">
                <a:solidFill>
                  <a:schemeClr val="bg1"/>
                </a:solidFill>
                <a:latin typeface="微软雅黑" pitchFamily="34" charset="-122"/>
                <a:ea typeface="微软雅黑" pitchFamily="34" charset="-122"/>
              </a:endParaRPr>
            </a:p>
          </p:txBody>
        </p:sp>
      </p:grpSp>
      <p:pic>
        <p:nvPicPr>
          <p:cNvPr id="10" name="圖片 9">
            <a:extLst>
              <a:ext uri="{FF2B5EF4-FFF2-40B4-BE49-F238E27FC236}">
                <a16:creationId xmlns:a16="http://schemas.microsoft.com/office/drawing/2014/main" id="{22941E2A-32F5-4F52-AD13-07D7CB78DB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19" t="11138" b="6962"/>
          <a:stretch/>
        </p:blipFill>
        <p:spPr>
          <a:xfrm>
            <a:off x="6205198" y="1299902"/>
            <a:ext cx="5730014" cy="3745063"/>
          </a:xfrm>
          <a:prstGeom prst="rect">
            <a:avLst/>
          </a:prstGeom>
        </p:spPr>
      </p:pic>
      <p:sp>
        <p:nvSpPr>
          <p:cNvPr id="11" name="矩形 70">
            <a:extLst>
              <a:ext uri="{FF2B5EF4-FFF2-40B4-BE49-F238E27FC236}">
                <a16:creationId xmlns:a16="http://schemas.microsoft.com/office/drawing/2014/main" id="{4491FBC0-E451-41CF-B0E6-B777C88CC5F6}"/>
              </a:ext>
            </a:extLst>
          </p:cNvPr>
          <p:cNvSpPr>
            <a:spLocks noChangeArrowheads="1"/>
          </p:cNvSpPr>
          <p:nvPr/>
        </p:nvSpPr>
        <p:spPr bwMode="auto">
          <a:xfrm>
            <a:off x="2619989" y="592797"/>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zh-TW" altLang="en-US" sz="2000" b="1" dirty="0">
                <a:solidFill>
                  <a:schemeClr val="bg1">
                    <a:lumMod val="50000"/>
                  </a:schemeClr>
                </a:solidFill>
                <a:latin typeface="微软雅黑" pitchFamily="34" charset="-122"/>
                <a:ea typeface="微软雅黑" pitchFamily="34" charset="-122"/>
              </a:rPr>
              <a:t>素養導向課程設計分享</a:t>
            </a:r>
            <a:r>
              <a:rPr lang="en-US" altLang="zh-TW" sz="2000" dirty="0">
                <a:solidFill>
                  <a:schemeClr val="bg1">
                    <a:lumMod val="50000"/>
                  </a:schemeClr>
                </a:solidFill>
                <a:latin typeface="微软雅黑" panose="020B0503020204020204" pitchFamily="34" charset="-122"/>
                <a:ea typeface="微软雅黑" panose="020B0503020204020204" pitchFamily="34" charset="-122"/>
              </a:rPr>
              <a:t>109.07.10</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18" name="圖片 17">
            <a:extLst>
              <a:ext uri="{FF2B5EF4-FFF2-40B4-BE49-F238E27FC236}">
                <a16:creationId xmlns:a16="http://schemas.microsoft.com/office/drawing/2014/main" id="{63380E4A-6A66-480A-BDA2-2D158D94A3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024"/>
          <a:stretch/>
        </p:blipFill>
        <p:spPr>
          <a:xfrm>
            <a:off x="381000" y="1299902"/>
            <a:ext cx="5348184" cy="3769505"/>
          </a:xfrm>
          <a:prstGeom prst="rect">
            <a:avLst/>
          </a:prstGeom>
        </p:spPr>
      </p:pic>
      <p:sp>
        <p:nvSpPr>
          <p:cNvPr id="22" name="文字方塊 21">
            <a:extLst>
              <a:ext uri="{FF2B5EF4-FFF2-40B4-BE49-F238E27FC236}">
                <a16:creationId xmlns:a16="http://schemas.microsoft.com/office/drawing/2014/main" id="{8A6E0B4E-A420-4D34-8F06-9F94124027B8}"/>
              </a:ext>
            </a:extLst>
          </p:cNvPr>
          <p:cNvSpPr txBox="1"/>
          <p:nvPr/>
        </p:nvSpPr>
        <p:spPr>
          <a:xfrm>
            <a:off x="523991" y="5339329"/>
            <a:ext cx="4838826" cy="892552"/>
          </a:xfrm>
          <a:prstGeom prst="rect">
            <a:avLst/>
          </a:prstGeom>
          <a:noFill/>
        </p:spPr>
        <p:txBody>
          <a:bodyPr wrap="square">
            <a:spAutoFit/>
          </a:bodyPr>
          <a:lstStyle/>
          <a:p>
            <a:r>
              <a:rPr lang="zh-TW" altLang="en-US" sz="2600" dirty="0">
                <a:latin typeface="微軟正黑體" panose="020B0604030504040204" pitchFamily="34" charset="-120"/>
                <a:ea typeface="微軟正黑體" panose="020B0604030504040204" pitchFamily="34" charset="-120"/>
              </a:rPr>
              <a:t>課程設計分享</a:t>
            </a:r>
            <a:r>
              <a:rPr lang="en-US" altLang="zh-TW" sz="2600"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結合公開授課</a:t>
            </a:r>
            <a:r>
              <a:rPr lang="en-US" altLang="zh-TW" sz="2600" dirty="0">
                <a:latin typeface="微軟正黑體" panose="020B0604030504040204" pitchFamily="34" charset="-120"/>
                <a:ea typeface="微軟正黑體" panose="020B0604030504040204" pitchFamily="34" charset="-120"/>
              </a:rPr>
              <a:t>)</a:t>
            </a:r>
          </a:p>
          <a:p>
            <a:r>
              <a:rPr lang="en-US" altLang="zh-TW" sz="2600"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國小低年級語文教學</a:t>
            </a:r>
          </a:p>
        </p:txBody>
      </p:sp>
      <p:sp>
        <p:nvSpPr>
          <p:cNvPr id="23" name="文字方塊 22">
            <a:extLst>
              <a:ext uri="{FF2B5EF4-FFF2-40B4-BE49-F238E27FC236}">
                <a16:creationId xmlns:a16="http://schemas.microsoft.com/office/drawing/2014/main" id="{FCBD0F41-DD08-4089-9327-F76120A3BA9A}"/>
              </a:ext>
            </a:extLst>
          </p:cNvPr>
          <p:cNvSpPr txBox="1"/>
          <p:nvPr/>
        </p:nvSpPr>
        <p:spPr>
          <a:xfrm>
            <a:off x="6399273" y="5315537"/>
            <a:ext cx="4838826" cy="892552"/>
          </a:xfrm>
          <a:prstGeom prst="rect">
            <a:avLst/>
          </a:prstGeom>
          <a:noFill/>
        </p:spPr>
        <p:txBody>
          <a:bodyPr wrap="square">
            <a:spAutoFit/>
          </a:bodyPr>
          <a:lstStyle/>
          <a:p>
            <a:r>
              <a:rPr lang="zh-TW" altLang="en-US" sz="2600" dirty="0">
                <a:latin typeface="微軟正黑體" panose="020B0604030504040204" pitchFamily="34" charset="-120"/>
                <a:ea typeface="微軟正黑體" panose="020B0604030504040204" pitchFamily="34" charset="-120"/>
              </a:rPr>
              <a:t>課程設計分享</a:t>
            </a:r>
            <a:r>
              <a:rPr lang="en-US" altLang="zh-TW" sz="2600"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跨領域共備</a:t>
            </a:r>
            <a:r>
              <a:rPr lang="en-US" altLang="zh-TW" sz="2600" dirty="0">
                <a:latin typeface="微軟正黑體" panose="020B0604030504040204" pitchFamily="34" charset="-120"/>
                <a:ea typeface="微軟正黑體" panose="020B0604030504040204" pitchFamily="34" charset="-120"/>
              </a:rPr>
              <a:t>)</a:t>
            </a:r>
          </a:p>
          <a:p>
            <a:r>
              <a:rPr lang="en-US" altLang="zh-TW" sz="2600" dirty="0">
                <a:latin typeface="微軟正黑體" panose="020B0604030504040204" pitchFamily="34" charset="-120"/>
                <a:ea typeface="微軟正黑體" panose="020B0604030504040204" pitchFamily="34" charset="-120"/>
              </a:rPr>
              <a:t>-</a:t>
            </a:r>
            <a:r>
              <a:rPr lang="zh-TW" altLang="en-US" sz="2600" dirty="0">
                <a:latin typeface="微軟正黑體" panose="020B0604030504040204" pitchFamily="34" charset="-120"/>
                <a:ea typeface="微軟正黑體" panose="020B0604030504040204" pitchFamily="34" charset="-120"/>
              </a:rPr>
              <a:t>國中綜合</a:t>
            </a:r>
            <a:r>
              <a:rPr lang="en-US" altLang="zh-TW" sz="2600" dirty="0">
                <a:latin typeface="微軟正黑體" panose="020B0604030504040204" pitchFamily="34" charset="-120"/>
                <a:ea typeface="微軟正黑體" panose="020B0604030504040204" pitchFamily="34" charset="-120"/>
              </a:rPr>
              <a:t>&amp;</a:t>
            </a:r>
            <a:r>
              <a:rPr lang="zh-TW" altLang="en-US" sz="2600" dirty="0">
                <a:latin typeface="微軟正黑體" panose="020B0604030504040204" pitchFamily="34" charset="-120"/>
                <a:ea typeface="微軟正黑體" panose="020B0604030504040204" pitchFamily="34" charset="-120"/>
              </a:rPr>
              <a:t>特需課程教學</a:t>
            </a:r>
          </a:p>
        </p:txBody>
      </p:sp>
    </p:spTree>
    <p:extLst>
      <p:ext uri="{BB962C8B-B14F-4D97-AF65-F5344CB8AC3E}">
        <p14:creationId xmlns:p14="http://schemas.microsoft.com/office/powerpoint/2010/main" val="1985917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750"/>
                            </p:stCondLst>
                            <p:childTnLst>
                              <p:par>
                                <p:cTn id="17" presetID="3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83"/>
          <p:cNvSpPr/>
          <p:nvPr/>
        </p:nvSpPr>
        <p:spPr bwMode="auto">
          <a:xfrm rot="16377237">
            <a:off x="5502506" y="985759"/>
            <a:ext cx="1007498" cy="100546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7" name="任意多边形 83"/>
          <p:cNvSpPr/>
          <p:nvPr/>
        </p:nvSpPr>
        <p:spPr bwMode="auto">
          <a:xfrm rot="16377237">
            <a:off x="6445090" y="2659707"/>
            <a:ext cx="1004844" cy="100282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8" name="任意多边形 83"/>
          <p:cNvSpPr/>
          <p:nvPr/>
        </p:nvSpPr>
        <p:spPr bwMode="auto">
          <a:xfrm rot="16377237">
            <a:off x="4232652" y="1594334"/>
            <a:ext cx="1164522" cy="116217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9" name="任意多边形 83"/>
          <p:cNvSpPr/>
          <p:nvPr/>
        </p:nvSpPr>
        <p:spPr bwMode="auto">
          <a:xfrm rot="16377237">
            <a:off x="5324067" y="1662388"/>
            <a:ext cx="1635976" cy="163267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0" name="任意多边形 83"/>
          <p:cNvSpPr/>
          <p:nvPr/>
        </p:nvSpPr>
        <p:spPr bwMode="auto">
          <a:xfrm rot="5222763" flipH="1">
            <a:off x="7104582" y="1037585"/>
            <a:ext cx="242276" cy="241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1" name="任意多边形 83"/>
          <p:cNvSpPr/>
          <p:nvPr/>
        </p:nvSpPr>
        <p:spPr bwMode="auto">
          <a:xfrm rot="16377237">
            <a:off x="7359596" y="1476881"/>
            <a:ext cx="286326" cy="28575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2" name="任意多边形 83"/>
          <p:cNvSpPr/>
          <p:nvPr/>
        </p:nvSpPr>
        <p:spPr bwMode="auto">
          <a:xfrm rot="16377237">
            <a:off x="4819134" y="2881157"/>
            <a:ext cx="1004844" cy="100282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3" name="任意多边形 83"/>
          <p:cNvSpPr/>
          <p:nvPr/>
        </p:nvSpPr>
        <p:spPr bwMode="auto">
          <a:xfrm rot="5222763" flipH="1">
            <a:off x="4601899" y="3789267"/>
            <a:ext cx="242276" cy="241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4" name="任意多边形 83"/>
          <p:cNvSpPr/>
          <p:nvPr/>
        </p:nvSpPr>
        <p:spPr bwMode="auto">
          <a:xfrm rot="16377237">
            <a:off x="4061429" y="3317445"/>
            <a:ext cx="286326" cy="28575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5" name="TextBox 34"/>
          <p:cNvSpPr txBox="1"/>
          <p:nvPr/>
        </p:nvSpPr>
        <p:spPr>
          <a:xfrm>
            <a:off x="5340648" y="1838581"/>
            <a:ext cx="1604310" cy="1200329"/>
          </a:xfrm>
          <a:prstGeom prst="rect">
            <a:avLst/>
          </a:prstGeom>
          <a:noFill/>
        </p:spPr>
        <p:txBody>
          <a:bodyPr wrap="square" rtlCol="0">
            <a:spAutoFit/>
          </a:bodyPr>
          <a:lstStyle/>
          <a:p>
            <a:pPr algn="ctr"/>
            <a:r>
              <a:rPr lang="en-US" altLang="zh-CN" sz="7200" b="1" spc="-300" dirty="0">
                <a:solidFill>
                  <a:schemeClr val="bg1"/>
                </a:solidFill>
                <a:latin typeface="微软雅黑" pitchFamily="34" charset="-122"/>
                <a:ea typeface="微软雅黑" pitchFamily="34" charset="-122"/>
              </a:rPr>
              <a:t>B</a:t>
            </a:r>
            <a:endParaRPr lang="zh-CN" altLang="en-US" sz="7200" b="1" spc="-300" dirty="0">
              <a:solidFill>
                <a:schemeClr val="bg1"/>
              </a:solidFill>
              <a:latin typeface="微软雅黑" pitchFamily="34" charset="-122"/>
              <a:ea typeface="微软雅黑" pitchFamily="34" charset="-122"/>
            </a:endParaRPr>
          </a:p>
        </p:txBody>
      </p:sp>
      <p:sp>
        <p:nvSpPr>
          <p:cNvPr id="36" name="矩形 69"/>
          <p:cNvSpPr>
            <a:spLocks noChangeArrowheads="1"/>
          </p:cNvSpPr>
          <p:nvPr/>
        </p:nvSpPr>
        <p:spPr bwMode="auto">
          <a:xfrm>
            <a:off x="3520536" y="4068204"/>
            <a:ext cx="513707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buFont typeface="Arial" charset="0"/>
              <a:buNone/>
            </a:pPr>
            <a:r>
              <a:rPr lang="zh-TW" altLang="en-US" sz="4800" b="1" dirty="0">
                <a:solidFill>
                  <a:srgbClr val="00B0F0"/>
                </a:solidFill>
                <a:latin typeface="微软雅黑" pitchFamily="34" charset="-122"/>
                <a:ea typeface="微软雅黑" pitchFamily="34" charset="-122"/>
                <a:sym typeface="微软雅黑" pitchFamily="34" charset="-122"/>
              </a:rPr>
              <a:t>素養導向教學</a:t>
            </a:r>
            <a:endParaRPr lang="en-US" altLang="zh-TW" sz="4800" b="1" dirty="0">
              <a:solidFill>
                <a:srgbClr val="00B0F0"/>
              </a:solidFill>
              <a:latin typeface="微软雅黑" pitchFamily="34" charset="-122"/>
              <a:ea typeface="微软雅黑" pitchFamily="34" charset="-122"/>
              <a:sym typeface="微软雅黑" pitchFamily="34" charset="-122"/>
            </a:endParaRPr>
          </a:p>
          <a:p>
            <a:pPr algn="ctr">
              <a:buFont typeface="Arial" charset="0"/>
              <a:buNone/>
            </a:pPr>
            <a:r>
              <a:rPr lang="zh-TW" altLang="en-US" sz="4800" b="1" dirty="0">
                <a:solidFill>
                  <a:srgbClr val="00B0F0"/>
                </a:solidFill>
                <a:latin typeface="微软雅黑" pitchFamily="34" charset="-122"/>
                <a:ea typeface="微软雅黑" pitchFamily="34" charset="-122"/>
                <a:sym typeface="微软雅黑" pitchFamily="34" charset="-122"/>
              </a:rPr>
              <a:t>實作分享</a:t>
            </a:r>
            <a:r>
              <a:rPr lang="en-US" altLang="zh-TW" sz="4800" b="1" dirty="0">
                <a:solidFill>
                  <a:srgbClr val="00B0F0"/>
                </a:solidFill>
                <a:latin typeface="微软雅黑" pitchFamily="34" charset="-122"/>
                <a:ea typeface="微软雅黑" pitchFamily="34" charset="-122"/>
                <a:sym typeface="微软雅黑" pitchFamily="34" charset="-122"/>
              </a:rPr>
              <a:t>(</a:t>
            </a:r>
            <a:r>
              <a:rPr lang="zh-TW" altLang="en-US" sz="4800" b="1" dirty="0">
                <a:solidFill>
                  <a:srgbClr val="00B0F0"/>
                </a:solidFill>
                <a:latin typeface="微软雅黑" pitchFamily="34" charset="-122"/>
                <a:ea typeface="微软雅黑" pitchFamily="34" charset="-122"/>
                <a:sym typeface="微软雅黑" pitchFamily="34" charset="-122"/>
              </a:rPr>
              <a:t>一</a:t>
            </a:r>
            <a:r>
              <a:rPr lang="en-US" altLang="zh-TW" sz="4800" b="1" dirty="0">
                <a:solidFill>
                  <a:srgbClr val="00B0F0"/>
                </a:solidFill>
                <a:latin typeface="微软雅黑" pitchFamily="34" charset="-122"/>
                <a:ea typeface="微软雅黑" pitchFamily="34" charset="-122"/>
                <a:sym typeface="微软雅黑" pitchFamily="34" charset="-122"/>
              </a:rPr>
              <a:t>)</a:t>
            </a:r>
            <a:endParaRPr lang="en-US" altLang="zh-CN" sz="4800" b="1" dirty="0">
              <a:solidFill>
                <a:srgbClr val="00B0F0"/>
              </a:solidFill>
              <a:latin typeface="微软雅黑" pitchFamily="34" charset="-122"/>
              <a:ea typeface="微软雅黑" pitchFamily="34" charset="-122"/>
              <a:sym typeface="微软雅黑" pitchFamily="34" charset="-122"/>
            </a:endParaRPr>
          </a:p>
        </p:txBody>
      </p:sp>
      <p:sp>
        <p:nvSpPr>
          <p:cNvPr id="37" name="矩形 70"/>
          <p:cNvSpPr>
            <a:spLocks noChangeArrowheads="1"/>
          </p:cNvSpPr>
          <p:nvPr/>
        </p:nvSpPr>
        <p:spPr bwMode="auto">
          <a:xfrm>
            <a:off x="1357591" y="5835575"/>
            <a:ext cx="9570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zh-TW" altLang="en-US" sz="2400" dirty="0">
                <a:solidFill>
                  <a:schemeClr val="bg1">
                    <a:lumMod val="50000"/>
                  </a:schemeClr>
                </a:solidFill>
                <a:latin typeface="微软雅黑" panose="020B0503020204020204" pitchFamily="34" charset="-122"/>
                <a:ea typeface="微软雅黑" panose="020B0503020204020204" pitchFamily="34" charset="-122"/>
              </a:rPr>
              <a:t>國小一年級國語文課程／</a:t>
            </a:r>
            <a:r>
              <a:rPr lang="en-US" altLang="zh-TW" sz="2400" dirty="0">
                <a:solidFill>
                  <a:schemeClr val="bg1">
                    <a:lumMod val="50000"/>
                  </a:schemeClr>
                </a:solidFill>
                <a:latin typeface="微软雅黑" panose="020B0503020204020204" pitchFamily="34" charset="-122"/>
                <a:ea typeface="微软雅黑" panose="020B0503020204020204" pitchFamily="34" charset="-122"/>
              </a:rPr>
              <a:t>L7</a:t>
            </a:r>
            <a:r>
              <a:rPr lang="zh-TW" altLang="en-US" sz="2400" dirty="0">
                <a:solidFill>
                  <a:schemeClr val="bg1">
                    <a:lumMod val="50000"/>
                  </a:schemeClr>
                </a:solidFill>
                <a:latin typeface="微软雅黑" panose="020B0503020204020204" pitchFamily="34" charset="-122"/>
                <a:ea typeface="微软雅黑" panose="020B0503020204020204" pitchFamily="34" charset="-122"/>
              </a:rPr>
              <a:t>作夢的雲／蔡閔惠老師</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8" name="直接连接符 37"/>
          <p:cNvCxnSpPr/>
          <p:nvPr/>
        </p:nvCxnSpPr>
        <p:spPr>
          <a:xfrm>
            <a:off x="2355933" y="4840452"/>
            <a:ext cx="1456264"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319033" y="4840452"/>
            <a:ext cx="1379619"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74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750" fill="hold"/>
                                        <p:tgtEl>
                                          <p:spTgt spid="26"/>
                                        </p:tgtEl>
                                        <p:attrNameLst>
                                          <p:attrName>ppt_w</p:attrName>
                                        </p:attrNameLst>
                                      </p:cBhvr>
                                      <p:tavLst>
                                        <p:tav tm="0">
                                          <p:val>
                                            <p:fltVal val="0"/>
                                          </p:val>
                                        </p:tav>
                                        <p:tav tm="100000">
                                          <p:val>
                                            <p:strVal val="#ppt_w"/>
                                          </p:val>
                                        </p:tav>
                                      </p:tavLst>
                                    </p:anim>
                                    <p:anim calcmode="lin" valueType="num">
                                      <p:cBhvr>
                                        <p:cTn id="8" dur="750" fill="hold"/>
                                        <p:tgtEl>
                                          <p:spTgt spid="26"/>
                                        </p:tgtEl>
                                        <p:attrNameLst>
                                          <p:attrName>ppt_h</p:attrName>
                                        </p:attrNameLst>
                                      </p:cBhvr>
                                      <p:tavLst>
                                        <p:tav tm="0">
                                          <p:val>
                                            <p:fltVal val="0"/>
                                          </p:val>
                                        </p:tav>
                                        <p:tav tm="100000">
                                          <p:val>
                                            <p:strVal val="#ppt_h"/>
                                          </p:val>
                                        </p:tav>
                                      </p:tavLst>
                                    </p:anim>
                                    <p:animEffect transition="in" filter="fade">
                                      <p:cBhvr>
                                        <p:cTn id="9" dur="750"/>
                                        <p:tgtEl>
                                          <p:spTgt spid="26"/>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27"/>
                                        </p:tgtEl>
                                        <p:attrNameLst>
                                          <p:attrName>style.visibility</p:attrName>
                                        </p:attrNameLst>
                                      </p:cBhvr>
                                      <p:to>
                                        <p:strVal val="visible"/>
                                      </p:to>
                                    </p:set>
                                    <p:anim calcmode="lin" valueType="num">
                                      <p:cBhvr>
                                        <p:cTn id="12" dur="750" fill="hold"/>
                                        <p:tgtEl>
                                          <p:spTgt spid="27"/>
                                        </p:tgtEl>
                                        <p:attrNameLst>
                                          <p:attrName>ppt_w</p:attrName>
                                        </p:attrNameLst>
                                      </p:cBhvr>
                                      <p:tavLst>
                                        <p:tav tm="0">
                                          <p:val>
                                            <p:fltVal val="0"/>
                                          </p:val>
                                        </p:tav>
                                        <p:tav tm="100000">
                                          <p:val>
                                            <p:strVal val="#ppt_w"/>
                                          </p:val>
                                        </p:tav>
                                      </p:tavLst>
                                    </p:anim>
                                    <p:anim calcmode="lin" valueType="num">
                                      <p:cBhvr>
                                        <p:cTn id="13" dur="750" fill="hold"/>
                                        <p:tgtEl>
                                          <p:spTgt spid="27"/>
                                        </p:tgtEl>
                                        <p:attrNameLst>
                                          <p:attrName>ppt_h</p:attrName>
                                        </p:attrNameLst>
                                      </p:cBhvr>
                                      <p:tavLst>
                                        <p:tav tm="0">
                                          <p:val>
                                            <p:fltVal val="0"/>
                                          </p:val>
                                        </p:tav>
                                        <p:tav tm="100000">
                                          <p:val>
                                            <p:strVal val="#ppt_h"/>
                                          </p:val>
                                        </p:tav>
                                      </p:tavLst>
                                    </p:anim>
                                    <p:animEffect transition="in" filter="fade">
                                      <p:cBhvr>
                                        <p:cTn id="14" dur="750"/>
                                        <p:tgtEl>
                                          <p:spTgt spid="27"/>
                                        </p:tgtEl>
                                      </p:cBhvr>
                                    </p:animEffect>
                                  </p:childTnLst>
                                </p:cTn>
                              </p:par>
                              <p:par>
                                <p:cTn id="15" presetID="53" presetClass="entr" presetSubtype="16" fill="hold" grpId="0" nodeType="withEffect">
                                  <p:stCondLst>
                                    <p:cond delay="1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750" fill="hold"/>
                                        <p:tgtEl>
                                          <p:spTgt spid="28"/>
                                        </p:tgtEl>
                                        <p:attrNameLst>
                                          <p:attrName>ppt_w</p:attrName>
                                        </p:attrNameLst>
                                      </p:cBhvr>
                                      <p:tavLst>
                                        <p:tav tm="0">
                                          <p:val>
                                            <p:fltVal val="0"/>
                                          </p:val>
                                        </p:tav>
                                        <p:tav tm="100000">
                                          <p:val>
                                            <p:strVal val="#ppt_w"/>
                                          </p:val>
                                        </p:tav>
                                      </p:tavLst>
                                    </p:anim>
                                    <p:anim calcmode="lin" valueType="num">
                                      <p:cBhvr>
                                        <p:cTn id="18" dur="750" fill="hold"/>
                                        <p:tgtEl>
                                          <p:spTgt spid="28"/>
                                        </p:tgtEl>
                                        <p:attrNameLst>
                                          <p:attrName>ppt_h</p:attrName>
                                        </p:attrNameLst>
                                      </p:cBhvr>
                                      <p:tavLst>
                                        <p:tav tm="0">
                                          <p:val>
                                            <p:fltVal val="0"/>
                                          </p:val>
                                        </p:tav>
                                        <p:tav tm="100000">
                                          <p:val>
                                            <p:strVal val="#ppt_h"/>
                                          </p:val>
                                        </p:tav>
                                      </p:tavLst>
                                    </p:anim>
                                    <p:animEffect transition="in" filter="fade">
                                      <p:cBhvr>
                                        <p:cTn id="19" dur="750"/>
                                        <p:tgtEl>
                                          <p:spTgt spid="28"/>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29"/>
                                        </p:tgtEl>
                                        <p:attrNameLst>
                                          <p:attrName>style.visibility</p:attrName>
                                        </p:attrNameLst>
                                      </p:cBhvr>
                                      <p:to>
                                        <p:strVal val="visible"/>
                                      </p:to>
                                    </p:set>
                                    <p:anim calcmode="lin" valueType="num">
                                      <p:cBhvr>
                                        <p:cTn id="22" dur="750" fill="hold"/>
                                        <p:tgtEl>
                                          <p:spTgt spid="29"/>
                                        </p:tgtEl>
                                        <p:attrNameLst>
                                          <p:attrName>ppt_w</p:attrName>
                                        </p:attrNameLst>
                                      </p:cBhvr>
                                      <p:tavLst>
                                        <p:tav tm="0">
                                          <p:val>
                                            <p:fltVal val="0"/>
                                          </p:val>
                                        </p:tav>
                                        <p:tav tm="100000">
                                          <p:val>
                                            <p:strVal val="#ppt_w"/>
                                          </p:val>
                                        </p:tav>
                                      </p:tavLst>
                                    </p:anim>
                                    <p:anim calcmode="lin" valueType="num">
                                      <p:cBhvr>
                                        <p:cTn id="23" dur="750" fill="hold"/>
                                        <p:tgtEl>
                                          <p:spTgt spid="29"/>
                                        </p:tgtEl>
                                        <p:attrNameLst>
                                          <p:attrName>ppt_h</p:attrName>
                                        </p:attrNameLst>
                                      </p:cBhvr>
                                      <p:tavLst>
                                        <p:tav tm="0">
                                          <p:val>
                                            <p:fltVal val="0"/>
                                          </p:val>
                                        </p:tav>
                                        <p:tav tm="100000">
                                          <p:val>
                                            <p:strVal val="#ppt_h"/>
                                          </p:val>
                                        </p:tav>
                                      </p:tavLst>
                                    </p:anim>
                                    <p:animEffect transition="in" filter="fade">
                                      <p:cBhvr>
                                        <p:cTn id="24" dur="750"/>
                                        <p:tgtEl>
                                          <p:spTgt spid="29"/>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30"/>
                                        </p:tgtEl>
                                        <p:attrNameLst>
                                          <p:attrName>style.visibility</p:attrName>
                                        </p:attrNameLst>
                                      </p:cBhvr>
                                      <p:to>
                                        <p:strVal val="visible"/>
                                      </p:to>
                                    </p:set>
                                    <p:anim calcmode="lin" valueType="num">
                                      <p:cBhvr>
                                        <p:cTn id="27" dur="750" fill="hold"/>
                                        <p:tgtEl>
                                          <p:spTgt spid="30"/>
                                        </p:tgtEl>
                                        <p:attrNameLst>
                                          <p:attrName>ppt_w</p:attrName>
                                        </p:attrNameLst>
                                      </p:cBhvr>
                                      <p:tavLst>
                                        <p:tav tm="0">
                                          <p:val>
                                            <p:fltVal val="0"/>
                                          </p:val>
                                        </p:tav>
                                        <p:tav tm="100000">
                                          <p:val>
                                            <p:strVal val="#ppt_w"/>
                                          </p:val>
                                        </p:tav>
                                      </p:tavLst>
                                    </p:anim>
                                    <p:anim calcmode="lin" valueType="num">
                                      <p:cBhvr>
                                        <p:cTn id="28" dur="750" fill="hold"/>
                                        <p:tgtEl>
                                          <p:spTgt spid="30"/>
                                        </p:tgtEl>
                                        <p:attrNameLst>
                                          <p:attrName>ppt_h</p:attrName>
                                        </p:attrNameLst>
                                      </p:cBhvr>
                                      <p:tavLst>
                                        <p:tav tm="0">
                                          <p:val>
                                            <p:fltVal val="0"/>
                                          </p:val>
                                        </p:tav>
                                        <p:tav tm="100000">
                                          <p:val>
                                            <p:strVal val="#ppt_h"/>
                                          </p:val>
                                        </p:tav>
                                      </p:tavLst>
                                    </p:anim>
                                    <p:animEffect transition="in" filter="fade">
                                      <p:cBhvr>
                                        <p:cTn id="29" dur="750"/>
                                        <p:tgtEl>
                                          <p:spTgt spid="30"/>
                                        </p:tgtEl>
                                      </p:cBhvr>
                                    </p:animEffect>
                                  </p:childTnLst>
                                </p:cTn>
                              </p:par>
                              <p:par>
                                <p:cTn id="30" presetID="53" presetClass="entr" presetSubtype="16" fill="hold" grpId="0" nodeType="withEffect">
                                  <p:stCondLst>
                                    <p:cond delay="100"/>
                                  </p:stCondLst>
                                  <p:childTnLst>
                                    <p:set>
                                      <p:cBhvr>
                                        <p:cTn id="31" dur="1" fill="hold">
                                          <p:stCondLst>
                                            <p:cond delay="0"/>
                                          </p:stCondLst>
                                        </p:cTn>
                                        <p:tgtEl>
                                          <p:spTgt spid="31"/>
                                        </p:tgtEl>
                                        <p:attrNameLst>
                                          <p:attrName>style.visibility</p:attrName>
                                        </p:attrNameLst>
                                      </p:cBhvr>
                                      <p:to>
                                        <p:strVal val="visible"/>
                                      </p:to>
                                    </p:set>
                                    <p:anim calcmode="lin" valueType="num">
                                      <p:cBhvr>
                                        <p:cTn id="32" dur="750" fill="hold"/>
                                        <p:tgtEl>
                                          <p:spTgt spid="31"/>
                                        </p:tgtEl>
                                        <p:attrNameLst>
                                          <p:attrName>ppt_w</p:attrName>
                                        </p:attrNameLst>
                                      </p:cBhvr>
                                      <p:tavLst>
                                        <p:tav tm="0">
                                          <p:val>
                                            <p:fltVal val="0"/>
                                          </p:val>
                                        </p:tav>
                                        <p:tav tm="100000">
                                          <p:val>
                                            <p:strVal val="#ppt_w"/>
                                          </p:val>
                                        </p:tav>
                                      </p:tavLst>
                                    </p:anim>
                                    <p:anim calcmode="lin" valueType="num">
                                      <p:cBhvr>
                                        <p:cTn id="33" dur="750" fill="hold"/>
                                        <p:tgtEl>
                                          <p:spTgt spid="31"/>
                                        </p:tgtEl>
                                        <p:attrNameLst>
                                          <p:attrName>ppt_h</p:attrName>
                                        </p:attrNameLst>
                                      </p:cBhvr>
                                      <p:tavLst>
                                        <p:tav tm="0">
                                          <p:val>
                                            <p:fltVal val="0"/>
                                          </p:val>
                                        </p:tav>
                                        <p:tav tm="100000">
                                          <p:val>
                                            <p:strVal val="#ppt_h"/>
                                          </p:val>
                                        </p:tav>
                                      </p:tavLst>
                                    </p:anim>
                                    <p:animEffect transition="in" filter="fade">
                                      <p:cBhvr>
                                        <p:cTn id="34" dur="750"/>
                                        <p:tgtEl>
                                          <p:spTgt spid="31"/>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32"/>
                                        </p:tgtEl>
                                        <p:attrNameLst>
                                          <p:attrName>style.visibility</p:attrName>
                                        </p:attrNameLst>
                                      </p:cBhvr>
                                      <p:to>
                                        <p:strVal val="visible"/>
                                      </p:to>
                                    </p:set>
                                    <p:anim calcmode="lin" valueType="num">
                                      <p:cBhvr>
                                        <p:cTn id="37" dur="750" fill="hold"/>
                                        <p:tgtEl>
                                          <p:spTgt spid="32"/>
                                        </p:tgtEl>
                                        <p:attrNameLst>
                                          <p:attrName>ppt_w</p:attrName>
                                        </p:attrNameLst>
                                      </p:cBhvr>
                                      <p:tavLst>
                                        <p:tav tm="0">
                                          <p:val>
                                            <p:fltVal val="0"/>
                                          </p:val>
                                        </p:tav>
                                        <p:tav tm="100000">
                                          <p:val>
                                            <p:strVal val="#ppt_w"/>
                                          </p:val>
                                        </p:tav>
                                      </p:tavLst>
                                    </p:anim>
                                    <p:anim calcmode="lin" valueType="num">
                                      <p:cBhvr>
                                        <p:cTn id="38" dur="750" fill="hold"/>
                                        <p:tgtEl>
                                          <p:spTgt spid="32"/>
                                        </p:tgtEl>
                                        <p:attrNameLst>
                                          <p:attrName>ppt_h</p:attrName>
                                        </p:attrNameLst>
                                      </p:cBhvr>
                                      <p:tavLst>
                                        <p:tav tm="0">
                                          <p:val>
                                            <p:fltVal val="0"/>
                                          </p:val>
                                        </p:tav>
                                        <p:tav tm="100000">
                                          <p:val>
                                            <p:strVal val="#ppt_h"/>
                                          </p:val>
                                        </p:tav>
                                      </p:tavLst>
                                    </p:anim>
                                    <p:animEffect transition="in" filter="fade">
                                      <p:cBhvr>
                                        <p:cTn id="39" dur="750"/>
                                        <p:tgtEl>
                                          <p:spTgt spid="3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750" fill="hold"/>
                                        <p:tgtEl>
                                          <p:spTgt spid="33"/>
                                        </p:tgtEl>
                                        <p:attrNameLst>
                                          <p:attrName>ppt_w</p:attrName>
                                        </p:attrNameLst>
                                      </p:cBhvr>
                                      <p:tavLst>
                                        <p:tav tm="0">
                                          <p:val>
                                            <p:fltVal val="0"/>
                                          </p:val>
                                        </p:tav>
                                        <p:tav tm="100000">
                                          <p:val>
                                            <p:strVal val="#ppt_w"/>
                                          </p:val>
                                        </p:tav>
                                      </p:tavLst>
                                    </p:anim>
                                    <p:anim calcmode="lin" valueType="num">
                                      <p:cBhvr>
                                        <p:cTn id="43" dur="750" fill="hold"/>
                                        <p:tgtEl>
                                          <p:spTgt spid="33"/>
                                        </p:tgtEl>
                                        <p:attrNameLst>
                                          <p:attrName>ppt_h</p:attrName>
                                        </p:attrNameLst>
                                      </p:cBhvr>
                                      <p:tavLst>
                                        <p:tav tm="0">
                                          <p:val>
                                            <p:fltVal val="0"/>
                                          </p:val>
                                        </p:tav>
                                        <p:tav tm="100000">
                                          <p:val>
                                            <p:strVal val="#ppt_h"/>
                                          </p:val>
                                        </p:tav>
                                      </p:tavLst>
                                    </p:anim>
                                    <p:animEffect transition="in" filter="fade">
                                      <p:cBhvr>
                                        <p:cTn id="44" dur="75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750" fill="hold"/>
                                        <p:tgtEl>
                                          <p:spTgt spid="34"/>
                                        </p:tgtEl>
                                        <p:attrNameLst>
                                          <p:attrName>ppt_w</p:attrName>
                                        </p:attrNameLst>
                                      </p:cBhvr>
                                      <p:tavLst>
                                        <p:tav tm="0">
                                          <p:val>
                                            <p:fltVal val="0"/>
                                          </p:val>
                                        </p:tav>
                                        <p:tav tm="100000">
                                          <p:val>
                                            <p:strVal val="#ppt_w"/>
                                          </p:val>
                                        </p:tav>
                                      </p:tavLst>
                                    </p:anim>
                                    <p:anim calcmode="lin" valueType="num">
                                      <p:cBhvr>
                                        <p:cTn id="48" dur="750" fill="hold"/>
                                        <p:tgtEl>
                                          <p:spTgt spid="34"/>
                                        </p:tgtEl>
                                        <p:attrNameLst>
                                          <p:attrName>ppt_h</p:attrName>
                                        </p:attrNameLst>
                                      </p:cBhvr>
                                      <p:tavLst>
                                        <p:tav tm="0">
                                          <p:val>
                                            <p:fltVal val="0"/>
                                          </p:val>
                                        </p:tav>
                                        <p:tav tm="100000">
                                          <p:val>
                                            <p:strVal val="#ppt_h"/>
                                          </p:val>
                                        </p:tav>
                                      </p:tavLst>
                                    </p:anim>
                                    <p:animEffect transition="in" filter="fade">
                                      <p:cBhvr>
                                        <p:cTn id="49" dur="750"/>
                                        <p:tgtEl>
                                          <p:spTgt spid="34"/>
                                        </p:tgtEl>
                                      </p:cBhvr>
                                    </p:animEffect>
                                  </p:childTnLst>
                                </p:cTn>
                              </p:par>
                            </p:childTnLst>
                          </p:cTn>
                        </p:par>
                        <p:par>
                          <p:cTn id="50" fill="hold">
                            <p:stCondLst>
                              <p:cond delay="1050"/>
                            </p:stCondLst>
                            <p:childTnLst>
                              <p:par>
                                <p:cTn id="51" presetID="31" presetClass="entr" presetSubtype="0" fill="hold" grpId="0" nodeType="afterEffect">
                                  <p:stCondLst>
                                    <p:cond delay="0"/>
                                  </p:stCondLst>
                                  <p:iterate type="lt">
                                    <p:tmPct val="5000"/>
                                  </p:iterate>
                                  <p:childTnLst>
                                    <p:set>
                                      <p:cBhvr>
                                        <p:cTn id="52" dur="1" fill="hold">
                                          <p:stCondLst>
                                            <p:cond delay="0"/>
                                          </p:stCondLst>
                                        </p:cTn>
                                        <p:tgtEl>
                                          <p:spTgt spid="35"/>
                                        </p:tgtEl>
                                        <p:attrNameLst>
                                          <p:attrName>style.visibility</p:attrName>
                                        </p:attrNameLst>
                                      </p:cBhvr>
                                      <p:to>
                                        <p:strVal val="visible"/>
                                      </p:to>
                                    </p:set>
                                    <p:anim calcmode="lin" valueType="num">
                                      <p:cBhvr>
                                        <p:cTn id="53" dur="750" fill="hold"/>
                                        <p:tgtEl>
                                          <p:spTgt spid="35"/>
                                        </p:tgtEl>
                                        <p:attrNameLst>
                                          <p:attrName>ppt_w</p:attrName>
                                        </p:attrNameLst>
                                      </p:cBhvr>
                                      <p:tavLst>
                                        <p:tav tm="0">
                                          <p:val>
                                            <p:fltVal val="0"/>
                                          </p:val>
                                        </p:tav>
                                        <p:tav tm="100000">
                                          <p:val>
                                            <p:strVal val="#ppt_w"/>
                                          </p:val>
                                        </p:tav>
                                      </p:tavLst>
                                    </p:anim>
                                    <p:anim calcmode="lin" valueType="num">
                                      <p:cBhvr>
                                        <p:cTn id="54" dur="750" fill="hold"/>
                                        <p:tgtEl>
                                          <p:spTgt spid="35"/>
                                        </p:tgtEl>
                                        <p:attrNameLst>
                                          <p:attrName>ppt_h</p:attrName>
                                        </p:attrNameLst>
                                      </p:cBhvr>
                                      <p:tavLst>
                                        <p:tav tm="0">
                                          <p:val>
                                            <p:fltVal val="0"/>
                                          </p:val>
                                        </p:tav>
                                        <p:tav tm="100000">
                                          <p:val>
                                            <p:strVal val="#ppt_h"/>
                                          </p:val>
                                        </p:tav>
                                      </p:tavLst>
                                    </p:anim>
                                    <p:anim calcmode="lin" valueType="num">
                                      <p:cBhvr>
                                        <p:cTn id="55" dur="750" fill="hold"/>
                                        <p:tgtEl>
                                          <p:spTgt spid="35"/>
                                        </p:tgtEl>
                                        <p:attrNameLst>
                                          <p:attrName>style.rotation</p:attrName>
                                        </p:attrNameLst>
                                      </p:cBhvr>
                                      <p:tavLst>
                                        <p:tav tm="0">
                                          <p:val>
                                            <p:fltVal val="90"/>
                                          </p:val>
                                        </p:tav>
                                        <p:tav tm="100000">
                                          <p:val>
                                            <p:fltVal val="0"/>
                                          </p:val>
                                        </p:tav>
                                      </p:tavLst>
                                    </p:anim>
                                    <p:animEffect transition="in" filter="fade">
                                      <p:cBhvr>
                                        <p:cTn id="56" dur="750"/>
                                        <p:tgtEl>
                                          <p:spTgt spid="35"/>
                                        </p:tgtEl>
                                      </p:cBhvr>
                                    </p:animEffect>
                                  </p:childTnLst>
                                </p:cTn>
                              </p:par>
                            </p:childTnLst>
                          </p:cTn>
                        </p:par>
                        <p:par>
                          <p:cTn id="57" fill="hold">
                            <p:stCondLst>
                              <p:cond delay="18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500"/>
                                        <p:tgtEl>
                                          <p:spTgt spid="38"/>
                                        </p:tgtEl>
                                      </p:cBhvr>
                                    </p:animEffect>
                                  </p:childTnLst>
                                </p:cTn>
                              </p:par>
                              <p:par>
                                <p:cTn id="61" presetID="22" presetClass="entr" presetSubtype="2"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right)">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2300"/>
                            </p:stCondLst>
                            <p:childTnLst>
                              <p:par>
                                <p:cTn id="70" presetID="31"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1000" fill="hold"/>
                                        <p:tgtEl>
                                          <p:spTgt spid="37"/>
                                        </p:tgtEl>
                                        <p:attrNameLst>
                                          <p:attrName>ppt_w</p:attrName>
                                        </p:attrNameLst>
                                      </p:cBhvr>
                                      <p:tavLst>
                                        <p:tav tm="0">
                                          <p:val>
                                            <p:fltVal val="0"/>
                                          </p:val>
                                        </p:tav>
                                        <p:tav tm="100000">
                                          <p:val>
                                            <p:strVal val="#ppt_w"/>
                                          </p:val>
                                        </p:tav>
                                      </p:tavLst>
                                    </p:anim>
                                    <p:anim calcmode="lin" valueType="num">
                                      <p:cBhvr>
                                        <p:cTn id="73" dur="1000" fill="hold"/>
                                        <p:tgtEl>
                                          <p:spTgt spid="37"/>
                                        </p:tgtEl>
                                        <p:attrNameLst>
                                          <p:attrName>ppt_h</p:attrName>
                                        </p:attrNameLst>
                                      </p:cBhvr>
                                      <p:tavLst>
                                        <p:tav tm="0">
                                          <p:val>
                                            <p:fltVal val="0"/>
                                          </p:val>
                                        </p:tav>
                                        <p:tav tm="100000">
                                          <p:val>
                                            <p:strVal val="#ppt_h"/>
                                          </p:val>
                                        </p:tav>
                                      </p:tavLst>
                                    </p:anim>
                                    <p:anim calcmode="lin" valueType="num">
                                      <p:cBhvr>
                                        <p:cTn id="74" dur="1000" fill="hold"/>
                                        <p:tgtEl>
                                          <p:spTgt spid="37"/>
                                        </p:tgtEl>
                                        <p:attrNameLst>
                                          <p:attrName>style.rotation</p:attrName>
                                        </p:attrNameLst>
                                      </p:cBhvr>
                                      <p:tavLst>
                                        <p:tav tm="0">
                                          <p:val>
                                            <p:fltVal val="90"/>
                                          </p:val>
                                        </p:tav>
                                        <p:tav tm="100000">
                                          <p:val>
                                            <p:fltVal val="0"/>
                                          </p:val>
                                        </p:tav>
                                      </p:tavLst>
                                    </p:anim>
                                    <p:animEffect transition="in" filter="fade">
                                      <p:cBhvr>
                                        <p:cTn id="75"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dirty="0">
                <a:solidFill>
                  <a:srgbClr val="00B0F0"/>
                </a:solidFill>
                <a:latin typeface="微软雅黑" pitchFamily="34" charset="-122"/>
                <a:ea typeface="微软雅黑" pitchFamily="34" charset="-122"/>
                <a:sym typeface="宋体" pitchFamily="2" charset="-122"/>
              </a:rPr>
              <a:t>課程設計理念</a:t>
            </a:r>
            <a:endParaRPr lang="zh-CN" altLang="en-US" sz="2600" dirty="0">
              <a:solidFill>
                <a:srgbClr val="00B0F0"/>
              </a:solidFill>
              <a:latin typeface="微软雅黑" pitchFamily="34" charset="-122"/>
              <a:ea typeface="微软雅黑" pitchFamily="34" charset="-122"/>
              <a:sym typeface="宋体"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TW" sz="3600" b="1" spc="-300" dirty="0">
                  <a:solidFill>
                    <a:schemeClr val="bg1"/>
                  </a:solidFill>
                  <a:latin typeface="微软雅黑" pitchFamily="34" charset="-122"/>
                  <a:ea typeface="微软雅黑" pitchFamily="34" charset="-122"/>
                </a:rPr>
                <a:t>1</a:t>
              </a:r>
              <a:endParaRPr lang="zh-CN" altLang="en-US" sz="3600" b="1" spc="-300" dirty="0">
                <a:solidFill>
                  <a:schemeClr val="bg1"/>
                </a:solidFill>
                <a:latin typeface="微软雅黑" pitchFamily="34" charset="-122"/>
                <a:ea typeface="微软雅黑" pitchFamily="34" charset="-122"/>
              </a:endParaRPr>
            </a:p>
          </p:txBody>
        </p:sp>
      </p:grpSp>
      <p:sp>
        <p:nvSpPr>
          <p:cNvPr id="43" name="雲朵形 42"/>
          <p:cNvSpPr/>
          <p:nvPr/>
        </p:nvSpPr>
        <p:spPr>
          <a:xfrm>
            <a:off x="381000" y="992908"/>
            <a:ext cx="5135880" cy="5541280"/>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TW" sz="2000" b="1" dirty="0"/>
              <a:t>　</a:t>
            </a:r>
            <a:r>
              <a:rPr lang="zh-TW" altLang="zh-TW" sz="2000" b="1" u="sng" dirty="0"/>
              <a:t>作夢的雲（童詩）</a:t>
            </a:r>
            <a:r>
              <a:rPr lang="zh-TW" altLang="zh-TW" sz="2000" b="1" dirty="0"/>
              <a:t>　　</a:t>
            </a:r>
          </a:p>
          <a:p>
            <a:r>
              <a:rPr lang="en-US" altLang="zh-TW" sz="2000" b="1" dirty="0"/>
              <a:t> </a:t>
            </a:r>
            <a:endParaRPr lang="zh-TW" altLang="zh-TW" sz="2000" b="1" dirty="0"/>
          </a:p>
          <a:p>
            <a:r>
              <a:rPr lang="zh-TW" altLang="zh-TW" sz="2000" b="1" dirty="0"/>
              <a:t>　　一朵白雲，</a:t>
            </a:r>
          </a:p>
          <a:p>
            <a:r>
              <a:rPr lang="zh-TW" altLang="zh-TW" sz="2000" b="1" dirty="0"/>
              <a:t>　　躺在山頭上作夢，</a:t>
            </a:r>
          </a:p>
          <a:p>
            <a:r>
              <a:rPr lang="zh-TW" altLang="zh-TW" sz="2000" b="1" dirty="0"/>
              <a:t>　　夢到自己變成棉花糖。</a:t>
            </a:r>
          </a:p>
          <a:p>
            <a:r>
              <a:rPr lang="en-US" altLang="zh-TW" sz="2000" b="1" dirty="0"/>
              <a:t> </a:t>
            </a:r>
            <a:endParaRPr lang="zh-TW" altLang="zh-TW" sz="2000" b="1" dirty="0"/>
          </a:p>
          <a:p>
            <a:r>
              <a:rPr lang="zh-TW" altLang="zh-TW" sz="2000" b="1" dirty="0"/>
              <a:t>　　一朵黑雲，</a:t>
            </a:r>
          </a:p>
          <a:p>
            <a:r>
              <a:rPr lang="zh-TW" altLang="zh-TW" sz="2000" b="1" dirty="0"/>
              <a:t>　　躺在山頭上作夢，</a:t>
            </a:r>
          </a:p>
          <a:p>
            <a:r>
              <a:rPr lang="zh-TW" altLang="zh-TW" sz="2000" b="1" dirty="0"/>
              <a:t>　　夢到自己變成黑天鵝。</a:t>
            </a:r>
          </a:p>
          <a:p>
            <a:r>
              <a:rPr lang="en-US" altLang="zh-TW" sz="2000" b="1" dirty="0"/>
              <a:t> </a:t>
            </a:r>
            <a:endParaRPr lang="zh-TW" altLang="zh-TW" sz="2000" b="1" dirty="0"/>
          </a:p>
          <a:p>
            <a:r>
              <a:rPr lang="zh-TW" altLang="zh-TW" sz="2000" b="1" dirty="0"/>
              <a:t>　　作夢的雲，</a:t>
            </a:r>
          </a:p>
          <a:p>
            <a:r>
              <a:rPr lang="zh-TW" altLang="zh-TW" sz="2000" b="1" dirty="0"/>
              <a:t>　　把天空變得更好玩，</a:t>
            </a:r>
          </a:p>
          <a:p>
            <a:r>
              <a:rPr lang="zh-TW" altLang="zh-TW" sz="2000" b="1" dirty="0"/>
              <a:t>　　把天空變得更熱鬧了。</a:t>
            </a:r>
          </a:p>
        </p:txBody>
      </p:sp>
      <p:sp>
        <p:nvSpPr>
          <p:cNvPr id="47" name="TextBox 9"/>
          <p:cNvSpPr txBox="1"/>
          <p:nvPr/>
        </p:nvSpPr>
        <p:spPr>
          <a:xfrm>
            <a:off x="7554767" y="1797307"/>
            <a:ext cx="4362913" cy="1231106"/>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itchFamily="34" charset="-122"/>
                <a:ea typeface="微软雅黑" pitchFamily="34" charset="-122"/>
              </a:defRPr>
            </a:lvl1pPr>
          </a:lstStyle>
          <a:p>
            <a:pPr algn="just">
              <a:defRPr/>
            </a:pPr>
            <a:r>
              <a:rPr lang="zh-TW" altLang="zh-TW" sz="2000" dirty="0"/>
              <a:t>本課為詩歌體（童詩），除了可以教導學生透過朗讀體會詩韻之美感外，也希望能引導學生從文本內容去了解作者的想法。</a:t>
            </a:r>
          </a:p>
        </p:txBody>
      </p:sp>
      <p:sp>
        <p:nvSpPr>
          <p:cNvPr id="48" name="椭圆 13"/>
          <p:cNvSpPr/>
          <p:nvPr/>
        </p:nvSpPr>
        <p:spPr>
          <a:xfrm>
            <a:off x="5093543" y="1936808"/>
            <a:ext cx="635778" cy="635778"/>
          </a:xfrm>
          <a:prstGeom prst="ellipse">
            <a:avLst/>
          </a:prstGeom>
          <a:solidFill>
            <a:srgbClr val="FE978C"/>
          </a:solidFill>
          <a:ln w="254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1</a:t>
            </a:r>
            <a:endParaRPr kumimoji="0" lang="zh-CN" altLang="en-US" sz="32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cxnSp>
        <p:nvCxnSpPr>
          <p:cNvPr id="49" name="直接连接符 17"/>
          <p:cNvCxnSpPr/>
          <p:nvPr/>
        </p:nvCxnSpPr>
        <p:spPr>
          <a:xfrm>
            <a:off x="5729321" y="2254698"/>
            <a:ext cx="1562983" cy="0"/>
          </a:xfrm>
          <a:prstGeom prst="line">
            <a:avLst/>
          </a:prstGeom>
          <a:noFill/>
          <a:ln w="9525" cap="flat" cmpd="sng" algn="ctr">
            <a:solidFill>
              <a:srgbClr val="1E445B">
                <a:lumMod val="60000"/>
                <a:lumOff val="40000"/>
              </a:srgbClr>
            </a:solidFill>
            <a:prstDash val="dash"/>
            <a:tailEnd type="oval"/>
          </a:ln>
          <a:effectLst/>
        </p:spPr>
      </p:cxnSp>
      <p:cxnSp>
        <p:nvCxnSpPr>
          <p:cNvPr id="50" name="直接连接符 18"/>
          <p:cNvCxnSpPr/>
          <p:nvPr/>
        </p:nvCxnSpPr>
        <p:spPr>
          <a:xfrm>
            <a:off x="7292304" y="1991197"/>
            <a:ext cx="0" cy="527001"/>
          </a:xfrm>
          <a:prstGeom prst="line">
            <a:avLst/>
          </a:prstGeom>
          <a:noFill/>
          <a:ln w="9525" cap="flat" cmpd="sng" algn="ctr">
            <a:solidFill>
              <a:srgbClr val="1E445B">
                <a:lumMod val="60000"/>
                <a:lumOff val="40000"/>
              </a:srgbClr>
            </a:solidFill>
            <a:prstDash val="solid"/>
          </a:ln>
          <a:effectLst/>
        </p:spPr>
      </p:cxnSp>
      <p:sp>
        <p:nvSpPr>
          <p:cNvPr id="58" name="TextBox 9"/>
          <p:cNvSpPr txBox="1"/>
          <p:nvPr/>
        </p:nvSpPr>
        <p:spPr>
          <a:xfrm>
            <a:off x="7071389" y="4074568"/>
            <a:ext cx="4362913" cy="1846659"/>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itchFamily="34" charset="-122"/>
                <a:ea typeface="微软雅黑" pitchFamily="34" charset="-122"/>
              </a:defRPr>
            </a:lvl1pPr>
          </a:lstStyle>
          <a:p>
            <a:pPr algn="just">
              <a:defRPr/>
            </a:pPr>
            <a:r>
              <a:rPr lang="zh-TW" altLang="zh-TW" sz="2000" dirty="0"/>
              <a:t>本節課程設計除了嘗試從核心素養概念導入閱讀理解提問內容，理解文意並體察作者所要表達之意，更期待學生能從體驗活動中，藉由觀察和發想，進行創作，透過發表的歷程，培養學生欣賞他人與肯定自我。</a:t>
            </a:r>
          </a:p>
        </p:txBody>
      </p:sp>
      <p:sp>
        <p:nvSpPr>
          <p:cNvPr id="59" name="椭圆 13"/>
          <p:cNvSpPr/>
          <p:nvPr/>
        </p:nvSpPr>
        <p:spPr>
          <a:xfrm>
            <a:off x="4610165" y="4680008"/>
            <a:ext cx="635778" cy="635778"/>
          </a:xfrm>
          <a:prstGeom prst="ellipse">
            <a:avLst/>
          </a:prstGeom>
          <a:solidFill>
            <a:srgbClr val="FE978C"/>
          </a:solidFill>
          <a:ln w="254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3200" b="1" kern="0" dirty="0">
                <a:solidFill>
                  <a:sysClr val="window" lastClr="FFFFFF"/>
                </a:solidFill>
                <a:latin typeface="微软雅黑" pitchFamily="34" charset="-122"/>
                <a:ea typeface="微软雅黑" pitchFamily="34" charset="-122"/>
              </a:rPr>
              <a:t>2</a:t>
            </a:r>
            <a:endParaRPr kumimoji="0" lang="zh-CN" altLang="en-US" sz="32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cxnSp>
        <p:nvCxnSpPr>
          <p:cNvPr id="60" name="直接连接符 17"/>
          <p:cNvCxnSpPr/>
          <p:nvPr/>
        </p:nvCxnSpPr>
        <p:spPr>
          <a:xfrm>
            <a:off x="5245943" y="4997898"/>
            <a:ext cx="1562983" cy="0"/>
          </a:xfrm>
          <a:prstGeom prst="line">
            <a:avLst/>
          </a:prstGeom>
          <a:noFill/>
          <a:ln w="9525" cap="flat" cmpd="sng" algn="ctr">
            <a:solidFill>
              <a:srgbClr val="1E445B">
                <a:lumMod val="60000"/>
                <a:lumOff val="40000"/>
              </a:srgbClr>
            </a:solidFill>
            <a:prstDash val="dash"/>
            <a:tailEnd type="oval"/>
          </a:ln>
          <a:effectLst/>
        </p:spPr>
      </p:cxnSp>
      <p:cxnSp>
        <p:nvCxnSpPr>
          <p:cNvPr id="61" name="直接连接符 18"/>
          <p:cNvCxnSpPr/>
          <p:nvPr/>
        </p:nvCxnSpPr>
        <p:spPr>
          <a:xfrm>
            <a:off x="6808926" y="4734397"/>
            <a:ext cx="0" cy="527001"/>
          </a:xfrm>
          <a:prstGeom prst="line">
            <a:avLst/>
          </a:prstGeom>
          <a:noFill/>
          <a:ln w="9525" cap="flat" cmpd="sng" algn="ctr">
            <a:solidFill>
              <a:srgbClr val="1E445B">
                <a:lumMod val="60000"/>
                <a:lumOff val="40000"/>
              </a:srgbClr>
            </a:solidFill>
            <a:prstDash val="solid"/>
          </a:ln>
          <a:effectLst/>
        </p:spPr>
      </p:cxnSp>
    </p:spTree>
    <p:extLst>
      <p:ext uri="{BB962C8B-B14F-4D97-AF65-F5344CB8AC3E}">
        <p14:creationId xmlns:p14="http://schemas.microsoft.com/office/powerpoint/2010/main" val="31535780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dirty="0">
                <a:solidFill>
                  <a:srgbClr val="00B0F0"/>
                </a:solidFill>
                <a:latin typeface="微软雅黑" pitchFamily="34" charset="-122"/>
                <a:ea typeface="微软雅黑" pitchFamily="34" charset="-122"/>
                <a:sym typeface="宋体" pitchFamily="2" charset="-122"/>
              </a:rPr>
              <a:t>呼應核心素養</a:t>
            </a:r>
            <a:endParaRPr lang="zh-CN" altLang="en-US" sz="2600" dirty="0">
              <a:solidFill>
                <a:srgbClr val="00B0F0"/>
              </a:solidFill>
              <a:latin typeface="微软雅黑" pitchFamily="34" charset="-122"/>
              <a:ea typeface="微软雅黑" pitchFamily="34" charset="-122"/>
              <a:sym typeface="宋体"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TW" sz="3600" b="1" spc="-300" dirty="0">
                  <a:solidFill>
                    <a:schemeClr val="bg1"/>
                  </a:solidFill>
                  <a:latin typeface="微软雅黑" pitchFamily="34" charset="-122"/>
                  <a:ea typeface="微软雅黑" pitchFamily="34" charset="-122"/>
                </a:rPr>
                <a:t>2</a:t>
              </a:r>
              <a:endParaRPr lang="zh-CN" altLang="en-US" sz="3600" b="1" spc="-300" dirty="0">
                <a:solidFill>
                  <a:schemeClr val="bg1"/>
                </a:solidFill>
                <a:latin typeface="微软雅黑" pitchFamily="34" charset="-122"/>
                <a:ea typeface="微软雅黑" pitchFamily="34" charset="-122"/>
              </a:endParaRPr>
            </a:p>
          </p:txBody>
        </p:sp>
      </p:gr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138" t="31075" r="11910" b="14653"/>
          <a:stretch/>
        </p:blipFill>
        <p:spPr bwMode="auto">
          <a:xfrm>
            <a:off x="762000" y="1402080"/>
            <a:ext cx="10962488" cy="4403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862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15183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dirty="0">
                <a:solidFill>
                  <a:srgbClr val="00B0F0"/>
                </a:solidFill>
                <a:latin typeface="微软雅黑" pitchFamily="34" charset="-122"/>
                <a:ea typeface="微软雅黑" pitchFamily="34" charset="-122"/>
                <a:sym typeface="宋体" pitchFamily="2" charset="-122"/>
              </a:rPr>
              <a:t>引導流程</a:t>
            </a:r>
            <a:endParaRPr lang="zh-CN" altLang="en-US" sz="2600" dirty="0">
              <a:solidFill>
                <a:srgbClr val="00B0F0"/>
              </a:solidFill>
              <a:latin typeface="微软雅黑" pitchFamily="34" charset="-122"/>
              <a:ea typeface="微软雅黑" pitchFamily="34" charset="-122"/>
              <a:sym typeface="宋体"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TW" sz="3600" b="1" spc="-300" dirty="0">
                  <a:solidFill>
                    <a:schemeClr val="bg1"/>
                  </a:solidFill>
                  <a:latin typeface="微软雅黑" pitchFamily="34" charset="-122"/>
                  <a:ea typeface="微软雅黑" pitchFamily="34" charset="-122"/>
                </a:rPr>
                <a:t>3</a:t>
              </a:r>
              <a:endParaRPr lang="zh-CN" altLang="en-US" sz="3600" b="1" spc="-300" dirty="0">
                <a:solidFill>
                  <a:schemeClr val="bg1"/>
                </a:solidFill>
                <a:latin typeface="微软雅黑" pitchFamily="34" charset="-122"/>
                <a:ea typeface="微软雅黑" pitchFamily="34" charset="-122"/>
              </a:endParaRPr>
            </a:p>
          </p:txBody>
        </p:sp>
      </p:grpSp>
      <p:sp>
        <p:nvSpPr>
          <p:cNvPr id="10" name="矩形 9"/>
          <p:cNvSpPr/>
          <p:nvPr/>
        </p:nvSpPr>
        <p:spPr>
          <a:xfrm>
            <a:off x="944761" y="1554480"/>
            <a:ext cx="10697551" cy="1569720"/>
          </a:xfrm>
          <a:prstGeom prst="rect">
            <a:avLst/>
          </a:prstGeom>
          <a:solidFill>
            <a:srgbClr val="00B0F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TW" sz="2400" b="1" dirty="0"/>
              <a:t>「雲朵魔術師」－主要是以語文領域的認知「文本理解」、技能「發想創作」與</a:t>
            </a:r>
            <a:r>
              <a:rPr lang="zh-TW" altLang="en-US" sz="2400" b="1" dirty="0"/>
              <a:t>態度</a:t>
            </a:r>
            <a:r>
              <a:rPr lang="zh-TW" altLang="zh-TW" sz="2400" b="1" dirty="0"/>
              <a:t>「發表欣賞」進行教學設計，讓身心障礙學生能透過操作以體察作者在本首童詩中想表達之意，如下：</a:t>
            </a: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825" t="54063" r="26286" b="18125"/>
          <a:stretch/>
        </p:blipFill>
        <p:spPr bwMode="auto">
          <a:xfrm>
            <a:off x="944761" y="3398520"/>
            <a:ext cx="10623053" cy="277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807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171393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dirty="0">
                <a:solidFill>
                  <a:srgbClr val="00B0F0"/>
                </a:solidFill>
                <a:latin typeface="微软雅黑" pitchFamily="34" charset="-122"/>
                <a:ea typeface="微软雅黑" pitchFamily="34" charset="-122"/>
                <a:cs typeface="Calibri" pitchFamily="34" charset="0"/>
                <a:sym typeface="Calibri" pitchFamily="34" charset="0"/>
              </a:rPr>
              <a:t>教學過程</a:t>
            </a:r>
            <a:r>
              <a:rPr lang="en-US" altLang="zh-TW" sz="2600" dirty="0">
                <a:solidFill>
                  <a:srgbClr val="00B0F0"/>
                </a:solidFill>
                <a:latin typeface="微软雅黑" pitchFamily="34" charset="-122"/>
                <a:ea typeface="微软雅黑" pitchFamily="34" charset="-122"/>
                <a:cs typeface="Calibri" pitchFamily="34" charset="0"/>
                <a:sym typeface="Calibri" pitchFamily="34" charset="0"/>
              </a:rPr>
              <a:t>1</a:t>
            </a:r>
            <a:endParaRPr lang="zh-CN" altLang="en-US" sz="2600" dirty="0">
              <a:solidFill>
                <a:srgbClr val="00B0F0"/>
              </a:solidFill>
              <a:latin typeface="微软雅黑" pitchFamily="34" charset="-122"/>
              <a:ea typeface="微软雅黑" pitchFamily="34" charset="-122"/>
              <a:sym typeface="宋体"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zh-TW" altLang="en-US" sz="3600" b="1" spc="-300" dirty="0">
                  <a:solidFill>
                    <a:schemeClr val="bg1"/>
                  </a:solidFill>
                  <a:latin typeface="微软雅黑" pitchFamily="34" charset="-122"/>
                  <a:ea typeface="微软雅黑" pitchFamily="34" charset="-122"/>
                </a:rPr>
                <a:t>４</a:t>
              </a:r>
              <a:endParaRPr lang="zh-CN" altLang="en-US" sz="3600" b="1" spc="-300" dirty="0">
                <a:solidFill>
                  <a:schemeClr val="bg1"/>
                </a:solidFill>
                <a:latin typeface="微软雅黑" pitchFamily="34" charset="-122"/>
                <a:ea typeface="微软雅黑" pitchFamily="34" charset="-122"/>
              </a:endParaRPr>
            </a:p>
          </p:txBody>
        </p:sp>
      </p:grpSp>
      <p:grpSp>
        <p:nvGrpSpPr>
          <p:cNvPr id="4" name="组合 3"/>
          <p:cNvGrpSpPr/>
          <p:nvPr/>
        </p:nvGrpSpPr>
        <p:grpSpPr>
          <a:xfrm>
            <a:off x="1296291" y="2304739"/>
            <a:ext cx="5988427" cy="2434534"/>
            <a:chOff x="1335012" y="1131590"/>
            <a:chExt cx="3866463" cy="1571871"/>
          </a:xfrm>
          <a:solidFill>
            <a:srgbClr val="00B050"/>
          </a:solidFill>
        </p:grpSpPr>
        <p:grpSp>
          <p:nvGrpSpPr>
            <p:cNvPr id="18" name="组合 17"/>
            <p:cNvGrpSpPr/>
            <p:nvPr/>
          </p:nvGrpSpPr>
          <p:grpSpPr>
            <a:xfrm>
              <a:off x="1335012" y="1131590"/>
              <a:ext cx="3866463" cy="1571871"/>
              <a:chOff x="1610031" y="1685925"/>
              <a:chExt cx="5155284" cy="2095828"/>
            </a:xfrm>
            <a:grpFill/>
          </p:grpSpPr>
          <p:sp>
            <p:nvSpPr>
              <p:cNvPr id="19" name="矩形 1"/>
              <p:cNvSpPr>
                <a:spLocks noChangeArrowheads="1"/>
              </p:cNvSpPr>
              <p:nvPr/>
            </p:nvSpPr>
            <p:spPr bwMode="auto">
              <a:xfrm>
                <a:off x="1610031" y="1685925"/>
                <a:ext cx="5155284" cy="20958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zh-CN" sz="3200">
                  <a:solidFill>
                    <a:schemeClr val="accent2"/>
                  </a:solidFill>
                  <a:latin typeface="微软雅黑" pitchFamily="34" charset="-122"/>
                  <a:ea typeface="微软雅黑" pitchFamily="34" charset="-122"/>
                  <a:sym typeface="微软雅黑" pitchFamily="34" charset="-122"/>
                </a:endParaRPr>
              </a:p>
            </p:txBody>
          </p:sp>
          <p:sp>
            <p:nvSpPr>
              <p:cNvPr id="20" name="矩形 19"/>
              <p:cNvSpPr/>
              <p:nvPr/>
            </p:nvSpPr>
            <p:spPr>
              <a:xfrm>
                <a:off x="1821037" y="2299036"/>
                <a:ext cx="4799124" cy="1271794"/>
              </a:xfrm>
              <a:prstGeom prst="rect">
                <a:avLst/>
              </a:prstGeom>
              <a:grpFill/>
            </p:spPr>
            <p:txBody>
              <a:bodyPr wrap="square">
                <a:spAutoFit/>
              </a:bodyPr>
              <a:lstStyle/>
              <a:p>
                <a:pPr>
                  <a:lnSpc>
                    <a:spcPct val="150000"/>
                  </a:lnSpc>
                  <a:spcBef>
                    <a:spcPts val="750"/>
                  </a:spcBef>
                </a:pPr>
                <a:r>
                  <a:rPr lang="zh-TW" altLang="en-US" sz="2000" dirty="0">
                    <a:solidFill>
                      <a:schemeClr val="bg1"/>
                    </a:solidFill>
                    <a:latin typeface="微软雅黑" pitchFamily="34" charset="-122"/>
                    <a:ea typeface="微软雅黑" pitchFamily="34" charset="-122"/>
                    <a:cs typeface="宋体" charset="-122"/>
                  </a:rPr>
                  <a:t>透過閱讀理解提問設計，複習前一節課的內容－文意理解，再透過快問快答方式和集點增強，迅速喚回學生們的注意力，以便進入課程。</a:t>
                </a:r>
                <a:endParaRPr lang="zh-CN" altLang="en-US" sz="2000" dirty="0">
                  <a:solidFill>
                    <a:schemeClr val="bg1"/>
                  </a:solidFill>
                  <a:latin typeface="微软雅黑" pitchFamily="34" charset="-122"/>
                  <a:ea typeface="微软雅黑" pitchFamily="34" charset="-122"/>
                  <a:cs typeface="宋体" charset="-122"/>
                </a:endParaRPr>
              </a:p>
            </p:txBody>
          </p:sp>
        </p:grpSp>
        <p:sp>
          <p:nvSpPr>
            <p:cNvPr id="21" name="矩形 20"/>
            <p:cNvSpPr/>
            <p:nvPr/>
          </p:nvSpPr>
          <p:spPr>
            <a:xfrm>
              <a:off x="1493266" y="1212654"/>
              <a:ext cx="2504854" cy="360259"/>
            </a:xfrm>
            <a:prstGeom prst="rect">
              <a:avLst/>
            </a:prstGeom>
            <a:grpFill/>
          </p:spPr>
          <p:txBody>
            <a:bodyPr wrap="square" lIns="68580" tIns="34290" rIns="68580" bIns="34290">
              <a:spAutoFit/>
            </a:bodyPr>
            <a:lstStyle/>
            <a:p>
              <a:pPr>
                <a:lnSpc>
                  <a:spcPct val="150000"/>
                </a:lnSpc>
                <a:spcBef>
                  <a:spcPts val="750"/>
                </a:spcBef>
              </a:pPr>
              <a:r>
                <a:rPr lang="zh-TW" altLang="en-US" sz="2400" b="1" dirty="0">
                  <a:solidFill>
                    <a:schemeClr val="bg1"/>
                  </a:solidFill>
                  <a:latin typeface="微软雅黑" pitchFamily="34" charset="-122"/>
                  <a:ea typeface="微软雅黑" pitchFamily="34" charset="-122"/>
                  <a:cs typeface="宋体" charset="-122"/>
                </a:rPr>
                <a:t>認知</a:t>
              </a:r>
              <a:r>
                <a:rPr lang="en-US" altLang="zh-TW" sz="2400" b="1" dirty="0">
                  <a:solidFill>
                    <a:schemeClr val="bg1"/>
                  </a:solidFill>
                  <a:latin typeface="微软雅黑" pitchFamily="34" charset="-122"/>
                  <a:ea typeface="微软雅黑" pitchFamily="34" charset="-122"/>
                  <a:cs typeface="宋体" charset="-122"/>
                </a:rPr>
                <a:t>-</a:t>
              </a:r>
              <a:r>
                <a:rPr lang="zh-TW" altLang="en-US" sz="2400" b="1" dirty="0">
                  <a:solidFill>
                    <a:schemeClr val="bg1"/>
                  </a:solidFill>
                  <a:latin typeface="微软雅黑" pitchFamily="34" charset="-122"/>
                  <a:ea typeface="微软雅黑" pitchFamily="34" charset="-122"/>
                  <a:cs typeface="宋体" charset="-122"/>
                </a:rPr>
                <a:t>文本理解</a:t>
              </a:r>
              <a:endParaRPr lang="zh-CN" altLang="en-US" sz="2400" b="1" dirty="0">
                <a:solidFill>
                  <a:schemeClr val="bg1"/>
                </a:solidFill>
                <a:latin typeface="微软雅黑" pitchFamily="34" charset="-122"/>
                <a:ea typeface="微软雅黑" pitchFamily="34" charset="-122"/>
                <a:cs typeface="宋体" charset="-122"/>
              </a:endParaRPr>
            </a:p>
          </p:txBody>
        </p:sp>
      </p:grpSp>
      <p:pic>
        <p:nvPicPr>
          <p:cNvPr id="3074" name="Picture 2" descr="F:\1090430 公開授課\觀課09.jpg"/>
          <p:cNvPicPr>
            <a:picLocks noChangeAspect="1" noChangeArrowheads="1"/>
          </p:cNvPicPr>
          <p:nvPr/>
        </p:nvPicPr>
        <p:blipFill rotWithShape="1">
          <a:blip r:embed="rId3">
            <a:extLst>
              <a:ext uri="{28A0092B-C50C-407E-A947-70E740481C1C}">
                <a14:useLocalDpi xmlns:a14="http://schemas.microsoft.com/office/drawing/2010/main" val="0"/>
              </a:ext>
            </a:extLst>
          </a:blip>
          <a:srcRect l="7517" t="34338" r="15482" b="-1749"/>
          <a:stretch/>
        </p:blipFill>
        <p:spPr bwMode="auto">
          <a:xfrm>
            <a:off x="7434483" y="2296520"/>
            <a:ext cx="3870960" cy="254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61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75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783898" y="1761676"/>
            <a:ext cx="8600620" cy="4176464"/>
          </a:xfrm>
          <a:prstGeom prst="rect">
            <a:avLst/>
          </a:prstGeom>
          <a:solidFill>
            <a:srgbClr val="00B0F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前言"/>
          <p:cNvSpPr>
            <a:spLocks noChangeArrowheads="1"/>
          </p:cNvSpPr>
          <p:nvPr/>
        </p:nvSpPr>
        <p:spPr bwMode="auto">
          <a:xfrm>
            <a:off x="3473619" y="774896"/>
            <a:ext cx="5443142" cy="73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2" tIns="60956" rIns="121912" bIns="609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spcBef>
                <a:spcPct val="0"/>
              </a:spcBef>
              <a:buNone/>
            </a:pPr>
            <a:r>
              <a:rPr lang="zh-CN" altLang="en-US" sz="4000" b="1" dirty="0">
                <a:solidFill>
                  <a:srgbClr val="00B0F0"/>
                </a:solidFill>
              </a:rPr>
              <a:t>前言</a:t>
            </a:r>
            <a:r>
              <a:rPr lang="zh-CN" altLang="en-US" sz="3600" b="1" dirty="0">
                <a:solidFill>
                  <a:srgbClr val="00B0F0"/>
                </a:solidFill>
              </a:rPr>
              <a:t> </a:t>
            </a:r>
            <a:r>
              <a:rPr lang="en-US" altLang="zh-CN" sz="3600" b="1" dirty="0">
                <a:solidFill>
                  <a:srgbClr val="00B0F0"/>
                </a:solidFill>
              </a:rPr>
              <a:t>/</a:t>
            </a:r>
            <a:r>
              <a:rPr lang="zh-CN" altLang="en-US" sz="3600" b="1" dirty="0">
                <a:solidFill>
                  <a:srgbClr val="00B0F0"/>
                </a:solidFill>
              </a:rPr>
              <a:t>  </a:t>
            </a:r>
            <a:r>
              <a:rPr lang="en-US" altLang="zh-CN" sz="3600" dirty="0">
                <a:solidFill>
                  <a:srgbClr val="00B0F0"/>
                </a:solidFill>
                <a:latin typeface="Impact MT Std" pitchFamily="34" charset="0"/>
              </a:rPr>
              <a:t>INTRODUCTION</a:t>
            </a:r>
            <a:endParaRPr lang="zh-CN" altLang="en-US" sz="3600" dirty="0">
              <a:solidFill>
                <a:srgbClr val="00B0F0"/>
              </a:solidFill>
              <a:latin typeface="Impact MT Std" pitchFamily="34" charset="0"/>
              <a:sym typeface="Impact" pitchFamily="34" charset="0"/>
            </a:endParaRPr>
          </a:p>
        </p:txBody>
      </p:sp>
      <p:sp>
        <p:nvSpPr>
          <p:cNvPr id="10" name="TextBox 504"/>
          <p:cNvSpPr txBox="1"/>
          <p:nvPr/>
        </p:nvSpPr>
        <p:spPr>
          <a:xfrm>
            <a:off x="2407761" y="1977700"/>
            <a:ext cx="7344817" cy="3894208"/>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pPr algn="just">
              <a:lnSpc>
                <a:spcPct val="150000"/>
              </a:lnSpc>
              <a:spcAft>
                <a:spcPts val="1200"/>
              </a:spcAft>
            </a:pPr>
            <a:r>
              <a:rPr lang="en-US" altLang="zh-TW" sz="2800" dirty="0"/>
              <a:t>108</a:t>
            </a:r>
            <a:r>
              <a:rPr lang="zh-TW" altLang="zh-TW" sz="2800" dirty="0"/>
              <a:t>課綱強調核心素養的重要性－</a:t>
            </a:r>
            <a:r>
              <a:rPr lang="zh-TW" altLang="en-US" sz="2800" dirty="0"/>
              <a:t>整合</a:t>
            </a:r>
            <a:r>
              <a:rPr lang="zh-TW" altLang="zh-TW" sz="2800" dirty="0"/>
              <a:t>知識、技能</a:t>
            </a:r>
            <a:r>
              <a:rPr lang="zh-TW" altLang="en-US" sz="2800" dirty="0"/>
              <a:t>、</a:t>
            </a:r>
            <a:r>
              <a:rPr lang="zh-TW" altLang="zh-TW" sz="2800" dirty="0"/>
              <a:t>態度，強調學生在</a:t>
            </a:r>
            <a:r>
              <a:rPr lang="zh-TW" altLang="en-US" sz="2800" dirty="0"/>
              <a:t>脈絡</a:t>
            </a:r>
            <a:r>
              <a:rPr lang="zh-TW" altLang="zh-TW" sz="2800" dirty="0"/>
              <a:t>情境</a:t>
            </a:r>
            <a:r>
              <a:rPr lang="zh-TW" altLang="en-US" sz="2800" dirty="0"/>
              <a:t>化</a:t>
            </a:r>
            <a:r>
              <a:rPr lang="zh-TW" altLang="zh-TW" sz="2800" dirty="0"/>
              <a:t>中學習知識、重視應用，培養</a:t>
            </a:r>
            <a:r>
              <a:rPr lang="zh-TW" altLang="en-US" sz="2800" dirty="0"/>
              <a:t>主動學習</a:t>
            </a:r>
            <a:r>
              <a:rPr lang="zh-TW" altLang="zh-TW" sz="2800" dirty="0"/>
              <a:t>態度，因此第一線教學現場的教師扮演極為關鍵的角色，如何轉化核心素養於教學中，成為教師需要精進的課題。</a:t>
            </a:r>
            <a:endParaRPr lang="en-US" altLang="zh-CN" sz="2800" dirty="0">
              <a:solidFill>
                <a:schemeClr val="bg1"/>
              </a:solidFill>
              <a:sym typeface="微软雅黑" pitchFamily="34" charset="-122"/>
            </a:endParaRPr>
          </a:p>
        </p:txBody>
      </p:sp>
      <p:grpSp>
        <p:nvGrpSpPr>
          <p:cNvPr id="13" name="组合 12"/>
          <p:cNvGrpSpPr/>
          <p:nvPr/>
        </p:nvGrpSpPr>
        <p:grpSpPr>
          <a:xfrm flipH="1" flipV="1">
            <a:off x="-1450727" y="-2537420"/>
            <a:ext cx="6338876" cy="4424464"/>
            <a:chOff x="7174614" y="4856946"/>
            <a:chExt cx="6338876" cy="4424464"/>
          </a:xfrm>
        </p:grpSpPr>
        <p:sp>
          <p:nvSpPr>
            <p:cNvPr id="14" name="任意多边形 83"/>
            <p:cNvSpPr/>
            <p:nvPr/>
          </p:nvSpPr>
          <p:spPr bwMode="auto">
            <a:xfrm rot="16377237">
              <a:off x="10311463" y="4860180"/>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5" name="任意多边形 83"/>
            <p:cNvSpPr/>
            <p:nvPr/>
          </p:nvSpPr>
          <p:spPr bwMode="auto">
            <a:xfrm rot="16377237">
              <a:off x="7951590" y="5175010"/>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6" name="任意多边形 83"/>
            <p:cNvSpPr/>
            <p:nvPr/>
          </p:nvSpPr>
          <p:spPr bwMode="auto">
            <a:xfrm rot="16377237">
              <a:off x="7171380" y="6079382"/>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7" name="任意多边形 83"/>
            <p:cNvSpPr/>
            <p:nvPr/>
          </p:nvSpPr>
          <p:spPr bwMode="auto">
            <a:xfrm rot="17801937">
              <a:off x="9257697" y="4895516"/>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5" name="组合 4"/>
          <p:cNvGrpSpPr/>
          <p:nvPr/>
        </p:nvGrpSpPr>
        <p:grpSpPr>
          <a:xfrm>
            <a:off x="7313155" y="4975819"/>
            <a:ext cx="6338876" cy="4424464"/>
            <a:chOff x="7174614" y="4856946"/>
            <a:chExt cx="6338876" cy="4424464"/>
          </a:xfrm>
        </p:grpSpPr>
        <p:sp>
          <p:nvSpPr>
            <p:cNvPr id="6" name="任意多边形 83"/>
            <p:cNvSpPr/>
            <p:nvPr/>
          </p:nvSpPr>
          <p:spPr bwMode="auto">
            <a:xfrm rot="16377237">
              <a:off x="10311463" y="4860180"/>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7" name="任意多边形 83"/>
            <p:cNvSpPr/>
            <p:nvPr/>
          </p:nvSpPr>
          <p:spPr bwMode="auto">
            <a:xfrm rot="16377237">
              <a:off x="7951590" y="5175010"/>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1" name="任意多边形 83"/>
            <p:cNvSpPr/>
            <p:nvPr/>
          </p:nvSpPr>
          <p:spPr bwMode="auto">
            <a:xfrm rot="16377237">
              <a:off x="7171380" y="6079382"/>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2" name="任意多边形 83"/>
            <p:cNvSpPr/>
            <p:nvPr/>
          </p:nvSpPr>
          <p:spPr bwMode="auto">
            <a:xfrm rot="17801937">
              <a:off x="9257697" y="4895516"/>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Tree>
    <p:extLst>
      <p:ext uri="{BB962C8B-B14F-4D97-AF65-F5344CB8AC3E}">
        <p14:creationId xmlns:p14="http://schemas.microsoft.com/office/powerpoint/2010/main" val="351882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fltVal val="0"/>
                                          </p:val>
                                        </p:tav>
                                        <p:tav tm="100000">
                                          <p:val>
                                            <p:strVal val="#ppt_w"/>
                                          </p:val>
                                        </p:tav>
                                      </p:tavLst>
                                    </p:anim>
                                    <p:anim calcmode="lin" valueType="num">
                                      <p:cBhvr>
                                        <p:cTn id="8" dur="750" fill="hold"/>
                                        <p:tgtEl>
                                          <p:spTgt spid="13"/>
                                        </p:tgtEl>
                                        <p:attrNameLst>
                                          <p:attrName>ppt_h</p:attrName>
                                        </p:attrNameLst>
                                      </p:cBhvr>
                                      <p:tavLst>
                                        <p:tav tm="0">
                                          <p:val>
                                            <p:fltVal val="0"/>
                                          </p:val>
                                        </p:tav>
                                        <p:tav tm="100000">
                                          <p:val>
                                            <p:strVal val="#ppt_h"/>
                                          </p:val>
                                        </p:tav>
                                      </p:tavLst>
                                    </p:anim>
                                    <p:animEffect transition="in" filter="fade">
                                      <p:cBhvr>
                                        <p:cTn id="9" dur="75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ppt_w</p:attrName>
                                        </p:attrNameLst>
                                      </p:cBhvr>
                                      <p:tavLst>
                                        <p:tav tm="0">
                                          <p:val>
                                            <p:fltVal val="0"/>
                                          </p:val>
                                        </p:tav>
                                        <p:tav tm="100000">
                                          <p:val>
                                            <p:strVal val="#ppt_w"/>
                                          </p:val>
                                        </p:tav>
                                      </p:tavLst>
                                    </p:anim>
                                    <p:anim calcmode="lin" valueType="num">
                                      <p:cBhvr>
                                        <p:cTn id="13" dur="750" fill="hold"/>
                                        <p:tgtEl>
                                          <p:spTgt spid="5"/>
                                        </p:tgtEl>
                                        <p:attrNameLst>
                                          <p:attrName>ppt_h</p:attrName>
                                        </p:attrNameLst>
                                      </p:cBhvr>
                                      <p:tavLst>
                                        <p:tav tm="0">
                                          <p:val>
                                            <p:fltVal val="0"/>
                                          </p:val>
                                        </p:tav>
                                        <p:tav tm="100000">
                                          <p:val>
                                            <p:strVal val="#ppt_h"/>
                                          </p:val>
                                        </p:tav>
                                      </p:tavLst>
                                    </p:anim>
                                    <p:animEffect transition="in" filter="fade">
                                      <p:cBhvr>
                                        <p:cTn id="14" dur="750"/>
                                        <p:tgtEl>
                                          <p:spTgt spid="5"/>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10" presetClass="entr" presetSubtype="0" fill="hold" grpId="0" nodeType="withEffect">
                                  <p:stCondLst>
                                    <p:cond delay="1000"/>
                                  </p:stCondLst>
                                  <p:iterate type="lt">
                                    <p:tmPct val="10000"/>
                                  </p:iterate>
                                  <p:childTnLst>
                                    <p:set>
                                      <p:cBhvr>
                                        <p:cTn id="24" dur="1" fill="hold">
                                          <p:stCondLst>
                                            <p:cond delay="0"/>
                                          </p:stCondLst>
                                        </p:cTn>
                                        <p:tgtEl>
                                          <p:spTgt spid="10"/>
                                        </p:tgtEl>
                                        <p:attrNameLst>
                                          <p:attrName>style.visibility</p:attrName>
                                        </p:attrNameLst>
                                      </p:cBhvr>
                                      <p:to>
                                        <p:strVal val="visible"/>
                                      </p:to>
                                    </p:set>
                                    <p:animEffect transition="in" filter="fade">
                                      <p:cBhvr>
                                        <p:cTn id="25" dur="1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171393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dirty="0">
                <a:solidFill>
                  <a:srgbClr val="00B0F0"/>
                </a:solidFill>
                <a:latin typeface="微软雅黑" pitchFamily="34" charset="-122"/>
                <a:ea typeface="微软雅黑" pitchFamily="34" charset="-122"/>
                <a:cs typeface="Calibri" pitchFamily="34" charset="0"/>
                <a:sym typeface="Calibri" pitchFamily="34" charset="0"/>
              </a:rPr>
              <a:t>教學過程</a:t>
            </a:r>
            <a:r>
              <a:rPr lang="en-US" altLang="zh-TW" sz="2600" dirty="0">
                <a:solidFill>
                  <a:srgbClr val="00B0F0"/>
                </a:solidFill>
                <a:latin typeface="微软雅黑" pitchFamily="34" charset="-122"/>
                <a:ea typeface="微软雅黑" pitchFamily="34" charset="-122"/>
                <a:cs typeface="Calibri" pitchFamily="34" charset="0"/>
                <a:sym typeface="Calibri" pitchFamily="34" charset="0"/>
              </a:rPr>
              <a:t>2</a:t>
            </a:r>
            <a:endParaRPr lang="zh-CN" altLang="en-US" sz="2600" dirty="0">
              <a:solidFill>
                <a:srgbClr val="00B0F0"/>
              </a:solidFill>
              <a:latin typeface="微软雅黑" pitchFamily="34" charset="-122"/>
              <a:ea typeface="微软雅黑" pitchFamily="34" charset="-122"/>
              <a:sym typeface="宋体"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zh-TW" altLang="en-US" sz="3600" b="1" spc="-300" dirty="0">
                  <a:solidFill>
                    <a:schemeClr val="bg1"/>
                  </a:solidFill>
                  <a:latin typeface="微软雅黑" pitchFamily="34" charset="-122"/>
                  <a:ea typeface="微软雅黑" pitchFamily="34" charset="-122"/>
                </a:rPr>
                <a:t>４</a:t>
              </a:r>
              <a:endParaRPr lang="zh-CN" altLang="en-US" sz="3600" b="1" spc="-300" dirty="0">
                <a:solidFill>
                  <a:schemeClr val="bg1"/>
                </a:solidFill>
                <a:latin typeface="微软雅黑" pitchFamily="34" charset="-122"/>
                <a:ea typeface="微软雅黑" pitchFamily="34" charset="-122"/>
              </a:endParaRPr>
            </a:p>
          </p:txBody>
        </p:sp>
      </p:grpSp>
      <p:grpSp>
        <p:nvGrpSpPr>
          <p:cNvPr id="14" name="组合 13"/>
          <p:cNvGrpSpPr/>
          <p:nvPr/>
        </p:nvGrpSpPr>
        <p:grpSpPr>
          <a:xfrm>
            <a:off x="942796" y="1198715"/>
            <a:ext cx="10470463" cy="2689455"/>
            <a:chOff x="1804692" y="1667801"/>
            <a:chExt cx="5768154" cy="2315284"/>
          </a:xfrm>
          <a:solidFill>
            <a:srgbClr val="00B0F0"/>
          </a:solidFill>
        </p:grpSpPr>
        <p:sp>
          <p:nvSpPr>
            <p:cNvPr id="15" name="矩形 37"/>
            <p:cNvSpPr>
              <a:spLocks noChangeArrowheads="1"/>
            </p:cNvSpPr>
            <p:nvPr/>
          </p:nvSpPr>
          <p:spPr bwMode="auto">
            <a:xfrm>
              <a:off x="1804692" y="1667801"/>
              <a:ext cx="5768154" cy="2315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zh-CN" sz="3200">
                <a:solidFill>
                  <a:schemeClr val="accent2"/>
                </a:solidFill>
                <a:latin typeface="微软雅黑" pitchFamily="34" charset="-122"/>
                <a:ea typeface="微软雅黑" pitchFamily="34" charset="-122"/>
                <a:sym typeface="微软雅黑" pitchFamily="34" charset="-122"/>
              </a:endParaRPr>
            </a:p>
          </p:txBody>
        </p:sp>
        <p:sp>
          <p:nvSpPr>
            <p:cNvPr id="16" name="矩形 15"/>
            <p:cNvSpPr/>
            <p:nvPr/>
          </p:nvSpPr>
          <p:spPr>
            <a:xfrm>
              <a:off x="2113916" y="2437618"/>
              <a:ext cx="5266978" cy="1448433"/>
            </a:xfrm>
            <a:prstGeom prst="rect">
              <a:avLst/>
            </a:prstGeom>
            <a:grpFill/>
          </p:spPr>
          <p:txBody>
            <a:bodyPr wrap="square">
              <a:spAutoFit/>
            </a:bodyPr>
            <a:lstStyle/>
            <a:p>
              <a:pPr marL="457200" indent="-457200">
                <a:lnSpc>
                  <a:spcPct val="150000"/>
                </a:lnSpc>
                <a:spcBef>
                  <a:spcPts val="750"/>
                </a:spcBef>
                <a:buAutoNum type="arabicParenR"/>
              </a:pPr>
              <a:r>
                <a:rPr lang="zh-TW" altLang="en-US" sz="2000" dirty="0">
                  <a:solidFill>
                    <a:schemeClr val="bg1"/>
                  </a:solidFill>
                  <a:latin typeface="微软雅黑" pitchFamily="34" charset="-122"/>
                  <a:ea typeface="微软雅黑" pitchFamily="34" charset="-122"/>
                  <a:cs typeface="宋体" charset="-122"/>
                </a:rPr>
                <a:t>透過多媒體的操作和應用，提高學習動機與興趣，查詢各式雲朵圖案並作發表。</a:t>
              </a:r>
              <a:endParaRPr lang="en-US" altLang="zh-TW" sz="2000" dirty="0">
                <a:solidFill>
                  <a:schemeClr val="bg1"/>
                </a:solidFill>
                <a:latin typeface="微软雅黑" pitchFamily="34" charset="-122"/>
                <a:ea typeface="微软雅黑" pitchFamily="34" charset="-122"/>
                <a:cs typeface="宋体" charset="-122"/>
              </a:endParaRPr>
            </a:p>
            <a:p>
              <a:pPr>
                <a:lnSpc>
                  <a:spcPct val="150000"/>
                </a:lnSpc>
                <a:spcBef>
                  <a:spcPts val="750"/>
                </a:spcBef>
              </a:pPr>
              <a:r>
                <a:rPr lang="zh-TW" altLang="en-US" sz="2000" dirty="0">
                  <a:solidFill>
                    <a:schemeClr val="bg1"/>
                  </a:solidFill>
                  <a:latin typeface="微软雅黑" pitchFamily="34" charset="-122"/>
                  <a:ea typeface="微软雅黑" pitchFamily="34" charset="-122"/>
                  <a:cs typeface="宋体" charset="-122"/>
                </a:rPr>
                <a:t>　 </a:t>
              </a:r>
              <a:r>
                <a:rPr lang="en-US" altLang="zh-TW" sz="2000" dirty="0">
                  <a:solidFill>
                    <a:schemeClr val="bg1"/>
                  </a:solidFill>
                  <a:latin typeface="微软雅黑" pitchFamily="34" charset="-122"/>
                  <a:ea typeface="微软雅黑" pitchFamily="34" charset="-122"/>
                  <a:cs typeface="宋体" charset="-122"/>
                </a:rPr>
                <a:t>(</a:t>
              </a:r>
              <a:r>
                <a:rPr lang="zh-TW" altLang="en-US" sz="2000" dirty="0">
                  <a:solidFill>
                    <a:schemeClr val="bg1"/>
                  </a:solidFill>
                  <a:latin typeface="微软雅黑" pitchFamily="34" charset="-122"/>
                  <a:ea typeface="微软雅黑" pitchFamily="34" charset="-122"/>
                  <a:cs typeface="宋体" charset="-122"/>
                </a:rPr>
                <a:t>考量１：若陽光光線刺眼，難以實際直視天空做雲朵觀察</a:t>
              </a:r>
              <a:r>
                <a:rPr lang="en-US" altLang="zh-TW" sz="2000" dirty="0">
                  <a:solidFill>
                    <a:schemeClr val="bg1"/>
                  </a:solidFill>
                  <a:latin typeface="微软雅黑" pitchFamily="34" charset="-122"/>
                  <a:ea typeface="微软雅黑" pitchFamily="34" charset="-122"/>
                  <a:cs typeface="宋体" charset="-122"/>
                </a:rPr>
                <a:t>)</a:t>
              </a:r>
            </a:p>
            <a:p>
              <a:pPr>
                <a:lnSpc>
                  <a:spcPct val="150000"/>
                </a:lnSpc>
                <a:spcBef>
                  <a:spcPts val="750"/>
                </a:spcBef>
              </a:pPr>
              <a:r>
                <a:rPr lang="zh-TW" altLang="en-US" sz="2000" dirty="0">
                  <a:solidFill>
                    <a:schemeClr val="bg1"/>
                  </a:solidFill>
                  <a:latin typeface="微软雅黑" pitchFamily="34" charset="-122"/>
                  <a:ea typeface="微软雅黑" pitchFamily="34" charset="-122"/>
                  <a:cs typeface="宋体" charset="-122"/>
                </a:rPr>
                <a:t>    </a:t>
              </a:r>
              <a:r>
                <a:rPr lang="en-US" altLang="zh-TW" sz="2000" dirty="0">
                  <a:solidFill>
                    <a:schemeClr val="bg1"/>
                  </a:solidFill>
                  <a:latin typeface="微软雅黑" pitchFamily="34" charset="-122"/>
                  <a:ea typeface="微软雅黑" pitchFamily="34" charset="-122"/>
                  <a:cs typeface="宋体" charset="-122"/>
                </a:rPr>
                <a:t>(</a:t>
              </a:r>
              <a:r>
                <a:rPr lang="zh-TW" altLang="en-US" sz="2000" dirty="0">
                  <a:solidFill>
                    <a:schemeClr val="bg1"/>
                  </a:solidFill>
                  <a:latin typeface="微软雅黑" pitchFamily="34" charset="-122"/>
                  <a:ea typeface="微软雅黑" pitchFamily="34" charset="-122"/>
                  <a:cs typeface="宋体" charset="-122"/>
                </a:rPr>
                <a:t>考量２：課程日若遇到陰雨天則無法觀察雲</a:t>
              </a:r>
              <a:r>
                <a:rPr lang="en-US" altLang="zh-TW" sz="2000" dirty="0">
                  <a:solidFill>
                    <a:schemeClr val="bg1"/>
                  </a:solidFill>
                  <a:latin typeface="微软雅黑" pitchFamily="34" charset="-122"/>
                  <a:ea typeface="微软雅黑" pitchFamily="34" charset="-122"/>
                  <a:cs typeface="宋体" charset="-122"/>
                </a:rPr>
                <a:t>)</a:t>
              </a:r>
            </a:p>
          </p:txBody>
        </p:sp>
        <p:sp>
          <p:nvSpPr>
            <p:cNvPr id="17" name="矩形 16"/>
            <p:cNvSpPr/>
            <p:nvPr/>
          </p:nvSpPr>
          <p:spPr>
            <a:xfrm>
              <a:off x="2122192" y="1781671"/>
              <a:ext cx="3339805" cy="500217"/>
            </a:xfrm>
            <a:prstGeom prst="rect">
              <a:avLst/>
            </a:prstGeom>
            <a:grpFill/>
          </p:spPr>
          <p:txBody>
            <a:bodyPr wrap="square">
              <a:spAutoFit/>
            </a:bodyPr>
            <a:lstStyle/>
            <a:p>
              <a:pPr>
                <a:lnSpc>
                  <a:spcPct val="150000"/>
                </a:lnSpc>
                <a:spcBef>
                  <a:spcPts val="750"/>
                </a:spcBef>
              </a:pPr>
              <a:r>
                <a:rPr lang="zh-TW" altLang="en-US" sz="2400" b="1" dirty="0">
                  <a:solidFill>
                    <a:schemeClr val="bg1"/>
                  </a:solidFill>
                  <a:latin typeface="微软雅黑" pitchFamily="34" charset="-122"/>
                  <a:ea typeface="微软雅黑" pitchFamily="34" charset="-122"/>
                  <a:cs typeface="宋体" charset="-122"/>
                </a:rPr>
                <a:t>技能</a:t>
              </a:r>
              <a:r>
                <a:rPr lang="en-US" altLang="zh-TW" sz="2400" b="1" dirty="0">
                  <a:solidFill>
                    <a:schemeClr val="bg1"/>
                  </a:solidFill>
                  <a:latin typeface="微软雅黑" pitchFamily="34" charset="-122"/>
                  <a:ea typeface="微软雅黑" pitchFamily="34" charset="-122"/>
                  <a:cs typeface="宋体" charset="-122"/>
                </a:rPr>
                <a:t>-</a:t>
              </a:r>
              <a:r>
                <a:rPr lang="zh-TW" altLang="en-US" sz="2400" b="1" dirty="0">
                  <a:solidFill>
                    <a:schemeClr val="bg1"/>
                  </a:solidFill>
                  <a:latin typeface="微软雅黑" pitchFamily="34" charset="-122"/>
                  <a:ea typeface="微软雅黑" pitchFamily="34" charset="-122"/>
                  <a:cs typeface="宋体" charset="-122"/>
                </a:rPr>
                <a:t>發想創作</a:t>
              </a:r>
              <a:endParaRPr lang="zh-CN" altLang="en-US" sz="2400" b="1" dirty="0">
                <a:solidFill>
                  <a:schemeClr val="bg1"/>
                </a:solidFill>
                <a:latin typeface="微软雅黑" pitchFamily="34" charset="-122"/>
                <a:ea typeface="微软雅黑" pitchFamily="34" charset="-122"/>
                <a:cs typeface="宋体" charset="-122"/>
              </a:endParaRPr>
            </a:p>
          </p:txBody>
        </p:sp>
      </p:grpSp>
      <p:pic>
        <p:nvPicPr>
          <p:cNvPr id="4098" name="Picture 2" descr="F:\1090430 公開授課\觀課1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686"/>
          <a:stretch/>
        </p:blipFill>
        <p:spPr bwMode="auto">
          <a:xfrm>
            <a:off x="2472980" y="4000886"/>
            <a:ext cx="3423399" cy="256754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F:\1090430 公開授課\觀課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0725" y="4000885"/>
            <a:ext cx="3423399" cy="2567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29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171393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dirty="0">
                <a:solidFill>
                  <a:srgbClr val="00B0F0"/>
                </a:solidFill>
                <a:latin typeface="微软雅黑" pitchFamily="34" charset="-122"/>
                <a:ea typeface="微软雅黑" pitchFamily="34" charset="-122"/>
                <a:cs typeface="Calibri" pitchFamily="34" charset="0"/>
                <a:sym typeface="Calibri" pitchFamily="34" charset="0"/>
              </a:rPr>
              <a:t>教學過程</a:t>
            </a:r>
            <a:r>
              <a:rPr lang="en-US" altLang="zh-TW" sz="2600" dirty="0">
                <a:solidFill>
                  <a:srgbClr val="00B0F0"/>
                </a:solidFill>
                <a:latin typeface="微软雅黑" pitchFamily="34" charset="-122"/>
                <a:ea typeface="微软雅黑" pitchFamily="34" charset="-122"/>
                <a:cs typeface="Calibri" pitchFamily="34" charset="0"/>
                <a:sym typeface="Calibri" pitchFamily="34" charset="0"/>
              </a:rPr>
              <a:t>3</a:t>
            </a:r>
            <a:endParaRPr lang="zh-CN" altLang="en-US" sz="2600" dirty="0">
              <a:solidFill>
                <a:srgbClr val="00B0F0"/>
              </a:solidFill>
              <a:latin typeface="微软雅黑" pitchFamily="34" charset="-122"/>
              <a:ea typeface="微软雅黑" pitchFamily="34" charset="-122"/>
              <a:sym typeface="宋体"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zh-TW" altLang="en-US" sz="3600" b="1" spc="-300" dirty="0">
                  <a:solidFill>
                    <a:schemeClr val="bg1"/>
                  </a:solidFill>
                  <a:latin typeface="微软雅黑" pitchFamily="34" charset="-122"/>
                  <a:ea typeface="微软雅黑" pitchFamily="34" charset="-122"/>
                </a:rPr>
                <a:t>４</a:t>
              </a:r>
              <a:endParaRPr lang="zh-CN" altLang="en-US" sz="3600" b="1" spc="-300" dirty="0">
                <a:solidFill>
                  <a:schemeClr val="bg1"/>
                </a:solidFill>
                <a:latin typeface="微软雅黑" pitchFamily="34" charset="-122"/>
                <a:ea typeface="微软雅黑" pitchFamily="34" charset="-122"/>
              </a:endParaRPr>
            </a:p>
          </p:txBody>
        </p:sp>
      </p:grpSp>
      <p:grpSp>
        <p:nvGrpSpPr>
          <p:cNvPr id="14" name="组合 13"/>
          <p:cNvGrpSpPr/>
          <p:nvPr/>
        </p:nvGrpSpPr>
        <p:grpSpPr>
          <a:xfrm>
            <a:off x="1522412" y="1311430"/>
            <a:ext cx="5533708" cy="5142321"/>
            <a:chOff x="1804692" y="1667801"/>
            <a:chExt cx="5768154" cy="2095828"/>
          </a:xfrm>
          <a:solidFill>
            <a:srgbClr val="00B0F0"/>
          </a:solidFill>
        </p:grpSpPr>
        <p:sp>
          <p:nvSpPr>
            <p:cNvPr id="15" name="矩形 37"/>
            <p:cNvSpPr>
              <a:spLocks noChangeArrowheads="1"/>
            </p:cNvSpPr>
            <p:nvPr/>
          </p:nvSpPr>
          <p:spPr bwMode="auto">
            <a:xfrm>
              <a:off x="1804692" y="1667801"/>
              <a:ext cx="5768154" cy="20958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zh-CN" sz="3200">
                <a:solidFill>
                  <a:schemeClr val="accent2"/>
                </a:solidFill>
                <a:latin typeface="微软雅黑" pitchFamily="34" charset="-122"/>
                <a:ea typeface="微软雅黑" pitchFamily="34" charset="-122"/>
                <a:sym typeface="微软雅黑" pitchFamily="34" charset="-122"/>
              </a:endParaRPr>
            </a:p>
          </p:txBody>
        </p:sp>
        <p:sp>
          <p:nvSpPr>
            <p:cNvPr id="16" name="矩形 15"/>
            <p:cNvSpPr/>
            <p:nvPr/>
          </p:nvSpPr>
          <p:spPr>
            <a:xfrm>
              <a:off x="2122192" y="2142699"/>
              <a:ext cx="5266978" cy="1375646"/>
            </a:xfrm>
            <a:prstGeom prst="rect">
              <a:avLst/>
            </a:prstGeom>
            <a:grpFill/>
          </p:spPr>
          <p:txBody>
            <a:bodyPr wrap="square">
              <a:spAutoFit/>
            </a:bodyPr>
            <a:lstStyle/>
            <a:p>
              <a:pPr>
                <a:lnSpc>
                  <a:spcPct val="150000"/>
                </a:lnSpc>
                <a:spcBef>
                  <a:spcPts val="750"/>
                </a:spcBef>
              </a:pPr>
              <a:r>
                <a:rPr lang="en-US" altLang="zh-TW" sz="2000" dirty="0">
                  <a:solidFill>
                    <a:schemeClr val="bg1"/>
                  </a:solidFill>
                  <a:latin typeface="微软雅黑" pitchFamily="34" charset="-122"/>
                  <a:ea typeface="微软雅黑" pitchFamily="34" charset="-122"/>
                  <a:cs typeface="宋体" charset="-122"/>
                </a:rPr>
                <a:t>2)</a:t>
              </a:r>
              <a:r>
                <a:rPr lang="zh-TW" altLang="en-US" sz="2000" dirty="0">
                  <a:solidFill>
                    <a:schemeClr val="bg1"/>
                  </a:solidFill>
                  <a:latin typeface="微软雅黑" pitchFamily="34" charset="-122"/>
                  <a:ea typeface="微软雅黑" pitchFamily="34" charset="-122"/>
                  <a:cs typeface="宋体" charset="-122"/>
                </a:rPr>
                <a:t>　進行創作課程：</a:t>
              </a:r>
              <a:endParaRPr lang="en-US" altLang="zh-TW" sz="2000" dirty="0">
                <a:solidFill>
                  <a:schemeClr val="bg1"/>
                </a:solidFill>
                <a:latin typeface="微软雅黑" pitchFamily="34" charset="-122"/>
                <a:ea typeface="微软雅黑" pitchFamily="34" charset="-122"/>
                <a:cs typeface="宋体" charset="-122"/>
              </a:endParaRPr>
            </a:p>
            <a:p>
              <a:pPr>
                <a:lnSpc>
                  <a:spcPct val="150000"/>
                </a:lnSpc>
                <a:spcBef>
                  <a:spcPts val="750"/>
                </a:spcBef>
              </a:pPr>
              <a:r>
                <a:rPr lang="zh-TW" altLang="en-US" sz="2000" dirty="0">
                  <a:solidFill>
                    <a:schemeClr val="bg1"/>
                  </a:solidFill>
                  <a:latin typeface="微软雅黑" pitchFamily="34" charset="-122"/>
                  <a:ea typeface="微软雅黑" pitchFamily="34" charset="-122"/>
                  <a:cs typeface="宋体" charset="-122"/>
                </a:rPr>
                <a:t>　</a:t>
              </a:r>
              <a:r>
                <a:rPr lang="zh-TW" altLang="en-US" sz="2000" dirty="0">
                  <a:solidFill>
                    <a:schemeClr val="bg1"/>
                  </a:solidFill>
                  <a:latin typeface="微软雅黑" pitchFamily="34" charset="-122"/>
                  <a:ea typeface="微软雅黑" pitchFamily="34" charset="-122"/>
                  <a:cs typeface="宋体" charset="-122"/>
                  <a:sym typeface="Wingdings 2"/>
                </a:rPr>
                <a:t> </a:t>
              </a:r>
              <a:r>
                <a:rPr lang="zh-TW" altLang="en-US" sz="2000" dirty="0">
                  <a:solidFill>
                    <a:schemeClr val="bg1"/>
                  </a:solidFill>
                  <a:latin typeface="微软雅黑" pitchFamily="34" charset="-122"/>
                  <a:ea typeface="微软雅黑" pitchFamily="34" charset="-122"/>
                  <a:cs typeface="宋体" charset="-122"/>
                </a:rPr>
                <a:t>發下棉花，學生透過實際觸摸與體驗，</a:t>
              </a:r>
              <a:endParaRPr lang="en-US" altLang="zh-TW" sz="2000" dirty="0">
                <a:solidFill>
                  <a:schemeClr val="bg1"/>
                </a:solidFill>
                <a:latin typeface="微软雅黑" pitchFamily="34" charset="-122"/>
                <a:ea typeface="微软雅黑" pitchFamily="34" charset="-122"/>
                <a:cs typeface="宋体" charset="-122"/>
              </a:endParaRPr>
            </a:p>
            <a:p>
              <a:pPr>
                <a:lnSpc>
                  <a:spcPct val="150000"/>
                </a:lnSpc>
                <a:spcBef>
                  <a:spcPts val="750"/>
                </a:spcBef>
              </a:pPr>
              <a:r>
                <a:rPr lang="zh-TW" altLang="en-US" sz="2000" dirty="0">
                  <a:solidFill>
                    <a:schemeClr val="bg1"/>
                  </a:solidFill>
                  <a:latin typeface="微软雅黑" pitchFamily="34" charset="-122"/>
                  <a:ea typeface="微软雅黑" pitchFamily="34" charset="-122"/>
                  <a:cs typeface="宋体" charset="-122"/>
                </a:rPr>
                <a:t>　　自發性提出問題「棉花好輕、好軟啊！</a:t>
              </a:r>
              <a:endParaRPr lang="en-US" altLang="zh-TW" sz="2000" dirty="0">
                <a:solidFill>
                  <a:schemeClr val="bg1"/>
                </a:solidFill>
                <a:latin typeface="微软雅黑" pitchFamily="34" charset="-122"/>
                <a:ea typeface="微软雅黑" pitchFamily="34" charset="-122"/>
                <a:cs typeface="宋体" charset="-122"/>
              </a:endParaRPr>
            </a:p>
            <a:p>
              <a:pPr>
                <a:lnSpc>
                  <a:spcPct val="150000"/>
                </a:lnSpc>
                <a:spcBef>
                  <a:spcPts val="750"/>
                </a:spcBef>
              </a:pPr>
              <a:r>
                <a:rPr lang="zh-TW" altLang="en-US" sz="2000" dirty="0">
                  <a:solidFill>
                    <a:schemeClr val="bg1"/>
                  </a:solidFill>
                  <a:latin typeface="微软雅黑" pitchFamily="34" charset="-122"/>
                  <a:ea typeface="微软雅黑" pitchFamily="34" charset="-122"/>
                  <a:cs typeface="宋体" charset="-122"/>
                </a:rPr>
                <a:t>　　雲朵是不是和棉花一樣呢？」</a:t>
              </a:r>
              <a:endParaRPr lang="en-US" altLang="zh-TW" sz="2000" dirty="0">
                <a:solidFill>
                  <a:schemeClr val="bg1"/>
                </a:solidFill>
                <a:latin typeface="微软雅黑" pitchFamily="34" charset="-122"/>
                <a:ea typeface="微软雅黑" pitchFamily="34" charset="-122"/>
                <a:cs typeface="宋体" charset="-122"/>
              </a:endParaRPr>
            </a:p>
            <a:p>
              <a:pPr>
                <a:lnSpc>
                  <a:spcPct val="150000"/>
                </a:lnSpc>
                <a:spcBef>
                  <a:spcPts val="750"/>
                </a:spcBef>
              </a:pPr>
              <a:r>
                <a:rPr lang="zh-TW" altLang="en-US" sz="2000" dirty="0">
                  <a:solidFill>
                    <a:schemeClr val="bg1"/>
                  </a:solidFill>
                  <a:latin typeface="微软雅黑" pitchFamily="34" charset="-122"/>
                  <a:ea typeface="微软雅黑" pitchFamily="34" charset="-122"/>
                  <a:cs typeface="宋体" charset="-122"/>
                </a:rPr>
                <a:t>　</a:t>
              </a:r>
              <a:r>
                <a:rPr lang="zh-TW" altLang="en-US" sz="2000" dirty="0">
                  <a:solidFill>
                    <a:schemeClr val="bg1"/>
                  </a:solidFill>
                  <a:latin typeface="微软雅黑" pitchFamily="34" charset="-122"/>
                  <a:ea typeface="微软雅黑" pitchFamily="34" charset="-122"/>
                  <a:cs typeface="宋体" charset="-122"/>
                  <a:sym typeface="Wingdings 2"/>
                </a:rPr>
                <a:t> </a:t>
              </a:r>
              <a:r>
                <a:rPr lang="zh-TW" altLang="en-US" sz="2000" dirty="0">
                  <a:solidFill>
                    <a:schemeClr val="bg1"/>
                  </a:solidFill>
                  <a:latin typeface="微软雅黑" pitchFamily="34" charset="-122"/>
                  <a:ea typeface="微软雅黑" pitchFamily="34" charset="-122"/>
                  <a:cs typeface="宋体" charset="-122"/>
                </a:rPr>
                <a:t>老師身為引導者，透過適時引導，讓學</a:t>
              </a:r>
              <a:endParaRPr lang="en-US" altLang="zh-TW" sz="2000" dirty="0">
                <a:solidFill>
                  <a:schemeClr val="bg1"/>
                </a:solidFill>
                <a:latin typeface="微软雅黑" pitchFamily="34" charset="-122"/>
                <a:ea typeface="微软雅黑" pitchFamily="34" charset="-122"/>
                <a:cs typeface="宋体" charset="-122"/>
              </a:endParaRPr>
            </a:p>
            <a:p>
              <a:pPr>
                <a:lnSpc>
                  <a:spcPct val="150000"/>
                </a:lnSpc>
                <a:spcBef>
                  <a:spcPts val="750"/>
                </a:spcBef>
              </a:pPr>
              <a:r>
                <a:rPr lang="zh-TW" altLang="en-US" sz="2000" dirty="0">
                  <a:solidFill>
                    <a:schemeClr val="bg1"/>
                  </a:solidFill>
                  <a:latin typeface="微软雅黑" pitchFamily="34" charset="-122"/>
                  <a:ea typeface="微软雅黑" pitchFamily="34" charset="-122"/>
                  <a:cs typeface="宋体" charset="-122"/>
                </a:rPr>
                <a:t>　　生去做感覺與抽象經驗的連結。</a:t>
              </a:r>
              <a:endParaRPr lang="en-US" altLang="zh-TW" sz="2000" dirty="0">
                <a:solidFill>
                  <a:schemeClr val="bg1"/>
                </a:solidFill>
                <a:latin typeface="微软雅黑" pitchFamily="34" charset="-122"/>
                <a:ea typeface="微软雅黑" pitchFamily="34" charset="-122"/>
                <a:cs typeface="宋体" charset="-122"/>
              </a:endParaRPr>
            </a:p>
          </p:txBody>
        </p:sp>
        <p:sp>
          <p:nvSpPr>
            <p:cNvPr id="17" name="矩形 16"/>
            <p:cNvSpPr/>
            <p:nvPr/>
          </p:nvSpPr>
          <p:spPr>
            <a:xfrm>
              <a:off x="2122192" y="1781671"/>
              <a:ext cx="3480831" cy="263422"/>
            </a:xfrm>
            <a:prstGeom prst="rect">
              <a:avLst/>
            </a:prstGeom>
            <a:grpFill/>
          </p:spPr>
          <p:txBody>
            <a:bodyPr wrap="square">
              <a:spAutoFit/>
            </a:bodyPr>
            <a:lstStyle/>
            <a:p>
              <a:pPr>
                <a:lnSpc>
                  <a:spcPct val="150000"/>
                </a:lnSpc>
                <a:spcBef>
                  <a:spcPts val="750"/>
                </a:spcBef>
              </a:pPr>
              <a:r>
                <a:rPr lang="zh-TW" altLang="en-US" sz="2400" b="1" dirty="0">
                  <a:solidFill>
                    <a:schemeClr val="bg1"/>
                  </a:solidFill>
                  <a:latin typeface="微软雅黑" pitchFamily="34" charset="-122"/>
                  <a:ea typeface="微软雅黑" pitchFamily="34" charset="-122"/>
                  <a:cs typeface="宋体" charset="-122"/>
                </a:rPr>
                <a:t>技能</a:t>
              </a:r>
              <a:r>
                <a:rPr lang="en-US" altLang="zh-TW" sz="2400" b="1" dirty="0">
                  <a:solidFill>
                    <a:schemeClr val="bg1"/>
                  </a:solidFill>
                  <a:latin typeface="微软雅黑" pitchFamily="34" charset="-122"/>
                  <a:ea typeface="微软雅黑" pitchFamily="34" charset="-122"/>
                  <a:cs typeface="宋体" charset="-122"/>
                </a:rPr>
                <a:t>-</a:t>
              </a:r>
              <a:r>
                <a:rPr lang="zh-TW" altLang="en-US" sz="2400" b="1" dirty="0">
                  <a:solidFill>
                    <a:schemeClr val="bg1"/>
                  </a:solidFill>
                  <a:latin typeface="微软雅黑" pitchFamily="34" charset="-122"/>
                  <a:ea typeface="微软雅黑" pitchFamily="34" charset="-122"/>
                  <a:cs typeface="宋体" charset="-122"/>
                </a:rPr>
                <a:t>發想創作</a:t>
              </a:r>
              <a:endParaRPr lang="zh-CN" altLang="en-US" sz="2400" b="1" dirty="0">
                <a:solidFill>
                  <a:schemeClr val="bg1"/>
                </a:solidFill>
                <a:latin typeface="微软雅黑" pitchFamily="34" charset="-122"/>
                <a:ea typeface="微软雅黑" pitchFamily="34" charset="-122"/>
                <a:cs typeface="宋体" charset="-122"/>
              </a:endParaRPr>
            </a:p>
          </p:txBody>
        </p:sp>
      </p:grpSp>
      <p:pic>
        <p:nvPicPr>
          <p:cNvPr id="5123" name="Picture 3" descr="F:\1090430 公開授課\觀課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853" y="2204487"/>
            <a:ext cx="4116387" cy="3087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51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171393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dirty="0">
                <a:solidFill>
                  <a:srgbClr val="00B0F0"/>
                </a:solidFill>
                <a:latin typeface="微软雅黑" pitchFamily="34" charset="-122"/>
                <a:ea typeface="微软雅黑" pitchFamily="34" charset="-122"/>
                <a:cs typeface="Calibri" pitchFamily="34" charset="0"/>
                <a:sym typeface="Calibri" pitchFamily="34" charset="0"/>
              </a:rPr>
              <a:t>教學過程</a:t>
            </a:r>
            <a:r>
              <a:rPr lang="en-US" altLang="zh-TW" sz="2600" dirty="0">
                <a:solidFill>
                  <a:srgbClr val="00B0F0"/>
                </a:solidFill>
                <a:latin typeface="微软雅黑" pitchFamily="34" charset="-122"/>
                <a:ea typeface="微软雅黑" pitchFamily="34" charset="-122"/>
                <a:cs typeface="Calibri" pitchFamily="34" charset="0"/>
                <a:sym typeface="Calibri" pitchFamily="34" charset="0"/>
              </a:rPr>
              <a:t>4</a:t>
            </a:r>
            <a:endParaRPr lang="zh-CN" altLang="en-US" sz="2600" dirty="0">
              <a:solidFill>
                <a:srgbClr val="00B0F0"/>
              </a:solidFill>
              <a:latin typeface="微软雅黑" pitchFamily="34" charset="-122"/>
              <a:ea typeface="微软雅黑" pitchFamily="34" charset="-122"/>
              <a:sym typeface="宋体"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zh-TW" altLang="en-US" sz="3600" b="1" spc="-300" dirty="0">
                  <a:solidFill>
                    <a:schemeClr val="bg1"/>
                  </a:solidFill>
                  <a:latin typeface="微软雅黑" pitchFamily="34" charset="-122"/>
                  <a:ea typeface="微软雅黑" pitchFamily="34" charset="-122"/>
                </a:rPr>
                <a:t>４</a:t>
              </a:r>
              <a:endParaRPr lang="zh-CN" altLang="en-US" sz="3600" b="1" spc="-300" dirty="0">
                <a:solidFill>
                  <a:schemeClr val="bg1"/>
                </a:solidFill>
                <a:latin typeface="微软雅黑" pitchFamily="34" charset="-122"/>
                <a:ea typeface="微软雅黑" pitchFamily="34" charset="-122"/>
              </a:endParaRPr>
            </a:p>
          </p:txBody>
        </p:sp>
      </p:grpSp>
      <p:grpSp>
        <p:nvGrpSpPr>
          <p:cNvPr id="14" name="组合 13"/>
          <p:cNvGrpSpPr/>
          <p:nvPr/>
        </p:nvGrpSpPr>
        <p:grpSpPr>
          <a:xfrm>
            <a:off x="1325136" y="1266108"/>
            <a:ext cx="5004365" cy="5198925"/>
            <a:chOff x="1111184" y="1889908"/>
            <a:chExt cx="5768154" cy="2095829"/>
          </a:xfrm>
          <a:solidFill>
            <a:srgbClr val="00B0F0"/>
          </a:solidFill>
        </p:grpSpPr>
        <p:sp>
          <p:nvSpPr>
            <p:cNvPr id="15" name="矩形 37"/>
            <p:cNvSpPr>
              <a:spLocks noChangeArrowheads="1"/>
            </p:cNvSpPr>
            <p:nvPr/>
          </p:nvSpPr>
          <p:spPr bwMode="auto">
            <a:xfrm>
              <a:off x="1111184" y="1889908"/>
              <a:ext cx="5768154" cy="20958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zh-CN" sz="3200">
                <a:solidFill>
                  <a:schemeClr val="accent2"/>
                </a:solidFill>
                <a:latin typeface="微软雅黑" pitchFamily="34" charset="-122"/>
                <a:ea typeface="微软雅黑" pitchFamily="34" charset="-122"/>
                <a:sym typeface="微软雅黑" pitchFamily="34" charset="-122"/>
              </a:endParaRPr>
            </a:p>
          </p:txBody>
        </p:sp>
        <p:sp>
          <p:nvSpPr>
            <p:cNvPr id="16" name="矩形 15"/>
            <p:cNvSpPr/>
            <p:nvPr/>
          </p:nvSpPr>
          <p:spPr>
            <a:xfrm>
              <a:off x="1148999" y="2303184"/>
              <a:ext cx="5266978" cy="1360669"/>
            </a:xfrm>
            <a:prstGeom prst="rect">
              <a:avLst/>
            </a:prstGeom>
            <a:grpFill/>
          </p:spPr>
          <p:txBody>
            <a:bodyPr wrap="square">
              <a:spAutoFit/>
            </a:bodyPr>
            <a:lstStyle/>
            <a:p>
              <a:pPr>
                <a:lnSpc>
                  <a:spcPct val="150000"/>
                </a:lnSpc>
                <a:spcBef>
                  <a:spcPts val="750"/>
                </a:spcBef>
              </a:pPr>
              <a:r>
                <a:rPr lang="en-US" altLang="zh-TW" sz="2000" dirty="0">
                  <a:solidFill>
                    <a:schemeClr val="bg1"/>
                  </a:solidFill>
                  <a:latin typeface="微软雅黑" pitchFamily="34" charset="-122"/>
                  <a:ea typeface="微软雅黑" pitchFamily="34" charset="-122"/>
                  <a:cs typeface="宋体" charset="-122"/>
                </a:rPr>
                <a:t>2)</a:t>
              </a:r>
              <a:r>
                <a:rPr lang="zh-TW" altLang="en-US" sz="2000" dirty="0">
                  <a:solidFill>
                    <a:schemeClr val="bg1"/>
                  </a:solidFill>
                  <a:latin typeface="微软雅黑" pitchFamily="34" charset="-122"/>
                  <a:ea typeface="微软雅黑" pitchFamily="34" charset="-122"/>
                  <a:cs typeface="宋体" charset="-122"/>
                </a:rPr>
                <a:t>　進行創作課程：</a:t>
              </a:r>
              <a:endParaRPr lang="en-US" altLang="zh-TW" sz="2000" dirty="0">
                <a:solidFill>
                  <a:schemeClr val="bg1"/>
                </a:solidFill>
                <a:latin typeface="微软雅黑" pitchFamily="34" charset="-122"/>
                <a:ea typeface="微软雅黑" pitchFamily="34" charset="-122"/>
                <a:cs typeface="宋体" charset="-122"/>
              </a:endParaRPr>
            </a:p>
            <a:p>
              <a:pPr>
                <a:lnSpc>
                  <a:spcPct val="150000"/>
                </a:lnSpc>
                <a:spcBef>
                  <a:spcPts val="750"/>
                </a:spcBef>
              </a:pPr>
              <a:r>
                <a:rPr lang="zh-TW" altLang="en-US" sz="2000" dirty="0">
                  <a:solidFill>
                    <a:schemeClr val="bg1"/>
                  </a:solidFill>
                  <a:latin typeface="微软雅黑" pitchFamily="34" charset="-122"/>
                  <a:ea typeface="微软雅黑" pitchFamily="34" charset="-122"/>
                  <a:cs typeface="宋体" charset="-122"/>
                </a:rPr>
                <a:t>　</a:t>
              </a:r>
              <a:r>
                <a:rPr lang="zh-TW" altLang="en-US" sz="2000" dirty="0">
                  <a:solidFill>
                    <a:schemeClr val="bg1"/>
                  </a:solidFill>
                  <a:latin typeface="微软雅黑" pitchFamily="34" charset="-122"/>
                  <a:ea typeface="微软雅黑" pitchFamily="34" charset="-122"/>
                  <a:cs typeface="宋体" charset="-122"/>
                  <a:sym typeface="Wingdings 2"/>
                </a:rPr>
                <a:t> 引導後學生開始創作，依據學生不</a:t>
              </a:r>
              <a:endParaRPr lang="en-US" altLang="zh-TW" sz="2000" dirty="0">
                <a:solidFill>
                  <a:schemeClr val="bg1"/>
                </a:solidFill>
                <a:latin typeface="微软雅黑" pitchFamily="34" charset="-122"/>
                <a:ea typeface="微软雅黑" pitchFamily="34" charset="-122"/>
                <a:cs typeface="宋体" charset="-122"/>
                <a:sym typeface="Wingdings 2"/>
              </a:endParaRPr>
            </a:p>
            <a:p>
              <a:pPr>
                <a:lnSpc>
                  <a:spcPct val="150000"/>
                </a:lnSpc>
                <a:spcBef>
                  <a:spcPts val="750"/>
                </a:spcBef>
              </a:pPr>
              <a:r>
                <a:rPr lang="zh-TW" altLang="en-US" sz="2000" dirty="0">
                  <a:solidFill>
                    <a:schemeClr val="bg1"/>
                  </a:solidFill>
                  <a:latin typeface="微软雅黑" pitchFamily="34" charset="-122"/>
                  <a:ea typeface="微软雅黑" pitchFamily="34" charset="-122"/>
                  <a:cs typeface="宋体" charset="-122"/>
                  <a:sym typeface="Wingdings 2"/>
                </a:rPr>
                <a:t>　　同的障礙類別與學習需求，給予個</a:t>
              </a:r>
              <a:endParaRPr lang="en-US" altLang="zh-TW" sz="2000" dirty="0">
                <a:solidFill>
                  <a:schemeClr val="bg1"/>
                </a:solidFill>
                <a:latin typeface="微软雅黑" pitchFamily="34" charset="-122"/>
                <a:ea typeface="微软雅黑" pitchFamily="34" charset="-122"/>
                <a:cs typeface="宋体" charset="-122"/>
                <a:sym typeface="Wingdings 2"/>
              </a:endParaRPr>
            </a:p>
            <a:p>
              <a:pPr>
                <a:lnSpc>
                  <a:spcPct val="150000"/>
                </a:lnSpc>
                <a:spcBef>
                  <a:spcPts val="750"/>
                </a:spcBef>
              </a:pPr>
              <a:r>
                <a:rPr lang="zh-TW" altLang="en-US" sz="2000" dirty="0">
                  <a:solidFill>
                    <a:schemeClr val="bg1"/>
                  </a:solidFill>
                  <a:latin typeface="微软雅黑" pitchFamily="34" charset="-122"/>
                  <a:ea typeface="微软雅黑" pitchFamily="34" charset="-122"/>
                  <a:cs typeface="宋体" charset="-122"/>
                  <a:sym typeface="Wingdings 2"/>
                </a:rPr>
                <a:t>　　別化的教學協助。</a:t>
              </a:r>
              <a:endParaRPr lang="en-US" altLang="zh-TW" sz="2000" dirty="0">
                <a:solidFill>
                  <a:schemeClr val="bg1"/>
                </a:solidFill>
                <a:latin typeface="微软雅黑" pitchFamily="34" charset="-122"/>
                <a:ea typeface="微软雅黑" pitchFamily="34" charset="-122"/>
                <a:cs typeface="宋体" charset="-122"/>
                <a:sym typeface="Wingdings 2"/>
              </a:endParaRPr>
            </a:p>
            <a:p>
              <a:pPr>
                <a:lnSpc>
                  <a:spcPct val="150000"/>
                </a:lnSpc>
                <a:spcBef>
                  <a:spcPts val="750"/>
                </a:spcBef>
              </a:pPr>
              <a:r>
                <a:rPr lang="zh-TW" altLang="en-US" sz="2000" dirty="0">
                  <a:solidFill>
                    <a:schemeClr val="bg1"/>
                  </a:solidFill>
                  <a:latin typeface="微软雅黑" pitchFamily="34" charset="-122"/>
                  <a:ea typeface="微软雅黑" pitchFamily="34" charset="-122"/>
                  <a:cs typeface="宋体" charset="-122"/>
                </a:rPr>
                <a:t>　</a:t>
              </a:r>
              <a:r>
                <a:rPr lang="zh-TW" altLang="en-US" sz="2000" dirty="0">
                  <a:solidFill>
                    <a:schemeClr val="bg1"/>
                  </a:solidFill>
                  <a:latin typeface="微软雅黑" pitchFamily="34" charset="-122"/>
                  <a:ea typeface="微软雅黑" pitchFamily="34" charset="-122"/>
                  <a:cs typeface="宋体" charset="-122"/>
                  <a:sym typeface="Wingdings 2"/>
                </a:rPr>
                <a:t> 透過發想和創作，讓學生理解雲有</a:t>
              </a:r>
              <a:endParaRPr lang="en-US" altLang="zh-TW" sz="2000" dirty="0">
                <a:solidFill>
                  <a:schemeClr val="bg1"/>
                </a:solidFill>
                <a:latin typeface="微软雅黑" pitchFamily="34" charset="-122"/>
                <a:ea typeface="微软雅黑" pitchFamily="34" charset="-122"/>
                <a:cs typeface="宋体" charset="-122"/>
                <a:sym typeface="Wingdings 2"/>
              </a:endParaRPr>
            </a:p>
            <a:p>
              <a:pPr>
                <a:lnSpc>
                  <a:spcPct val="150000"/>
                </a:lnSpc>
                <a:spcBef>
                  <a:spcPts val="750"/>
                </a:spcBef>
              </a:pPr>
              <a:r>
                <a:rPr lang="zh-TW" altLang="en-US" sz="2000" dirty="0">
                  <a:solidFill>
                    <a:schemeClr val="bg1"/>
                  </a:solidFill>
                  <a:latin typeface="微软雅黑" pitchFamily="34" charset="-122"/>
                  <a:ea typeface="微软雅黑" pitchFamily="34" charset="-122"/>
                  <a:cs typeface="宋体" charset="-122"/>
                  <a:sym typeface="Wingdings 2"/>
                </a:rPr>
                <a:t>　　許多種的變化。</a:t>
              </a:r>
              <a:endParaRPr lang="en-US" altLang="zh-TW" sz="2000" dirty="0">
                <a:solidFill>
                  <a:schemeClr val="bg1"/>
                </a:solidFill>
                <a:latin typeface="微软雅黑" pitchFamily="34" charset="-122"/>
                <a:ea typeface="微软雅黑" pitchFamily="34" charset="-122"/>
                <a:cs typeface="宋体" charset="-122"/>
                <a:sym typeface="Wingdings 2"/>
              </a:endParaRPr>
            </a:p>
          </p:txBody>
        </p:sp>
        <p:sp>
          <p:nvSpPr>
            <p:cNvPr id="17" name="矩形 16"/>
            <p:cNvSpPr/>
            <p:nvPr/>
          </p:nvSpPr>
          <p:spPr>
            <a:xfrm>
              <a:off x="1211665" y="1914933"/>
              <a:ext cx="3682715" cy="260554"/>
            </a:xfrm>
            <a:prstGeom prst="rect">
              <a:avLst/>
            </a:prstGeom>
            <a:grpFill/>
          </p:spPr>
          <p:txBody>
            <a:bodyPr wrap="square">
              <a:spAutoFit/>
            </a:bodyPr>
            <a:lstStyle/>
            <a:p>
              <a:pPr>
                <a:lnSpc>
                  <a:spcPct val="150000"/>
                </a:lnSpc>
                <a:spcBef>
                  <a:spcPts val="750"/>
                </a:spcBef>
              </a:pPr>
              <a:r>
                <a:rPr lang="zh-TW" altLang="en-US" sz="2400" b="1" dirty="0">
                  <a:solidFill>
                    <a:schemeClr val="bg1"/>
                  </a:solidFill>
                  <a:latin typeface="微软雅黑" pitchFamily="34" charset="-122"/>
                  <a:ea typeface="微软雅黑" pitchFamily="34" charset="-122"/>
                  <a:cs typeface="宋体" charset="-122"/>
                </a:rPr>
                <a:t>技能</a:t>
              </a:r>
              <a:r>
                <a:rPr lang="en-US" altLang="zh-TW" sz="2400" b="1" dirty="0">
                  <a:solidFill>
                    <a:schemeClr val="bg1"/>
                  </a:solidFill>
                  <a:latin typeface="微软雅黑" pitchFamily="34" charset="-122"/>
                  <a:ea typeface="微软雅黑" pitchFamily="34" charset="-122"/>
                  <a:cs typeface="宋体" charset="-122"/>
                </a:rPr>
                <a:t>-</a:t>
              </a:r>
              <a:r>
                <a:rPr lang="zh-TW" altLang="en-US" sz="2400" b="1" dirty="0">
                  <a:solidFill>
                    <a:schemeClr val="bg1"/>
                  </a:solidFill>
                  <a:latin typeface="微软雅黑" pitchFamily="34" charset="-122"/>
                  <a:ea typeface="微软雅黑" pitchFamily="34" charset="-122"/>
                  <a:cs typeface="宋体" charset="-122"/>
                </a:rPr>
                <a:t>發想創作</a:t>
              </a:r>
              <a:endParaRPr lang="zh-CN" altLang="en-US" sz="2400" b="1" dirty="0">
                <a:solidFill>
                  <a:schemeClr val="bg1"/>
                </a:solidFill>
                <a:latin typeface="微软雅黑" pitchFamily="34" charset="-122"/>
                <a:ea typeface="微软雅黑" pitchFamily="34" charset="-122"/>
                <a:cs typeface="宋体" charset="-122"/>
              </a:endParaRPr>
            </a:p>
          </p:txBody>
        </p:sp>
      </p:grpSp>
      <p:pic>
        <p:nvPicPr>
          <p:cNvPr id="6146" name="Picture 2" descr="F:\1090430 公開授課\觀課2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894" b="8077"/>
          <a:stretch/>
        </p:blipFill>
        <p:spPr bwMode="auto">
          <a:xfrm>
            <a:off x="6730593" y="1792528"/>
            <a:ext cx="5022980" cy="3603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00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171393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dirty="0">
                <a:solidFill>
                  <a:srgbClr val="00B0F0"/>
                </a:solidFill>
                <a:latin typeface="微软雅黑" pitchFamily="34" charset="-122"/>
                <a:ea typeface="微软雅黑" pitchFamily="34" charset="-122"/>
                <a:cs typeface="Calibri" pitchFamily="34" charset="0"/>
                <a:sym typeface="Calibri" pitchFamily="34" charset="0"/>
              </a:rPr>
              <a:t>教學過程</a:t>
            </a:r>
            <a:r>
              <a:rPr lang="en-US" altLang="zh-TW" sz="2600" dirty="0">
                <a:solidFill>
                  <a:srgbClr val="00B0F0"/>
                </a:solidFill>
                <a:latin typeface="微软雅黑" pitchFamily="34" charset="-122"/>
                <a:ea typeface="微软雅黑" pitchFamily="34" charset="-122"/>
                <a:cs typeface="Calibri" pitchFamily="34" charset="0"/>
                <a:sym typeface="Calibri" pitchFamily="34" charset="0"/>
              </a:rPr>
              <a:t>4</a:t>
            </a:r>
            <a:endParaRPr lang="zh-CN" altLang="en-US" sz="2600" dirty="0">
              <a:solidFill>
                <a:srgbClr val="00B0F0"/>
              </a:solidFill>
              <a:latin typeface="微软雅黑" pitchFamily="34" charset="-122"/>
              <a:ea typeface="微软雅黑" pitchFamily="34" charset="-122"/>
              <a:sym typeface="宋体"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zh-TW" altLang="en-US" sz="3600" b="1" spc="-300" dirty="0">
                  <a:solidFill>
                    <a:schemeClr val="bg1"/>
                  </a:solidFill>
                  <a:latin typeface="微软雅黑" pitchFamily="34" charset="-122"/>
                  <a:ea typeface="微软雅黑" pitchFamily="34" charset="-122"/>
                </a:rPr>
                <a:t>４</a:t>
              </a:r>
              <a:endParaRPr lang="zh-CN" altLang="en-US" sz="3600" b="1" spc="-300" dirty="0">
                <a:solidFill>
                  <a:schemeClr val="bg1"/>
                </a:solidFill>
                <a:latin typeface="微软雅黑" pitchFamily="34" charset="-122"/>
                <a:ea typeface="微软雅黑" pitchFamily="34" charset="-122"/>
              </a:endParaRPr>
            </a:p>
          </p:txBody>
        </p:sp>
      </p:grpSp>
      <p:pic>
        <p:nvPicPr>
          <p:cNvPr id="6148" name="Picture 4" descr="F:\1090430 公開授課\觀課2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75" t="9438" r="8917" b="855"/>
          <a:stretch/>
        </p:blipFill>
        <p:spPr bwMode="auto">
          <a:xfrm>
            <a:off x="707797" y="1437153"/>
            <a:ext cx="3030745" cy="2387423"/>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F:\1090430 公開授課\觀課3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723" b="5512"/>
          <a:stretch/>
        </p:blipFill>
        <p:spPr bwMode="auto">
          <a:xfrm>
            <a:off x="8246919" y="1423799"/>
            <a:ext cx="2286000" cy="2400776"/>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组合 3"/>
          <p:cNvGrpSpPr/>
          <p:nvPr/>
        </p:nvGrpSpPr>
        <p:grpSpPr>
          <a:xfrm>
            <a:off x="4030128" y="1423799"/>
            <a:ext cx="3956967" cy="5106795"/>
            <a:chOff x="1425665" y="1127480"/>
            <a:chExt cx="3866463" cy="1571871"/>
          </a:xfrm>
          <a:solidFill>
            <a:srgbClr val="FF9966"/>
          </a:solidFill>
        </p:grpSpPr>
        <p:grpSp>
          <p:nvGrpSpPr>
            <p:cNvPr id="19" name="组合 17"/>
            <p:cNvGrpSpPr/>
            <p:nvPr/>
          </p:nvGrpSpPr>
          <p:grpSpPr>
            <a:xfrm>
              <a:off x="1425665" y="1127480"/>
              <a:ext cx="3866463" cy="1571871"/>
              <a:chOff x="1730902" y="1680445"/>
              <a:chExt cx="5155284" cy="2095828"/>
            </a:xfrm>
            <a:grpFill/>
          </p:grpSpPr>
          <p:sp>
            <p:nvSpPr>
              <p:cNvPr id="21" name="矩形 1"/>
              <p:cNvSpPr>
                <a:spLocks noChangeArrowheads="1"/>
              </p:cNvSpPr>
              <p:nvPr/>
            </p:nvSpPr>
            <p:spPr bwMode="auto">
              <a:xfrm>
                <a:off x="1730902" y="1680445"/>
                <a:ext cx="5155284" cy="20958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zh-CN" sz="3200">
                  <a:solidFill>
                    <a:schemeClr val="accent2"/>
                  </a:solidFill>
                  <a:latin typeface="微软雅黑" pitchFamily="34" charset="-122"/>
                  <a:ea typeface="微软雅黑" pitchFamily="34" charset="-122"/>
                  <a:sym typeface="微软雅黑" pitchFamily="34" charset="-122"/>
                </a:endParaRPr>
              </a:p>
            </p:txBody>
          </p:sp>
          <p:sp>
            <p:nvSpPr>
              <p:cNvPr id="22" name="矩形 21"/>
              <p:cNvSpPr/>
              <p:nvPr/>
            </p:nvSpPr>
            <p:spPr>
              <a:xfrm>
                <a:off x="1821037" y="2299036"/>
                <a:ext cx="4799123" cy="837866"/>
              </a:xfrm>
              <a:prstGeom prst="rect">
                <a:avLst/>
              </a:prstGeom>
              <a:grpFill/>
            </p:spPr>
            <p:txBody>
              <a:bodyPr wrap="square">
                <a:spAutoFit/>
              </a:bodyPr>
              <a:lstStyle/>
              <a:p>
                <a:pPr marL="342900" indent="-342900">
                  <a:lnSpc>
                    <a:spcPct val="150000"/>
                  </a:lnSpc>
                  <a:spcBef>
                    <a:spcPts val="750"/>
                  </a:spcBef>
                  <a:buFont typeface="Wingdings 2"/>
                  <a:buChar char=""/>
                </a:pPr>
                <a:r>
                  <a:rPr lang="zh-TW" altLang="en-US" sz="2000" dirty="0">
                    <a:solidFill>
                      <a:schemeClr val="bg1"/>
                    </a:solidFill>
                    <a:latin typeface="微软雅黑" pitchFamily="34" charset="-122"/>
                    <a:ea typeface="微软雅黑" pitchFamily="34" charset="-122"/>
                    <a:cs typeface="宋体" charset="-122"/>
                    <a:sym typeface="Wingdings 2"/>
                  </a:rPr>
                  <a:t>讓學生上台發表自己的作品：</a:t>
                </a:r>
                <a:endParaRPr lang="en-US" altLang="zh-TW" sz="2000" dirty="0">
                  <a:solidFill>
                    <a:schemeClr val="bg1"/>
                  </a:solidFill>
                  <a:latin typeface="微软雅黑" pitchFamily="34" charset="-122"/>
                  <a:ea typeface="微软雅黑" pitchFamily="34" charset="-122"/>
                  <a:cs typeface="宋体" charset="-122"/>
                  <a:sym typeface="Wingdings 2"/>
                </a:endParaRPr>
              </a:p>
              <a:p>
                <a:pPr>
                  <a:lnSpc>
                    <a:spcPct val="150000"/>
                  </a:lnSpc>
                  <a:spcBef>
                    <a:spcPts val="750"/>
                  </a:spcBef>
                </a:pPr>
                <a:r>
                  <a:rPr lang="zh-TW" altLang="en-US" sz="2000" dirty="0">
                    <a:solidFill>
                      <a:schemeClr val="bg1"/>
                    </a:solidFill>
                    <a:latin typeface="微软雅黑" pitchFamily="34" charset="-122"/>
                    <a:ea typeface="微软雅黑" pitchFamily="34" charset="-122"/>
                    <a:cs typeface="宋体" charset="-122"/>
                    <a:sym typeface="Wingdings 2"/>
                  </a:rPr>
                  <a:t>　    除了</a:t>
                </a:r>
                <a:r>
                  <a:rPr lang="zh-TW" altLang="zh-TW" sz="2000" dirty="0">
                    <a:solidFill>
                      <a:schemeClr val="bg1"/>
                    </a:solidFill>
                    <a:latin typeface="微软雅黑" pitchFamily="34" charset="-122"/>
                    <a:ea typeface="微软雅黑" pitchFamily="34" charset="-122"/>
                    <a:cs typeface="宋体" charset="-122"/>
                  </a:rPr>
                  <a:t>學生</a:t>
                </a:r>
                <a:r>
                  <a:rPr lang="zh-TW" altLang="en-US" sz="2000" dirty="0">
                    <a:solidFill>
                      <a:schemeClr val="bg1"/>
                    </a:solidFill>
                    <a:latin typeface="微软雅黑" pitchFamily="34" charset="-122"/>
                    <a:ea typeface="微软雅黑" pitchFamily="34" charset="-122"/>
                    <a:cs typeface="宋体" charset="-122"/>
                  </a:rPr>
                  <a:t>練習</a:t>
                </a:r>
                <a:r>
                  <a:rPr lang="zh-TW" altLang="zh-TW" sz="2000" dirty="0">
                    <a:solidFill>
                      <a:schemeClr val="bg1"/>
                    </a:solidFill>
                    <a:latin typeface="微软雅黑" pitchFamily="34" charset="-122"/>
                    <a:ea typeface="微软雅黑" pitchFamily="34" charset="-122"/>
                    <a:cs typeface="宋体" charset="-122"/>
                  </a:rPr>
                  <a:t>口語表達的完整性外，還能培養其他台下學生聆聽、欣賞的態度</a:t>
                </a:r>
                <a:r>
                  <a:rPr lang="zh-TW" altLang="en-US" sz="2000" dirty="0">
                    <a:solidFill>
                      <a:schemeClr val="bg1"/>
                    </a:solidFill>
                    <a:latin typeface="微软雅黑" pitchFamily="34" charset="-122"/>
                    <a:ea typeface="微软雅黑" pitchFamily="34" charset="-122"/>
                    <a:cs typeface="宋体" charset="-122"/>
                  </a:rPr>
                  <a:t>。</a:t>
                </a:r>
                <a:endParaRPr lang="zh-CN" altLang="en-US" sz="2000" dirty="0">
                  <a:solidFill>
                    <a:schemeClr val="bg1"/>
                  </a:solidFill>
                  <a:latin typeface="微软雅黑" pitchFamily="34" charset="-122"/>
                  <a:ea typeface="微软雅黑" pitchFamily="34" charset="-122"/>
                  <a:cs typeface="宋体" charset="-122"/>
                </a:endParaRPr>
              </a:p>
            </p:txBody>
          </p:sp>
        </p:grpSp>
        <p:sp>
          <p:nvSpPr>
            <p:cNvPr id="20" name="矩形 19"/>
            <p:cNvSpPr/>
            <p:nvPr/>
          </p:nvSpPr>
          <p:spPr>
            <a:xfrm>
              <a:off x="1493267" y="1231164"/>
              <a:ext cx="2504854" cy="360259"/>
            </a:xfrm>
            <a:prstGeom prst="rect">
              <a:avLst/>
            </a:prstGeom>
            <a:grpFill/>
          </p:spPr>
          <p:txBody>
            <a:bodyPr wrap="square" lIns="68580" tIns="34290" rIns="68580" bIns="34290">
              <a:spAutoFit/>
            </a:bodyPr>
            <a:lstStyle/>
            <a:p>
              <a:pPr>
                <a:lnSpc>
                  <a:spcPct val="150000"/>
                </a:lnSpc>
                <a:spcBef>
                  <a:spcPts val="750"/>
                </a:spcBef>
              </a:pPr>
              <a:r>
                <a:rPr lang="zh-TW" altLang="en-US" sz="2400" b="1" dirty="0">
                  <a:solidFill>
                    <a:schemeClr val="bg1"/>
                  </a:solidFill>
                  <a:latin typeface="微软雅黑" pitchFamily="34" charset="-122"/>
                  <a:ea typeface="微软雅黑" pitchFamily="34" charset="-122"/>
                  <a:cs typeface="宋体" charset="-122"/>
                </a:rPr>
                <a:t>態度</a:t>
              </a:r>
              <a:r>
                <a:rPr lang="en-US" altLang="zh-TW" sz="2400" b="1" dirty="0">
                  <a:solidFill>
                    <a:schemeClr val="bg1"/>
                  </a:solidFill>
                  <a:latin typeface="微软雅黑" pitchFamily="34" charset="-122"/>
                  <a:ea typeface="微软雅黑" pitchFamily="34" charset="-122"/>
                  <a:cs typeface="宋体" charset="-122"/>
                </a:rPr>
                <a:t>-</a:t>
              </a:r>
              <a:r>
                <a:rPr lang="zh-TW" altLang="en-US" sz="2400" b="1" dirty="0">
                  <a:solidFill>
                    <a:schemeClr val="bg1"/>
                  </a:solidFill>
                  <a:latin typeface="微软雅黑" pitchFamily="34" charset="-122"/>
                  <a:ea typeface="微软雅黑" pitchFamily="34" charset="-122"/>
                  <a:cs typeface="宋体" charset="-122"/>
                </a:rPr>
                <a:t>發表欣賞</a:t>
              </a:r>
              <a:endParaRPr lang="zh-CN" altLang="en-US" sz="2400" b="1" dirty="0">
                <a:solidFill>
                  <a:schemeClr val="bg1"/>
                </a:solidFill>
                <a:latin typeface="微软雅黑" pitchFamily="34" charset="-122"/>
                <a:ea typeface="微软雅黑" pitchFamily="34" charset="-122"/>
                <a:cs typeface="宋体" charset="-122"/>
              </a:endParaRPr>
            </a:p>
          </p:txBody>
        </p:sp>
      </p:grpSp>
      <p:pic>
        <p:nvPicPr>
          <p:cNvPr id="7170" name="Picture 2" descr="F:\1090430 公開授課\觀課2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807"/>
          <a:stretch/>
        </p:blipFill>
        <p:spPr bwMode="auto">
          <a:xfrm>
            <a:off x="747802" y="4137413"/>
            <a:ext cx="2990293" cy="240653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F:\1090430 公開授課\觀課2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909"/>
          <a:stretch/>
        </p:blipFill>
        <p:spPr bwMode="auto">
          <a:xfrm>
            <a:off x="8246919" y="4111686"/>
            <a:ext cx="3002390" cy="2418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18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75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3455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dirty="0">
                <a:solidFill>
                  <a:srgbClr val="00B0F0"/>
                </a:solidFill>
                <a:latin typeface="微软雅黑" pitchFamily="34" charset="-122"/>
                <a:ea typeface="微软雅黑" pitchFamily="34" charset="-122"/>
                <a:sym typeface="宋体" pitchFamily="2" charset="-122"/>
              </a:rPr>
              <a:t>備</a:t>
            </a:r>
            <a:r>
              <a:rPr lang="en-US" altLang="zh-TW" sz="2600" dirty="0">
                <a:solidFill>
                  <a:srgbClr val="00B0F0"/>
                </a:solidFill>
                <a:latin typeface="微软雅黑" pitchFamily="34" charset="-122"/>
                <a:ea typeface="微软雅黑" pitchFamily="34" charset="-122"/>
                <a:sym typeface="宋体" pitchFamily="2" charset="-122"/>
              </a:rPr>
              <a:t>.</a:t>
            </a:r>
            <a:r>
              <a:rPr lang="zh-TW" altLang="en-US" sz="2600" dirty="0">
                <a:solidFill>
                  <a:srgbClr val="00B0F0"/>
                </a:solidFill>
                <a:latin typeface="微软雅黑" pitchFamily="34" charset="-122"/>
                <a:ea typeface="微软雅黑" pitchFamily="34" charset="-122"/>
                <a:sym typeface="宋体" pitchFamily="2" charset="-122"/>
              </a:rPr>
              <a:t>觀</a:t>
            </a:r>
            <a:r>
              <a:rPr lang="en-US" altLang="zh-TW" sz="2600" dirty="0">
                <a:solidFill>
                  <a:srgbClr val="00B0F0"/>
                </a:solidFill>
                <a:latin typeface="微软雅黑" pitchFamily="34" charset="-122"/>
                <a:ea typeface="微软雅黑" pitchFamily="34" charset="-122"/>
                <a:sym typeface="宋体" pitchFamily="2" charset="-122"/>
              </a:rPr>
              <a:t>.</a:t>
            </a:r>
            <a:r>
              <a:rPr lang="zh-TW" altLang="en-US" sz="2600" dirty="0">
                <a:solidFill>
                  <a:srgbClr val="00B0F0"/>
                </a:solidFill>
                <a:latin typeface="微软雅黑" pitchFamily="34" charset="-122"/>
                <a:ea typeface="微软雅黑" pitchFamily="34" charset="-122"/>
                <a:sym typeface="宋体" pitchFamily="2" charset="-122"/>
              </a:rPr>
              <a:t>議課紀錄</a:t>
            </a:r>
            <a:endParaRPr lang="zh-CN" altLang="en-US" sz="2600" dirty="0">
              <a:solidFill>
                <a:srgbClr val="00B0F0"/>
              </a:solidFill>
              <a:latin typeface="微软雅黑" pitchFamily="34" charset="-122"/>
              <a:ea typeface="微软雅黑" pitchFamily="34" charset="-122"/>
              <a:sym typeface="宋体"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TW" sz="3600" b="1" spc="-300" dirty="0">
                  <a:solidFill>
                    <a:schemeClr val="bg1"/>
                  </a:solidFill>
                  <a:latin typeface="微软雅黑" pitchFamily="34" charset="-122"/>
                  <a:ea typeface="微软雅黑" pitchFamily="34" charset="-122"/>
                </a:rPr>
                <a:t>5</a:t>
              </a:r>
              <a:endParaRPr lang="zh-CN" altLang="en-US" sz="3600" b="1" spc="-300" dirty="0">
                <a:solidFill>
                  <a:schemeClr val="bg1"/>
                </a:solidFill>
                <a:latin typeface="微软雅黑" pitchFamily="34" charset="-122"/>
                <a:ea typeface="微软雅黑" pitchFamily="34" charset="-122"/>
              </a:endParaRPr>
            </a:p>
          </p:txBody>
        </p:sp>
      </p:grpSp>
      <p:sp>
        <p:nvSpPr>
          <p:cNvPr id="11" name="矩形 10"/>
          <p:cNvSpPr/>
          <p:nvPr/>
        </p:nvSpPr>
        <p:spPr>
          <a:xfrm>
            <a:off x="3550015" y="2011680"/>
            <a:ext cx="5136785" cy="3438780"/>
          </a:xfrm>
          <a:prstGeom prst="rect">
            <a:avLst/>
          </a:prstGeom>
          <a:solidFill>
            <a:srgbClr val="00B0F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504"/>
          <p:cNvSpPr txBox="1"/>
          <p:nvPr/>
        </p:nvSpPr>
        <p:spPr>
          <a:xfrm>
            <a:off x="3881759" y="2296224"/>
            <a:ext cx="4656684" cy="581634"/>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pPr algn="just">
              <a:lnSpc>
                <a:spcPct val="150000"/>
              </a:lnSpc>
              <a:spcAft>
                <a:spcPts val="1200"/>
              </a:spcAft>
            </a:pPr>
            <a:r>
              <a:rPr lang="zh-TW" altLang="en-US" sz="2400" b="1" dirty="0">
                <a:solidFill>
                  <a:schemeClr val="bg1"/>
                </a:solidFill>
                <a:sym typeface="Wingdings 2"/>
              </a:rPr>
              <a:t> </a:t>
            </a:r>
            <a:r>
              <a:rPr lang="zh-TW" altLang="en-US" sz="2400" b="1" dirty="0">
                <a:solidFill>
                  <a:schemeClr val="bg1"/>
                </a:solidFill>
                <a:sym typeface="微软雅黑" pitchFamily="34" charset="-122"/>
              </a:rPr>
              <a:t>共備紀錄、議課</a:t>
            </a:r>
            <a:r>
              <a:rPr lang="en-US" altLang="zh-TW" sz="2400" b="1" dirty="0">
                <a:solidFill>
                  <a:schemeClr val="bg1"/>
                </a:solidFill>
                <a:sym typeface="微软雅黑" pitchFamily="34" charset="-122"/>
              </a:rPr>
              <a:t>-</a:t>
            </a:r>
            <a:r>
              <a:rPr lang="zh-TW" altLang="en-US" sz="2400" b="1" dirty="0">
                <a:solidFill>
                  <a:schemeClr val="bg1"/>
                </a:solidFill>
                <a:sym typeface="微软雅黑" pitchFamily="34" charset="-122"/>
              </a:rPr>
              <a:t>專業回饋表</a:t>
            </a:r>
            <a:endParaRPr lang="en-US" altLang="zh-CN" dirty="0">
              <a:solidFill>
                <a:schemeClr val="bg1"/>
              </a:solidFill>
              <a:sym typeface="微软雅黑" pitchFamily="34" charset="-122"/>
            </a:endParaRPr>
          </a:p>
        </p:txBody>
      </p:sp>
      <p:sp>
        <p:nvSpPr>
          <p:cNvPr id="12" name="TextBox 504"/>
          <p:cNvSpPr txBox="1"/>
          <p:nvPr/>
        </p:nvSpPr>
        <p:spPr>
          <a:xfrm>
            <a:off x="3881759" y="3306166"/>
            <a:ext cx="4595554" cy="581634"/>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pPr algn="just">
              <a:lnSpc>
                <a:spcPct val="150000"/>
              </a:lnSpc>
              <a:spcAft>
                <a:spcPts val="1200"/>
              </a:spcAft>
            </a:pPr>
            <a:r>
              <a:rPr lang="zh-TW" altLang="en-US" sz="2400" b="1" dirty="0">
                <a:solidFill>
                  <a:schemeClr val="bg1"/>
                </a:solidFill>
                <a:sym typeface="Wingdings 2"/>
              </a:rPr>
              <a:t> </a:t>
            </a:r>
            <a:r>
              <a:rPr lang="zh-TW" altLang="en-US" sz="2400" b="1" dirty="0">
                <a:solidFill>
                  <a:schemeClr val="bg1"/>
                </a:solidFill>
                <a:sym typeface="微软雅黑" pitchFamily="34" charset="-122"/>
              </a:rPr>
              <a:t>教案</a:t>
            </a:r>
            <a:endParaRPr lang="en-US" altLang="zh-CN" dirty="0">
              <a:solidFill>
                <a:schemeClr val="bg1"/>
              </a:solidFill>
              <a:sym typeface="微软雅黑" pitchFamily="34" charset="-122"/>
            </a:endParaRPr>
          </a:p>
        </p:txBody>
      </p:sp>
      <p:sp>
        <p:nvSpPr>
          <p:cNvPr id="13" name="TextBox 504"/>
          <p:cNvSpPr txBox="1"/>
          <p:nvPr/>
        </p:nvSpPr>
        <p:spPr>
          <a:xfrm>
            <a:off x="3881759" y="4365803"/>
            <a:ext cx="4595554" cy="581634"/>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pPr algn="just">
              <a:lnSpc>
                <a:spcPct val="150000"/>
              </a:lnSpc>
              <a:spcAft>
                <a:spcPts val="1200"/>
              </a:spcAft>
            </a:pPr>
            <a:r>
              <a:rPr lang="zh-TW" altLang="en-US" sz="2400" b="1" dirty="0">
                <a:solidFill>
                  <a:schemeClr val="bg1"/>
                </a:solidFill>
                <a:sym typeface="Wingdings 2"/>
              </a:rPr>
              <a:t> </a:t>
            </a:r>
            <a:r>
              <a:rPr lang="zh-TW" altLang="en-US" sz="2400" b="1" dirty="0">
                <a:solidFill>
                  <a:schemeClr val="bg1"/>
                </a:solidFill>
                <a:sym typeface="微软雅黑" pitchFamily="34" charset="-122"/>
              </a:rPr>
              <a:t>附件</a:t>
            </a:r>
            <a:endParaRPr lang="en-US" altLang="zh-CN" dirty="0">
              <a:solidFill>
                <a:schemeClr val="bg1"/>
              </a:solidFill>
              <a:sym typeface="微软雅黑" pitchFamily="34" charset="-122"/>
            </a:endParaRPr>
          </a:p>
        </p:txBody>
      </p:sp>
    </p:spTree>
    <p:extLst>
      <p:ext uri="{BB962C8B-B14F-4D97-AF65-F5344CB8AC3E}">
        <p14:creationId xmlns:p14="http://schemas.microsoft.com/office/powerpoint/2010/main" val="123492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1000"/>
                                  </p:stCondLst>
                                  <p:iterate type="lt">
                                    <p:tmPct val="10000"/>
                                  </p:iterate>
                                  <p:childTnLst>
                                    <p:set>
                                      <p:cBhvr>
                                        <p:cTn id="17" dur="1" fill="hold">
                                          <p:stCondLst>
                                            <p:cond delay="0"/>
                                          </p:stCondLst>
                                        </p:cTn>
                                        <p:tgtEl>
                                          <p:spTgt spid="10"/>
                                        </p:tgtEl>
                                        <p:attrNameLst>
                                          <p:attrName>style.visibility</p:attrName>
                                        </p:attrNameLst>
                                      </p:cBhvr>
                                      <p:to>
                                        <p:strVal val="visible"/>
                                      </p:to>
                                    </p:set>
                                    <p:animEffect transition="in" filter="fade">
                                      <p:cBhvr>
                                        <p:cTn id="18" dur="100"/>
                                        <p:tgtEl>
                                          <p:spTgt spid="10"/>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10" presetClass="entr" presetSubtype="0" fill="hold" grpId="0" nodeType="withEffect">
                                  <p:stCondLst>
                                    <p:cond delay="1000"/>
                                  </p:stCondLst>
                                  <p:iterate type="lt">
                                    <p:tmPct val="10000"/>
                                  </p:iterate>
                                  <p:childTnLst>
                                    <p:set>
                                      <p:cBhvr>
                                        <p:cTn id="25" dur="1" fill="hold">
                                          <p:stCondLst>
                                            <p:cond delay="0"/>
                                          </p:stCondLst>
                                        </p:cTn>
                                        <p:tgtEl>
                                          <p:spTgt spid="12"/>
                                        </p:tgtEl>
                                        <p:attrNameLst>
                                          <p:attrName>style.visibility</p:attrName>
                                        </p:attrNameLst>
                                      </p:cBhvr>
                                      <p:to>
                                        <p:strVal val="visible"/>
                                      </p:to>
                                    </p:set>
                                    <p:animEffect transition="in" filter="fade">
                                      <p:cBhvr>
                                        <p:cTn id="26" dur="100"/>
                                        <p:tgtEl>
                                          <p:spTgt spid="12"/>
                                        </p:tgtEl>
                                      </p:cBhvr>
                                    </p:animEffect>
                                  </p:childTnLst>
                                </p:cTn>
                              </p:par>
                              <p:par>
                                <p:cTn id="27" presetID="10" presetClass="entr" presetSubtype="0" fill="hold" grpId="0" nodeType="withEffect">
                                  <p:stCondLst>
                                    <p:cond delay="1000"/>
                                  </p:stCondLst>
                                  <p:iterate type="lt">
                                    <p:tmPct val="10000"/>
                                  </p:iterate>
                                  <p:childTnLst>
                                    <p:set>
                                      <p:cBhvr>
                                        <p:cTn id="28" dur="1" fill="hold">
                                          <p:stCondLst>
                                            <p:cond delay="0"/>
                                          </p:stCondLst>
                                        </p:cTn>
                                        <p:tgtEl>
                                          <p:spTgt spid="13"/>
                                        </p:tgtEl>
                                        <p:attrNameLst>
                                          <p:attrName>style.visibility</p:attrName>
                                        </p:attrNameLst>
                                      </p:cBhvr>
                                      <p:to>
                                        <p:strVal val="visible"/>
                                      </p:to>
                                    </p:set>
                                    <p:animEffect transition="in" filter="fade">
                                      <p:cBhvr>
                                        <p:cTn id="29" dur="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0"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83"/>
          <p:cNvSpPr/>
          <p:nvPr/>
        </p:nvSpPr>
        <p:spPr bwMode="auto">
          <a:xfrm rot="16377237">
            <a:off x="5502506" y="985759"/>
            <a:ext cx="1007498" cy="100546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7" name="任意多边形 83"/>
          <p:cNvSpPr/>
          <p:nvPr/>
        </p:nvSpPr>
        <p:spPr bwMode="auto">
          <a:xfrm rot="16377237">
            <a:off x="6445090" y="2659707"/>
            <a:ext cx="1004844" cy="100282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8" name="任意多边形 83"/>
          <p:cNvSpPr/>
          <p:nvPr/>
        </p:nvSpPr>
        <p:spPr bwMode="auto">
          <a:xfrm rot="16377237">
            <a:off x="4232652" y="1594334"/>
            <a:ext cx="1164522" cy="116217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9" name="任意多边形 83"/>
          <p:cNvSpPr/>
          <p:nvPr/>
        </p:nvSpPr>
        <p:spPr bwMode="auto">
          <a:xfrm rot="16377237">
            <a:off x="5324067" y="1662388"/>
            <a:ext cx="1635976" cy="163267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0" name="任意多边形 83"/>
          <p:cNvSpPr/>
          <p:nvPr/>
        </p:nvSpPr>
        <p:spPr bwMode="auto">
          <a:xfrm rot="5222763" flipH="1">
            <a:off x="7104582" y="1037585"/>
            <a:ext cx="242276" cy="241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1" name="任意多边形 83"/>
          <p:cNvSpPr/>
          <p:nvPr/>
        </p:nvSpPr>
        <p:spPr bwMode="auto">
          <a:xfrm rot="16377237">
            <a:off x="7359596" y="1476881"/>
            <a:ext cx="286326" cy="28575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2" name="任意多边形 83"/>
          <p:cNvSpPr/>
          <p:nvPr/>
        </p:nvSpPr>
        <p:spPr bwMode="auto">
          <a:xfrm rot="16377237">
            <a:off x="4819134" y="2881157"/>
            <a:ext cx="1004844" cy="100282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3" name="任意多边形 83"/>
          <p:cNvSpPr/>
          <p:nvPr/>
        </p:nvSpPr>
        <p:spPr bwMode="auto">
          <a:xfrm rot="5222763" flipH="1">
            <a:off x="4601899" y="3789267"/>
            <a:ext cx="242276" cy="241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4" name="任意多边形 83"/>
          <p:cNvSpPr/>
          <p:nvPr/>
        </p:nvSpPr>
        <p:spPr bwMode="auto">
          <a:xfrm rot="16377237">
            <a:off x="4061429" y="3317445"/>
            <a:ext cx="286326" cy="28575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5" name="TextBox 34"/>
          <p:cNvSpPr txBox="1"/>
          <p:nvPr/>
        </p:nvSpPr>
        <p:spPr>
          <a:xfrm>
            <a:off x="5340648" y="1838581"/>
            <a:ext cx="1604310" cy="1200329"/>
          </a:xfrm>
          <a:prstGeom prst="rect">
            <a:avLst/>
          </a:prstGeom>
          <a:noFill/>
        </p:spPr>
        <p:txBody>
          <a:bodyPr wrap="square" rtlCol="0">
            <a:spAutoFit/>
          </a:bodyPr>
          <a:lstStyle/>
          <a:p>
            <a:pPr algn="ctr"/>
            <a:r>
              <a:rPr lang="en-US" altLang="zh-CN" sz="7200" b="1" spc="-300" dirty="0">
                <a:solidFill>
                  <a:schemeClr val="bg1"/>
                </a:solidFill>
                <a:latin typeface="微软雅黑" pitchFamily="34" charset="-122"/>
                <a:ea typeface="微软雅黑" pitchFamily="34" charset="-122"/>
              </a:rPr>
              <a:t>C</a:t>
            </a:r>
            <a:endParaRPr lang="zh-CN" altLang="en-US" sz="7200" b="1" spc="-300" dirty="0">
              <a:solidFill>
                <a:schemeClr val="bg1"/>
              </a:solidFill>
              <a:latin typeface="微软雅黑" pitchFamily="34" charset="-122"/>
              <a:ea typeface="微软雅黑" pitchFamily="34" charset="-122"/>
            </a:endParaRPr>
          </a:p>
        </p:txBody>
      </p:sp>
      <p:sp>
        <p:nvSpPr>
          <p:cNvPr id="36" name="矩形 69"/>
          <p:cNvSpPr>
            <a:spLocks noChangeArrowheads="1"/>
          </p:cNvSpPr>
          <p:nvPr/>
        </p:nvSpPr>
        <p:spPr bwMode="auto">
          <a:xfrm>
            <a:off x="3520536" y="4068204"/>
            <a:ext cx="513707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buFont typeface="Arial" charset="0"/>
              <a:buNone/>
            </a:pPr>
            <a:r>
              <a:rPr lang="zh-TW" altLang="en-US" sz="4800" b="1" dirty="0">
                <a:solidFill>
                  <a:srgbClr val="00B0F0"/>
                </a:solidFill>
                <a:latin typeface="微软雅黑" pitchFamily="34" charset="-122"/>
                <a:ea typeface="微软雅黑" pitchFamily="34" charset="-122"/>
                <a:sym typeface="微软雅黑" pitchFamily="34" charset="-122"/>
              </a:rPr>
              <a:t>素養導向教學</a:t>
            </a:r>
            <a:endParaRPr lang="en-US" altLang="zh-TW" sz="4800" b="1" dirty="0">
              <a:solidFill>
                <a:srgbClr val="00B0F0"/>
              </a:solidFill>
              <a:latin typeface="微软雅黑" pitchFamily="34" charset="-122"/>
              <a:ea typeface="微软雅黑" pitchFamily="34" charset="-122"/>
              <a:sym typeface="微软雅黑" pitchFamily="34" charset="-122"/>
            </a:endParaRPr>
          </a:p>
          <a:p>
            <a:pPr algn="ctr">
              <a:buFont typeface="Arial" charset="0"/>
              <a:buNone/>
            </a:pPr>
            <a:r>
              <a:rPr lang="zh-TW" altLang="en-US" sz="4800" b="1" dirty="0">
                <a:solidFill>
                  <a:srgbClr val="00B0F0"/>
                </a:solidFill>
                <a:latin typeface="微软雅黑" pitchFamily="34" charset="-122"/>
                <a:ea typeface="微软雅黑" pitchFamily="34" charset="-122"/>
                <a:sym typeface="微软雅黑" pitchFamily="34" charset="-122"/>
              </a:rPr>
              <a:t>實作分享</a:t>
            </a:r>
            <a:r>
              <a:rPr lang="en-US" altLang="zh-TW" sz="4800" b="1" dirty="0">
                <a:solidFill>
                  <a:srgbClr val="00B0F0"/>
                </a:solidFill>
                <a:latin typeface="微软雅黑" pitchFamily="34" charset="-122"/>
                <a:ea typeface="微软雅黑" pitchFamily="34" charset="-122"/>
                <a:sym typeface="微软雅黑" pitchFamily="34" charset="-122"/>
              </a:rPr>
              <a:t>(</a:t>
            </a:r>
            <a:r>
              <a:rPr lang="zh-TW" altLang="en-US" sz="4800" b="1" dirty="0">
                <a:solidFill>
                  <a:srgbClr val="00B0F0"/>
                </a:solidFill>
                <a:latin typeface="微软雅黑" pitchFamily="34" charset="-122"/>
                <a:ea typeface="微软雅黑" pitchFamily="34" charset="-122"/>
                <a:sym typeface="微软雅黑" pitchFamily="34" charset="-122"/>
              </a:rPr>
              <a:t>二</a:t>
            </a:r>
            <a:r>
              <a:rPr lang="en-US" altLang="zh-TW" sz="4800" b="1" dirty="0">
                <a:solidFill>
                  <a:srgbClr val="00B0F0"/>
                </a:solidFill>
                <a:latin typeface="微软雅黑" pitchFamily="34" charset="-122"/>
                <a:ea typeface="微软雅黑" pitchFamily="34" charset="-122"/>
                <a:sym typeface="微软雅黑" pitchFamily="34" charset="-122"/>
              </a:rPr>
              <a:t>)</a:t>
            </a:r>
            <a:endParaRPr lang="en-US" altLang="zh-CN" sz="4800" b="1" dirty="0">
              <a:solidFill>
                <a:srgbClr val="00B0F0"/>
              </a:solidFill>
              <a:latin typeface="微软雅黑" pitchFamily="34" charset="-122"/>
              <a:ea typeface="微软雅黑" pitchFamily="34" charset="-122"/>
              <a:sym typeface="微软雅黑" pitchFamily="34" charset="-122"/>
            </a:endParaRPr>
          </a:p>
        </p:txBody>
      </p:sp>
      <p:sp>
        <p:nvSpPr>
          <p:cNvPr id="37" name="矩形 70"/>
          <p:cNvSpPr>
            <a:spLocks noChangeArrowheads="1"/>
          </p:cNvSpPr>
          <p:nvPr/>
        </p:nvSpPr>
        <p:spPr bwMode="auto">
          <a:xfrm>
            <a:off x="1357591" y="5835575"/>
            <a:ext cx="9570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zh-TW" altLang="en-US" sz="2400" dirty="0">
                <a:solidFill>
                  <a:schemeClr val="bg1">
                    <a:lumMod val="50000"/>
                  </a:schemeClr>
                </a:solidFill>
                <a:latin typeface="微软雅黑" panose="020B0503020204020204" pitchFamily="34" charset="-122"/>
                <a:ea typeface="微软雅黑" panose="020B0503020204020204" pitchFamily="34" charset="-122"/>
              </a:rPr>
              <a:t>獅甲國中彈性課程／綜合領域</a:t>
            </a:r>
            <a:r>
              <a:rPr lang="en-US" altLang="zh-TW" sz="2400" dirty="0">
                <a:solidFill>
                  <a:schemeClr val="bg1">
                    <a:lumMod val="50000"/>
                  </a:schemeClr>
                </a:solidFill>
                <a:latin typeface="微软雅黑" panose="020B0503020204020204" pitchFamily="34" charset="-122"/>
                <a:ea typeface="微软雅黑" panose="020B0503020204020204" pitchFamily="34" charset="-122"/>
              </a:rPr>
              <a:t>.</a:t>
            </a:r>
            <a:r>
              <a:rPr lang="zh-TW" altLang="en-US" sz="2400" dirty="0">
                <a:solidFill>
                  <a:schemeClr val="bg1">
                    <a:lumMod val="50000"/>
                  </a:schemeClr>
                </a:solidFill>
                <a:latin typeface="微软雅黑" panose="020B0503020204020204" pitchFamily="34" charset="-122"/>
                <a:ea typeface="微软雅黑" panose="020B0503020204020204" pitchFamily="34" charset="-122"/>
              </a:rPr>
              <a:t>特需領域／莊士賢老師</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8" name="直接连接符 37"/>
          <p:cNvCxnSpPr/>
          <p:nvPr/>
        </p:nvCxnSpPr>
        <p:spPr>
          <a:xfrm>
            <a:off x="2355933" y="4840452"/>
            <a:ext cx="1456264"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319033" y="4840452"/>
            <a:ext cx="1379619"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67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750" fill="hold"/>
                                        <p:tgtEl>
                                          <p:spTgt spid="26"/>
                                        </p:tgtEl>
                                        <p:attrNameLst>
                                          <p:attrName>ppt_w</p:attrName>
                                        </p:attrNameLst>
                                      </p:cBhvr>
                                      <p:tavLst>
                                        <p:tav tm="0">
                                          <p:val>
                                            <p:fltVal val="0"/>
                                          </p:val>
                                        </p:tav>
                                        <p:tav tm="100000">
                                          <p:val>
                                            <p:strVal val="#ppt_w"/>
                                          </p:val>
                                        </p:tav>
                                      </p:tavLst>
                                    </p:anim>
                                    <p:anim calcmode="lin" valueType="num">
                                      <p:cBhvr>
                                        <p:cTn id="8" dur="750" fill="hold"/>
                                        <p:tgtEl>
                                          <p:spTgt spid="26"/>
                                        </p:tgtEl>
                                        <p:attrNameLst>
                                          <p:attrName>ppt_h</p:attrName>
                                        </p:attrNameLst>
                                      </p:cBhvr>
                                      <p:tavLst>
                                        <p:tav tm="0">
                                          <p:val>
                                            <p:fltVal val="0"/>
                                          </p:val>
                                        </p:tav>
                                        <p:tav tm="100000">
                                          <p:val>
                                            <p:strVal val="#ppt_h"/>
                                          </p:val>
                                        </p:tav>
                                      </p:tavLst>
                                    </p:anim>
                                    <p:animEffect transition="in" filter="fade">
                                      <p:cBhvr>
                                        <p:cTn id="9" dur="750"/>
                                        <p:tgtEl>
                                          <p:spTgt spid="26"/>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27"/>
                                        </p:tgtEl>
                                        <p:attrNameLst>
                                          <p:attrName>style.visibility</p:attrName>
                                        </p:attrNameLst>
                                      </p:cBhvr>
                                      <p:to>
                                        <p:strVal val="visible"/>
                                      </p:to>
                                    </p:set>
                                    <p:anim calcmode="lin" valueType="num">
                                      <p:cBhvr>
                                        <p:cTn id="12" dur="750" fill="hold"/>
                                        <p:tgtEl>
                                          <p:spTgt spid="27"/>
                                        </p:tgtEl>
                                        <p:attrNameLst>
                                          <p:attrName>ppt_w</p:attrName>
                                        </p:attrNameLst>
                                      </p:cBhvr>
                                      <p:tavLst>
                                        <p:tav tm="0">
                                          <p:val>
                                            <p:fltVal val="0"/>
                                          </p:val>
                                        </p:tav>
                                        <p:tav tm="100000">
                                          <p:val>
                                            <p:strVal val="#ppt_w"/>
                                          </p:val>
                                        </p:tav>
                                      </p:tavLst>
                                    </p:anim>
                                    <p:anim calcmode="lin" valueType="num">
                                      <p:cBhvr>
                                        <p:cTn id="13" dur="750" fill="hold"/>
                                        <p:tgtEl>
                                          <p:spTgt spid="27"/>
                                        </p:tgtEl>
                                        <p:attrNameLst>
                                          <p:attrName>ppt_h</p:attrName>
                                        </p:attrNameLst>
                                      </p:cBhvr>
                                      <p:tavLst>
                                        <p:tav tm="0">
                                          <p:val>
                                            <p:fltVal val="0"/>
                                          </p:val>
                                        </p:tav>
                                        <p:tav tm="100000">
                                          <p:val>
                                            <p:strVal val="#ppt_h"/>
                                          </p:val>
                                        </p:tav>
                                      </p:tavLst>
                                    </p:anim>
                                    <p:animEffect transition="in" filter="fade">
                                      <p:cBhvr>
                                        <p:cTn id="14" dur="750"/>
                                        <p:tgtEl>
                                          <p:spTgt spid="27"/>
                                        </p:tgtEl>
                                      </p:cBhvr>
                                    </p:animEffect>
                                  </p:childTnLst>
                                </p:cTn>
                              </p:par>
                              <p:par>
                                <p:cTn id="15" presetID="53" presetClass="entr" presetSubtype="16" fill="hold" grpId="0" nodeType="withEffect">
                                  <p:stCondLst>
                                    <p:cond delay="1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750" fill="hold"/>
                                        <p:tgtEl>
                                          <p:spTgt spid="28"/>
                                        </p:tgtEl>
                                        <p:attrNameLst>
                                          <p:attrName>ppt_w</p:attrName>
                                        </p:attrNameLst>
                                      </p:cBhvr>
                                      <p:tavLst>
                                        <p:tav tm="0">
                                          <p:val>
                                            <p:fltVal val="0"/>
                                          </p:val>
                                        </p:tav>
                                        <p:tav tm="100000">
                                          <p:val>
                                            <p:strVal val="#ppt_w"/>
                                          </p:val>
                                        </p:tav>
                                      </p:tavLst>
                                    </p:anim>
                                    <p:anim calcmode="lin" valueType="num">
                                      <p:cBhvr>
                                        <p:cTn id="18" dur="750" fill="hold"/>
                                        <p:tgtEl>
                                          <p:spTgt spid="28"/>
                                        </p:tgtEl>
                                        <p:attrNameLst>
                                          <p:attrName>ppt_h</p:attrName>
                                        </p:attrNameLst>
                                      </p:cBhvr>
                                      <p:tavLst>
                                        <p:tav tm="0">
                                          <p:val>
                                            <p:fltVal val="0"/>
                                          </p:val>
                                        </p:tav>
                                        <p:tav tm="100000">
                                          <p:val>
                                            <p:strVal val="#ppt_h"/>
                                          </p:val>
                                        </p:tav>
                                      </p:tavLst>
                                    </p:anim>
                                    <p:animEffect transition="in" filter="fade">
                                      <p:cBhvr>
                                        <p:cTn id="19" dur="750"/>
                                        <p:tgtEl>
                                          <p:spTgt spid="28"/>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29"/>
                                        </p:tgtEl>
                                        <p:attrNameLst>
                                          <p:attrName>style.visibility</p:attrName>
                                        </p:attrNameLst>
                                      </p:cBhvr>
                                      <p:to>
                                        <p:strVal val="visible"/>
                                      </p:to>
                                    </p:set>
                                    <p:anim calcmode="lin" valueType="num">
                                      <p:cBhvr>
                                        <p:cTn id="22" dur="750" fill="hold"/>
                                        <p:tgtEl>
                                          <p:spTgt spid="29"/>
                                        </p:tgtEl>
                                        <p:attrNameLst>
                                          <p:attrName>ppt_w</p:attrName>
                                        </p:attrNameLst>
                                      </p:cBhvr>
                                      <p:tavLst>
                                        <p:tav tm="0">
                                          <p:val>
                                            <p:fltVal val="0"/>
                                          </p:val>
                                        </p:tav>
                                        <p:tav tm="100000">
                                          <p:val>
                                            <p:strVal val="#ppt_w"/>
                                          </p:val>
                                        </p:tav>
                                      </p:tavLst>
                                    </p:anim>
                                    <p:anim calcmode="lin" valueType="num">
                                      <p:cBhvr>
                                        <p:cTn id="23" dur="750" fill="hold"/>
                                        <p:tgtEl>
                                          <p:spTgt spid="29"/>
                                        </p:tgtEl>
                                        <p:attrNameLst>
                                          <p:attrName>ppt_h</p:attrName>
                                        </p:attrNameLst>
                                      </p:cBhvr>
                                      <p:tavLst>
                                        <p:tav tm="0">
                                          <p:val>
                                            <p:fltVal val="0"/>
                                          </p:val>
                                        </p:tav>
                                        <p:tav tm="100000">
                                          <p:val>
                                            <p:strVal val="#ppt_h"/>
                                          </p:val>
                                        </p:tav>
                                      </p:tavLst>
                                    </p:anim>
                                    <p:animEffect transition="in" filter="fade">
                                      <p:cBhvr>
                                        <p:cTn id="24" dur="750"/>
                                        <p:tgtEl>
                                          <p:spTgt spid="29"/>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30"/>
                                        </p:tgtEl>
                                        <p:attrNameLst>
                                          <p:attrName>style.visibility</p:attrName>
                                        </p:attrNameLst>
                                      </p:cBhvr>
                                      <p:to>
                                        <p:strVal val="visible"/>
                                      </p:to>
                                    </p:set>
                                    <p:anim calcmode="lin" valueType="num">
                                      <p:cBhvr>
                                        <p:cTn id="27" dur="750" fill="hold"/>
                                        <p:tgtEl>
                                          <p:spTgt spid="30"/>
                                        </p:tgtEl>
                                        <p:attrNameLst>
                                          <p:attrName>ppt_w</p:attrName>
                                        </p:attrNameLst>
                                      </p:cBhvr>
                                      <p:tavLst>
                                        <p:tav tm="0">
                                          <p:val>
                                            <p:fltVal val="0"/>
                                          </p:val>
                                        </p:tav>
                                        <p:tav tm="100000">
                                          <p:val>
                                            <p:strVal val="#ppt_w"/>
                                          </p:val>
                                        </p:tav>
                                      </p:tavLst>
                                    </p:anim>
                                    <p:anim calcmode="lin" valueType="num">
                                      <p:cBhvr>
                                        <p:cTn id="28" dur="750" fill="hold"/>
                                        <p:tgtEl>
                                          <p:spTgt spid="30"/>
                                        </p:tgtEl>
                                        <p:attrNameLst>
                                          <p:attrName>ppt_h</p:attrName>
                                        </p:attrNameLst>
                                      </p:cBhvr>
                                      <p:tavLst>
                                        <p:tav tm="0">
                                          <p:val>
                                            <p:fltVal val="0"/>
                                          </p:val>
                                        </p:tav>
                                        <p:tav tm="100000">
                                          <p:val>
                                            <p:strVal val="#ppt_h"/>
                                          </p:val>
                                        </p:tav>
                                      </p:tavLst>
                                    </p:anim>
                                    <p:animEffect transition="in" filter="fade">
                                      <p:cBhvr>
                                        <p:cTn id="29" dur="750"/>
                                        <p:tgtEl>
                                          <p:spTgt spid="30"/>
                                        </p:tgtEl>
                                      </p:cBhvr>
                                    </p:animEffect>
                                  </p:childTnLst>
                                </p:cTn>
                              </p:par>
                              <p:par>
                                <p:cTn id="30" presetID="53" presetClass="entr" presetSubtype="16" fill="hold" grpId="0" nodeType="withEffect">
                                  <p:stCondLst>
                                    <p:cond delay="100"/>
                                  </p:stCondLst>
                                  <p:childTnLst>
                                    <p:set>
                                      <p:cBhvr>
                                        <p:cTn id="31" dur="1" fill="hold">
                                          <p:stCondLst>
                                            <p:cond delay="0"/>
                                          </p:stCondLst>
                                        </p:cTn>
                                        <p:tgtEl>
                                          <p:spTgt spid="31"/>
                                        </p:tgtEl>
                                        <p:attrNameLst>
                                          <p:attrName>style.visibility</p:attrName>
                                        </p:attrNameLst>
                                      </p:cBhvr>
                                      <p:to>
                                        <p:strVal val="visible"/>
                                      </p:to>
                                    </p:set>
                                    <p:anim calcmode="lin" valueType="num">
                                      <p:cBhvr>
                                        <p:cTn id="32" dur="750" fill="hold"/>
                                        <p:tgtEl>
                                          <p:spTgt spid="31"/>
                                        </p:tgtEl>
                                        <p:attrNameLst>
                                          <p:attrName>ppt_w</p:attrName>
                                        </p:attrNameLst>
                                      </p:cBhvr>
                                      <p:tavLst>
                                        <p:tav tm="0">
                                          <p:val>
                                            <p:fltVal val="0"/>
                                          </p:val>
                                        </p:tav>
                                        <p:tav tm="100000">
                                          <p:val>
                                            <p:strVal val="#ppt_w"/>
                                          </p:val>
                                        </p:tav>
                                      </p:tavLst>
                                    </p:anim>
                                    <p:anim calcmode="lin" valueType="num">
                                      <p:cBhvr>
                                        <p:cTn id="33" dur="750" fill="hold"/>
                                        <p:tgtEl>
                                          <p:spTgt spid="31"/>
                                        </p:tgtEl>
                                        <p:attrNameLst>
                                          <p:attrName>ppt_h</p:attrName>
                                        </p:attrNameLst>
                                      </p:cBhvr>
                                      <p:tavLst>
                                        <p:tav tm="0">
                                          <p:val>
                                            <p:fltVal val="0"/>
                                          </p:val>
                                        </p:tav>
                                        <p:tav tm="100000">
                                          <p:val>
                                            <p:strVal val="#ppt_h"/>
                                          </p:val>
                                        </p:tav>
                                      </p:tavLst>
                                    </p:anim>
                                    <p:animEffect transition="in" filter="fade">
                                      <p:cBhvr>
                                        <p:cTn id="34" dur="750"/>
                                        <p:tgtEl>
                                          <p:spTgt spid="31"/>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32"/>
                                        </p:tgtEl>
                                        <p:attrNameLst>
                                          <p:attrName>style.visibility</p:attrName>
                                        </p:attrNameLst>
                                      </p:cBhvr>
                                      <p:to>
                                        <p:strVal val="visible"/>
                                      </p:to>
                                    </p:set>
                                    <p:anim calcmode="lin" valueType="num">
                                      <p:cBhvr>
                                        <p:cTn id="37" dur="750" fill="hold"/>
                                        <p:tgtEl>
                                          <p:spTgt spid="32"/>
                                        </p:tgtEl>
                                        <p:attrNameLst>
                                          <p:attrName>ppt_w</p:attrName>
                                        </p:attrNameLst>
                                      </p:cBhvr>
                                      <p:tavLst>
                                        <p:tav tm="0">
                                          <p:val>
                                            <p:fltVal val="0"/>
                                          </p:val>
                                        </p:tav>
                                        <p:tav tm="100000">
                                          <p:val>
                                            <p:strVal val="#ppt_w"/>
                                          </p:val>
                                        </p:tav>
                                      </p:tavLst>
                                    </p:anim>
                                    <p:anim calcmode="lin" valueType="num">
                                      <p:cBhvr>
                                        <p:cTn id="38" dur="750" fill="hold"/>
                                        <p:tgtEl>
                                          <p:spTgt spid="32"/>
                                        </p:tgtEl>
                                        <p:attrNameLst>
                                          <p:attrName>ppt_h</p:attrName>
                                        </p:attrNameLst>
                                      </p:cBhvr>
                                      <p:tavLst>
                                        <p:tav tm="0">
                                          <p:val>
                                            <p:fltVal val="0"/>
                                          </p:val>
                                        </p:tav>
                                        <p:tav tm="100000">
                                          <p:val>
                                            <p:strVal val="#ppt_h"/>
                                          </p:val>
                                        </p:tav>
                                      </p:tavLst>
                                    </p:anim>
                                    <p:animEffect transition="in" filter="fade">
                                      <p:cBhvr>
                                        <p:cTn id="39" dur="750"/>
                                        <p:tgtEl>
                                          <p:spTgt spid="3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750" fill="hold"/>
                                        <p:tgtEl>
                                          <p:spTgt spid="33"/>
                                        </p:tgtEl>
                                        <p:attrNameLst>
                                          <p:attrName>ppt_w</p:attrName>
                                        </p:attrNameLst>
                                      </p:cBhvr>
                                      <p:tavLst>
                                        <p:tav tm="0">
                                          <p:val>
                                            <p:fltVal val="0"/>
                                          </p:val>
                                        </p:tav>
                                        <p:tav tm="100000">
                                          <p:val>
                                            <p:strVal val="#ppt_w"/>
                                          </p:val>
                                        </p:tav>
                                      </p:tavLst>
                                    </p:anim>
                                    <p:anim calcmode="lin" valueType="num">
                                      <p:cBhvr>
                                        <p:cTn id="43" dur="750" fill="hold"/>
                                        <p:tgtEl>
                                          <p:spTgt spid="33"/>
                                        </p:tgtEl>
                                        <p:attrNameLst>
                                          <p:attrName>ppt_h</p:attrName>
                                        </p:attrNameLst>
                                      </p:cBhvr>
                                      <p:tavLst>
                                        <p:tav tm="0">
                                          <p:val>
                                            <p:fltVal val="0"/>
                                          </p:val>
                                        </p:tav>
                                        <p:tav tm="100000">
                                          <p:val>
                                            <p:strVal val="#ppt_h"/>
                                          </p:val>
                                        </p:tav>
                                      </p:tavLst>
                                    </p:anim>
                                    <p:animEffect transition="in" filter="fade">
                                      <p:cBhvr>
                                        <p:cTn id="44" dur="75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750" fill="hold"/>
                                        <p:tgtEl>
                                          <p:spTgt spid="34"/>
                                        </p:tgtEl>
                                        <p:attrNameLst>
                                          <p:attrName>ppt_w</p:attrName>
                                        </p:attrNameLst>
                                      </p:cBhvr>
                                      <p:tavLst>
                                        <p:tav tm="0">
                                          <p:val>
                                            <p:fltVal val="0"/>
                                          </p:val>
                                        </p:tav>
                                        <p:tav tm="100000">
                                          <p:val>
                                            <p:strVal val="#ppt_w"/>
                                          </p:val>
                                        </p:tav>
                                      </p:tavLst>
                                    </p:anim>
                                    <p:anim calcmode="lin" valueType="num">
                                      <p:cBhvr>
                                        <p:cTn id="48" dur="750" fill="hold"/>
                                        <p:tgtEl>
                                          <p:spTgt spid="34"/>
                                        </p:tgtEl>
                                        <p:attrNameLst>
                                          <p:attrName>ppt_h</p:attrName>
                                        </p:attrNameLst>
                                      </p:cBhvr>
                                      <p:tavLst>
                                        <p:tav tm="0">
                                          <p:val>
                                            <p:fltVal val="0"/>
                                          </p:val>
                                        </p:tav>
                                        <p:tav tm="100000">
                                          <p:val>
                                            <p:strVal val="#ppt_h"/>
                                          </p:val>
                                        </p:tav>
                                      </p:tavLst>
                                    </p:anim>
                                    <p:animEffect transition="in" filter="fade">
                                      <p:cBhvr>
                                        <p:cTn id="49" dur="750"/>
                                        <p:tgtEl>
                                          <p:spTgt spid="34"/>
                                        </p:tgtEl>
                                      </p:cBhvr>
                                    </p:animEffect>
                                  </p:childTnLst>
                                </p:cTn>
                              </p:par>
                            </p:childTnLst>
                          </p:cTn>
                        </p:par>
                        <p:par>
                          <p:cTn id="50" fill="hold">
                            <p:stCondLst>
                              <p:cond delay="1050"/>
                            </p:stCondLst>
                            <p:childTnLst>
                              <p:par>
                                <p:cTn id="51" presetID="31" presetClass="entr" presetSubtype="0" fill="hold" grpId="0" nodeType="afterEffect">
                                  <p:stCondLst>
                                    <p:cond delay="0"/>
                                  </p:stCondLst>
                                  <p:iterate type="lt">
                                    <p:tmPct val="5000"/>
                                  </p:iterate>
                                  <p:childTnLst>
                                    <p:set>
                                      <p:cBhvr>
                                        <p:cTn id="52" dur="1" fill="hold">
                                          <p:stCondLst>
                                            <p:cond delay="0"/>
                                          </p:stCondLst>
                                        </p:cTn>
                                        <p:tgtEl>
                                          <p:spTgt spid="35"/>
                                        </p:tgtEl>
                                        <p:attrNameLst>
                                          <p:attrName>style.visibility</p:attrName>
                                        </p:attrNameLst>
                                      </p:cBhvr>
                                      <p:to>
                                        <p:strVal val="visible"/>
                                      </p:to>
                                    </p:set>
                                    <p:anim calcmode="lin" valueType="num">
                                      <p:cBhvr>
                                        <p:cTn id="53" dur="750" fill="hold"/>
                                        <p:tgtEl>
                                          <p:spTgt spid="35"/>
                                        </p:tgtEl>
                                        <p:attrNameLst>
                                          <p:attrName>ppt_w</p:attrName>
                                        </p:attrNameLst>
                                      </p:cBhvr>
                                      <p:tavLst>
                                        <p:tav tm="0">
                                          <p:val>
                                            <p:fltVal val="0"/>
                                          </p:val>
                                        </p:tav>
                                        <p:tav tm="100000">
                                          <p:val>
                                            <p:strVal val="#ppt_w"/>
                                          </p:val>
                                        </p:tav>
                                      </p:tavLst>
                                    </p:anim>
                                    <p:anim calcmode="lin" valueType="num">
                                      <p:cBhvr>
                                        <p:cTn id="54" dur="750" fill="hold"/>
                                        <p:tgtEl>
                                          <p:spTgt spid="35"/>
                                        </p:tgtEl>
                                        <p:attrNameLst>
                                          <p:attrName>ppt_h</p:attrName>
                                        </p:attrNameLst>
                                      </p:cBhvr>
                                      <p:tavLst>
                                        <p:tav tm="0">
                                          <p:val>
                                            <p:fltVal val="0"/>
                                          </p:val>
                                        </p:tav>
                                        <p:tav tm="100000">
                                          <p:val>
                                            <p:strVal val="#ppt_h"/>
                                          </p:val>
                                        </p:tav>
                                      </p:tavLst>
                                    </p:anim>
                                    <p:anim calcmode="lin" valueType="num">
                                      <p:cBhvr>
                                        <p:cTn id="55" dur="750" fill="hold"/>
                                        <p:tgtEl>
                                          <p:spTgt spid="35"/>
                                        </p:tgtEl>
                                        <p:attrNameLst>
                                          <p:attrName>style.rotation</p:attrName>
                                        </p:attrNameLst>
                                      </p:cBhvr>
                                      <p:tavLst>
                                        <p:tav tm="0">
                                          <p:val>
                                            <p:fltVal val="90"/>
                                          </p:val>
                                        </p:tav>
                                        <p:tav tm="100000">
                                          <p:val>
                                            <p:fltVal val="0"/>
                                          </p:val>
                                        </p:tav>
                                      </p:tavLst>
                                    </p:anim>
                                    <p:animEffect transition="in" filter="fade">
                                      <p:cBhvr>
                                        <p:cTn id="56" dur="750"/>
                                        <p:tgtEl>
                                          <p:spTgt spid="35"/>
                                        </p:tgtEl>
                                      </p:cBhvr>
                                    </p:animEffect>
                                  </p:childTnLst>
                                </p:cTn>
                              </p:par>
                            </p:childTnLst>
                          </p:cTn>
                        </p:par>
                        <p:par>
                          <p:cTn id="57" fill="hold">
                            <p:stCondLst>
                              <p:cond delay="18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500"/>
                                        <p:tgtEl>
                                          <p:spTgt spid="38"/>
                                        </p:tgtEl>
                                      </p:cBhvr>
                                    </p:animEffect>
                                  </p:childTnLst>
                                </p:cTn>
                              </p:par>
                              <p:par>
                                <p:cTn id="61" presetID="22" presetClass="entr" presetSubtype="2"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right)">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2300"/>
                            </p:stCondLst>
                            <p:childTnLst>
                              <p:par>
                                <p:cTn id="70" presetID="31"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1000" fill="hold"/>
                                        <p:tgtEl>
                                          <p:spTgt spid="37"/>
                                        </p:tgtEl>
                                        <p:attrNameLst>
                                          <p:attrName>ppt_w</p:attrName>
                                        </p:attrNameLst>
                                      </p:cBhvr>
                                      <p:tavLst>
                                        <p:tav tm="0">
                                          <p:val>
                                            <p:fltVal val="0"/>
                                          </p:val>
                                        </p:tav>
                                        <p:tav tm="100000">
                                          <p:val>
                                            <p:strVal val="#ppt_w"/>
                                          </p:val>
                                        </p:tav>
                                      </p:tavLst>
                                    </p:anim>
                                    <p:anim calcmode="lin" valueType="num">
                                      <p:cBhvr>
                                        <p:cTn id="73" dur="1000" fill="hold"/>
                                        <p:tgtEl>
                                          <p:spTgt spid="37"/>
                                        </p:tgtEl>
                                        <p:attrNameLst>
                                          <p:attrName>ppt_h</p:attrName>
                                        </p:attrNameLst>
                                      </p:cBhvr>
                                      <p:tavLst>
                                        <p:tav tm="0">
                                          <p:val>
                                            <p:fltVal val="0"/>
                                          </p:val>
                                        </p:tav>
                                        <p:tav tm="100000">
                                          <p:val>
                                            <p:strVal val="#ppt_h"/>
                                          </p:val>
                                        </p:tav>
                                      </p:tavLst>
                                    </p:anim>
                                    <p:anim calcmode="lin" valueType="num">
                                      <p:cBhvr>
                                        <p:cTn id="74" dur="1000" fill="hold"/>
                                        <p:tgtEl>
                                          <p:spTgt spid="37"/>
                                        </p:tgtEl>
                                        <p:attrNameLst>
                                          <p:attrName>style.rotation</p:attrName>
                                        </p:attrNameLst>
                                      </p:cBhvr>
                                      <p:tavLst>
                                        <p:tav tm="0">
                                          <p:val>
                                            <p:fltVal val="90"/>
                                          </p:val>
                                        </p:tav>
                                        <p:tav tm="100000">
                                          <p:val>
                                            <p:fltVal val="0"/>
                                          </p:val>
                                        </p:tav>
                                      </p:tavLst>
                                    </p:anim>
                                    <p:animEffect transition="in" filter="fade">
                                      <p:cBhvr>
                                        <p:cTn id="75"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dirty="0">
                <a:solidFill>
                  <a:srgbClr val="00B0F0"/>
                </a:solidFill>
                <a:latin typeface="微软雅黑" pitchFamily="34" charset="-122"/>
                <a:ea typeface="微软雅黑" pitchFamily="34" charset="-122"/>
                <a:sym typeface="宋体" pitchFamily="2" charset="-122"/>
              </a:rPr>
              <a:t>課程設計理念</a:t>
            </a:r>
            <a:endParaRPr lang="zh-CN" altLang="en-US" sz="2600" dirty="0">
              <a:solidFill>
                <a:srgbClr val="00B0F0"/>
              </a:solidFill>
              <a:latin typeface="微软雅黑" pitchFamily="34" charset="-122"/>
              <a:ea typeface="微软雅黑" pitchFamily="34" charset="-122"/>
              <a:sym typeface="宋体"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TW" sz="3600" b="1" spc="-300" dirty="0">
                  <a:solidFill>
                    <a:schemeClr val="bg1"/>
                  </a:solidFill>
                  <a:latin typeface="微软雅黑" pitchFamily="34" charset="-122"/>
                  <a:ea typeface="微软雅黑" pitchFamily="34" charset="-122"/>
                </a:rPr>
                <a:t>1</a:t>
              </a:r>
              <a:endParaRPr lang="zh-CN" altLang="en-US" sz="3600" b="1" spc="-300" dirty="0">
                <a:solidFill>
                  <a:schemeClr val="bg1"/>
                </a:solidFill>
                <a:latin typeface="微软雅黑" pitchFamily="34" charset="-122"/>
                <a:ea typeface="微软雅黑" pitchFamily="34" charset="-122"/>
              </a:endParaRPr>
            </a:p>
          </p:txBody>
        </p:sp>
      </p:grpSp>
      <p:pic>
        <p:nvPicPr>
          <p:cNvPr id="10" name="圖片 9">
            <a:extLst>
              <a:ext uri="{FF2B5EF4-FFF2-40B4-BE49-F238E27FC236}">
                <a16:creationId xmlns:a16="http://schemas.microsoft.com/office/drawing/2014/main" id="{6B1F9F54-643A-4439-949F-8BF6A46542AB}"/>
              </a:ext>
            </a:extLst>
          </p:cNvPr>
          <p:cNvPicPr>
            <a:picLocks noChangeAspect="1"/>
          </p:cNvPicPr>
          <p:nvPr/>
        </p:nvPicPr>
        <p:blipFill>
          <a:blip r:embed="rId3"/>
          <a:stretch>
            <a:fillRect/>
          </a:stretch>
        </p:blipFill>
        <p:spPr>
          <a:xfrm>
            <a:off x="1015901" y="1100849"/>
            <a:ext cx="9744112" cy="5498369"/>
          </a:xfrm>
          <a:prstGeom prst="rect">
            <a:avLst/>
          </a:prstGeom>
        </p:spPr>
      </p:pic>
      <p:sp>
        <p:nvSpPr>
          <p:cNvPr id="20" name="矩形 70">
            <a:extLst>
              <a:ext uri="{FF2B5EF4-FFF2-40B4-BE49-F238E27FC236}">
                <a16:creationId xmlns:a16="http://schemas.microsoft.com/office/drawing/2014/main" id="{662FF72A-1B65-4437-86CA-B41903A9E89A}"/>
              </a:ext>
            </a:extLst>
          </p:cNvPr>
          <p:cNvSpPr>
            <a:spLocks noChangeArrowheads="1"/>
          </p:cNvSpPr>
          <p:nvPr/>
        </p:nvSpPr>
        <p:spPr bwMode="auto">
          <a:xfrm>
            <a:off x="1015901" y="5854998"/>
            <a:ext cx="95704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zh-TW" altLang="en-US" sz="2800" b="1" dirty="0">
                <a:solidFill>
                  <a:srgbClr val="7030A0"/>
                </a:solidFill>
                <a:latin typeface="微软雅黑" pitchFamily="34" charset="-122"/>
                <a:ea typeface="微软雅黑" pitchFamily="34" charset="-122"/>
              </a:rPr>
              <a:t>優學課</a:t>
            </a:r>
            <a:r>
              <a:rPr lang="en-US" altLang="zh-TW" sz="2800" b="1" dirty="0">
                <a:solidFill>
                  <a:srgbClr val="7030A0"/>
                </a:solidFill>
                <a:latin typeface="微软雅黑" pitchFamily="34" charset="-122"/>
                <a:ea typeface="微软雅黑" pitchFamily="34" charset="-122"/>
              </a:rPr>
              <a:t>-</a:t>
            </a:r>
            <a:r>
              <a:rPr lang="zh-TW" altLang="en-US" sz="2800" b="1" dirty="0">
                <a:solidFill>
                  <a:srgbClr val="7030A0"/>
                </a:solidFill>
                <a:latin typeface="微软雅黑" pitchFamily="34" charset="-122"/>
                <a:ea typeface="微软雅黑" pitchFamily="34" charset="-122"/>
              </a:rPr>
              <a:t>獅甲國中校本彈性課程</a:t>
            </a:r>
            <a:endParaRPr lang="zh-CN" altLang="en-US" sz="2800" dirty="0">
              <a:solidFill>
                <a:srgbClr val="7030A0"/>
              </a:solidFill>
              <a:latin typeface="微软雅黑" panose="020B0503020204020204" pitchFamily="34" charset="-122"/>
              <a:ea typeface="微软雅黑" panose="020B0503020204020204" pitchFamily="34" charset="-122"/>
            </a:endParaRPr>
          </a:p>
        </p:txBody>
      </p:sp>
      <p:sp>
        <p:nvSpPr>
          <p:cNvPr id="11" name="橢圓 10">
            <a:extLst>
              <a:ext uri="{FF2B5EF4-FFF2-40B4-BE49-F238E27FC236}">
                <a16:creationId xmlns:a16="http://schemas.microsoft.com/office/drawing/2014/main" id="{FEA77349-A883-4873-B909-3C299AD29DA1}"/>
              </a:ext>
            </a:extLst>
          </p:cNvPr>
          <p:cNvSpPr/>
          <p:nvPr/>
        </p:nvSpPr>
        <p:spPr>
          <a:xfrm>
            <a:off x="7362497" y="3624403"/>
            <a:ext cx="2033752" cy="20380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987798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750"/>
                            </p:stCondLst>
                            <p:childTnLst>
                              <p:par>
                                <p:cTn id="17" presetID="31"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anim calcmode="lin" valueType="num">
                                      <p:cBhvr>
                                        <p:cTn id="21" dur="1000" fill="hold"/>
                                        <p:tgtEl>
                                          <p:spTgt spid="20"/>
                                        </p:tgtEl>
                                        <p:attrNameLst>
                                          <p:attrName>style.rotation</p:attrName>
                                        </p:attrNameLst>
                                      </p:cBhvr>
                                      <p:tavLst>
                                        <p:tav tm="0">
                                          <p:val>
                                            <p:fltVal val="90"/>
                                          </p:val>
                                        </p:tav>
                                        <p:tav tm="100000">
                                          <p:val>
                                            <p:fltVal val="0"/>
                                          </p:val>
                                        </p:tav>
                                      </p:tavLst>
                                    </p:anim>
                                    <p:animEffect transition="in" filter="fade">
                                      <p:cBhvr>
                                        <p:cTn id="2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dirty="0">
                <a:solidFill>
                  <a:srgbClr val="00B0F0"/>
                </a:solidFill>
                <a:latin typeface="微软雅黑" pitchFamily="34" charset="-122"/>
                <a:ea typeface="微软雅黑" pitchFamily="34" charset="-122"/>
                <a:sym typeface="宋体" pitchFamily="2" charset="-122"/>
              </a:rPr>
              <a:t>課程設計理念</a:t>
            </a:r>
            <a:endParaRPr lang="zh-CN" altLang="en-US" sz="2600" dirty="0">
              <a:solidFill>
                <a:srgbClr val="00B0F0"/>
              </a:solidFill>
              <a:latin typeface="微软雅黑" pitchFamily="34" charset="-122"/>
              <a:ea typeface="微软雅黑" pitchFamily="34" charset="-122"/>
              <a:sym typeface="宋体"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TW" sz="3600" b="1" spc="-300" dirty="0">
                  <a:solidFill>
                    <a:schemeClr val="bg1"/>
                  </a:solidFill>
                  <a:latin typeface="微软雅黑" pitchFamily="34" charset="-122"/>
                  <a:ea typeface="微软雅黑" pitchFamily="34" charset="-122"/>
                </a:rPr>
                <a:t>1</a:t>
              </a:r>
              <a:endParaRPr lang="zh-CN" altLang="en-US" sz="3600" b="1" spc="-300" dirty="0">
                <a:solidFill>
                  <a:schemeClr val="bg1"/>
                </a:solidFill>
                <a:latin typeface="微软雅黑" pitchFamily="34" charset="-122"/>
                <a:ea typeface="微软雅黑" pitchFamily="34" charset="-122"/>
              </a:endParaRPr>
            </a:p>
          </p:txBody>
        </p:sp>
      </p:grpSp>
      <p:sp>
        <p:nvSpPr>
          <p:cNvPr id="47" name="TextBox 9"/>
          <p:cNvSpPr txBox="1"/>
          <p:nvPr/>
        </p:nvSpPr>
        <p:spPr>
          <a:xfrm>
            <a:off x="4928054" y="1379757"/>
            <a:ext cx="4362913" cy="307777"/>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itchFamily="34" charset="-122"/>
                <a:ea typeface="微软雅黑" pitchFamily="34" charset="-122"/>
              </a:defRPr>
            </a:lvl1pPr>
          </a:lstStyle>
          <a:p>
            <a:pPr algn="just">
              <a:defRPr/>
            </a:pPr>
            <a:endParaRPr lang="zh-TW" altLang="zh-TW" sz="2000" dirty="0"/>
          </a:p>
        </p:txBody>
      </p:sp>
      <p:pic>
        <p:nvPicPr>
          <p:cNvPr id="10" name="圖片 9">
            <a:extLst>
              <a:ext uri="{FF2B5EF4-FFF2-40B4-BE49-F238E27FC236}">
                <a16:creationId xmlns:a16="http://schemas.microsoft.com/office/drawing/2014/main" id="{11D98C0F-436D-406B-B2F4-D58D5B99EBE1}"/>
              </a:ext>
            </a:extLst>
          </p:cNvPr>
          <p:cNvPicPr>
            <a:picLocks noChangeAspect="1"/>
          </p:cNvPicPr>
          <p:nvPr/>
        </p:nvPicPr>
        <p:blipFill>
          <a:blip r:embed="rId3"/>
          <a:stretch>
            <a:fillRect/>
          </a:stretch>
        </p:blipFill>
        <p:spPr>
          <a:xfrm>
            <a:off x="929057" y="1158966"/>
            <a:ext cx="9832428" cy="5501317"/>
          </a:xfrm>
          <a:prstGeom prst="rect">
            <a:avLst/>
          </a:prstGeom>
        </p:spPr>
      </p:pic>
    </p:spTree>
    <p:extLst>
      <p:ext uri="{BB962C8B-B14F-4D97-AF65-F5344CB8AC3E}">
        <p14:creationId xmlns:p14="http://schemas.microsoft.com/office/powerpoint/2010/main" val="1052708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dirty="0">
                <a:solidFill>
                  <a:srgbClr val="00B0F0"/>
                </a:solidFill>
                <a:latin typeface="微软雅黑" pitchFamily="34" charset="-122"/>
                <a:ea typeface="微软雅黑" pitchFamily="34" charset="-122"/>
                <a:sym typeface="宋体" pitchFamily="2" charset="-122"/>
              </a:rPr>
              <a:t>課程設計理念</a:t>
            </a:r>
            <a:endParaRPr lang="zh-CN" altLang="en-US" sz="2600" dirty="0">
              <a:solidFill>
                <a:srgbClr val="00B0F0"/>
              </a:solidFill>
              <a:latin typeface="微软雅黑" pitchFamily="34" charset="-122"/>
              <a:ea typeface="微软雅黑" pitchFamily="34" charset="-122"/>
              <a:sym typeface="宋体"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TW" sz="3600" b="1" spc="-300" dirty="0">
                  <a:solidFill>
                    <a:schemeClr val="bg1"/>
                  </a:solidFill>
                  <a:latin typeface="微软雅黑" pitchFamily="34" charset="-122"/>
                  <a:ea typeface="微软雅黑" pitchFamily="34" charset="-122"/>
                </a:rPr>
                <a:t>1</a:t>
              </a:r>
              <a:endParaRPr lang="zh-CN" altLang="en-US" sz="3600" b="1" spc="-300" dirty="0">
                <a:solidFill>
                  <a:schemeClr val="bg1"/>
                </a:solidFill>
                <a:latin typeface="微软雅黑" pitchFamily="34" charset="-122"/>
                <a:ea typeface="微软雅黑" pitchFamily="34" charset="-122"/>
              </a:endParaRPr>
            </a:p>
          </p:txBody>
        </p:sp>
      </p:grpSp>
      <p:pic>
        <p:nvPicPr>
          <p:cNvPr id="11" name="圖片 10">
            <a:extLst>
              <a:ext uri="{FF2B5EF4-FFF2-40B4-BE49-F238E27FC236}">
                <a16:creationId xmlns:a16="http://schemas.microsoft.com/office/drawing/2014/main" id="{10E62A97-C600-4A7E-BB6E-13B8AEA1B904}"/>
              </a:ext>
            </a:extLst>
          </p:cNvPr>
          <p:cNvPicPr>
            <a:picLocks noChangeAspect="1"/>
          </p:cNvPicPr>
          <p:nvPr/>
        </p:nvPicPr>
        <p:blipFill>
          <a:blip r:embed="rId3"/>
          <a:stretch>
            <a:fillRect/>
          </a:stretch>
        </p:blipFill>
        <p:spPr>
          <a:xfrm>
            <a:off x="1505306" y="1265319"/>
            <a:ext cx="9022429" cy="5051343"/>
          </a:xfrm>
          <a:prstGeom prst="rect">
            <a:avLst/>
          </a:prstGeom>
        </p:spPr>
      </p:pic>
      <p:sp>
        <p:nvSpPr>
          <p:cNvPr id="12" name="矩形: 圓角 11">
            <a:extLst>
              <a:ext uri="{FF2B5EF4-FFF2-40B4-BE49-F238E27FC236}">
                <a16:creationId xmlns:a16="http://schemas.microsoft.com/office/drawing/2014/main" id="{39C378A9-9E77-4BF5-A505-28F873A55AA3}"/>
              </a:ext>
            </a:extLst>
          </p:cNvPr>
          <p:cNvSpPr/>
          <p:nvPr/>
        </p:nvSpPr>
        <p:spPr>
          <a:xfrm>
            <a:off x="5076497" y="5044966"/>
            <a:ext cx="2333296" cy="12716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439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dirty="0">
                <a:solidFill>
                  <a:srgbClr val="00B0F0"/>
                </a:solidFill>
                <a:latin typeface="微软雅黑" pitchFamily="34" charset="-122"/>
                <a:ea typeface="微软雅黑" pitchFamily="34" charset="-122"/>
                <a:sym typeface="宋体" pitchFamily="2" charset="-122"/>
              </a:rPr>
              <a:t>呼應核心素養</a:t>
            </a:r>
            <a:endParaRPr lang="zh-CN" altLang="en-US" sz="2600" dirty="0">
              <a:solidFill>
                <a:srgbClr val="00B0F0"/>
              </a:solidFill>
              <a:latin typeface="微软雅黑" pitchFamily="34" charset="-122"/>
              <a:ea typeface="微软雅黑" pitchFamily="34" charset="-122"/>
              <a:sym typeface="宋体"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TW" sz="3600" b="1" spc="-300" dirty="0">
                  <a:solidFill>
                    <a:schemeClr val="bg1"/>
                  </a:solidFill>
                  <a:latin typeface="微软雅黑" pitchFamily="34" charset="-122"/>
                  <a:ea typeface="微软雅黑" pitchFamily="34" charset="-122"/>
                </a:rPr>
                <a:t>2</a:t>
              </a:r>
              <a:endParaRPr lang="zh-CN" altLang="en-US" sz="3600" b="1" spc="-300" dirty="0">
                <a:solidFill>
                  <a:schemeClr val="bg1"/>
                </a:solidFill>
                <a:latin typeface="微软雅黑" pitchFamily="34" charset="-122"/>
                <a:ea typeface="微软雅黑" pitchFamily="34" charset="-122"/>
              </a:endParaRPr>
            </a:p>
          </p:txBody>
        </p:sp>
      </p:grpSp>
      <p:pic>
        <p:nvPicPr>
          <p:cNvPr id="10" name="圖片 9">
            <a:extLst>
              <a:ext uri="{FF2B5EF4-FFF2-40B4-BE49-F238E27FC236}">
                <a16:creationId xmlns:a16="http://schemas.microsoft.com/office/drawing/2014/main" id="{51EDC2AF-9109-4837-8A0B-D2AE36EC27F3}"/>
              </a:ext>
            </a:extLst>
          </p:cNvPr>
          <p:cNvPicPr>
            <a:picLocks noChangeAspect="1"/>
          </p:cNvPicPr>
          <p:nvPr/>
        </p:nvPicPr>
        <p:blipFill rotWithShape="1">
          <a:blip r:embed="rId3"/>
          <a:srcRect l="868" t="2089" r="1015" b="1841"/>
          <a:stretch/>
        </p:blipFill>
        <p:spPr>
          <a:xfrm>
            <a:off x="1481958" y="1074410"/>
            <a:ext cx="9285889" cy="5524808"/>
          </a:xfrm>
          <a:prstGeom prst="rect">
            <a:avLst/>
          </a:prstGeom>
        </p:spPr>
      </p:pic>
    </p:spTree>
    <p:extLst>
      <p:ext uri="{BB962C8B-B14F-4D97-AF65-F5344CB8AC3E}">
        <p14:creationId xmlns:p14="http://schemas.microsoft.com/office/powerpoint/2010/main" val="402855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7680169" y="1218624"/>
            <a:ext cx="3153616" cy="738654"/>
          </a:xfrm>
          <a:prstGeom prst="rect">
            <a:avLst/>
          </a:prstGeom>
        </p:spPr>
        <p:txBody>
          <a:bodyPr wrap="square" lIns="0" tIns="45715" rIns="91431" bIns="45715">
            <a:spAutoFit/>
          </a:bodyPr>
          <a:lstStyle/>
          <a:p>
            <a:r>
              <a:rPr lang="zh-TW" altLang="en-US" sz="2400" b="1" dirty="0">
                <a:solidFill>
                  <a:schemeClr val="tx1">
                    <a:lumMod val="50000"/>
                    <a:lumOff val="50000"/>
                  </a:schemeClr>
                </a:solidFill>
                <a:latin typeface="微软雅黑" pitchFamily="34" charset="-122"/>
                <a:ea typeface="微软雅黑" pitchFamily="34" charset="-122"/>
              </a:rPr>
              <a:t>社群運作內容</a:t>
            </a:r>
            <a:endParaRPr lang="zh-CN" altLang="en-US" sz="2400" b="1" dirty="0">
              <a:solidFill>
                <a:schemeClr val="tx1">
                  <a:lumMod val="50000"/>
                  <a:lumOff val="50000"/>
                </a:schemeClr>
              </a:solidFill>
              <a:latin typeface="微软雅黑" pitchFamily="34" charset="-122"/>
              <a:ea typeface="微软雅黑" pitchFamily="34" charset="-122"/>
            </a:endParaRPr>
          </a:p>
          <a:p>
            <a:pPr fontAlgn="base">
              <a:spcBef>
                <a:spcPct val="0"/>
              </a:spcBef>
              <a:spcAft>
                <a:spcPct val="0"/>
              </a:spcAft>
            </a:pPr>
            <a:r>
              <a:rPr lang="zh-TW" altLang="en-US" b="1" dirty="0">
                <a:solidFill>
                  <a:schemeClr val="tx1">
                    <a:lumMod val="50000"/>
                    <a:lumOff val="50000"/>
                  </a:schemeClr>
                </a:solidFill>
                <a:latin typeface="Impact" panose="020B0806030902050204" pitchFamily="34" charset="0"/>
                <a:ea typeface="宋体" charset="-122"/>
                <a:cs typeface="Arial" panose="020B0604020202020204" pitchFamily="34" charset="0"/>
              </a:rPr>
              <a:t>六次社群內容簡述</a:t>
            </a:r>
            <a:endParaRPr lang="zh-CN" altLang="en-US" b="1" dirty="0">
              <a:solidFill>
                <a:schemeClr val="tx1">
                  <a:lumMod val="50000"/>
                  <a:lumOff val="50000"/>
                </a:schemeClr>
              </a:solidFill>
              <a:latin typeface="Impact" panose="020B0806030902050204" pitchFamily="34" charset="0"/>
              <a:ea typeface="宋体" charset="-122"/>
              <a:cs typeface="Arial" panose="020B0604020202020204" pitchFamily="34" charset="0"/>
            </a:endParaRPr>
          </a:p>
        </p:txBody>
      </p:sp>
      <p:sp>
        <p:nvSpPr>
          <p:cNvPr id="29" name="矩形 28"/>
          <p:cNvSpPr/>
          <p:nvPr/>
        </p:nvSpPr>
        <p:spPr>
          <a:xfrm>
            <a:off x="7680169" y="2467349"/>
            <a:ext cx="3971220" cy="738654"/>
          </a:xfrm>
          <a:prstGeom prst="rect">
            <a:avLst/>
          </a:prstGeom>
        </p:spPr>
        <p:txBody>
          <a:bodyPr wrap="square" lIns="0" tIns="45715" rIns="91431" bIns="45715">
            <a:spAutoFit/>
          </a:bodyPr>
          <a:lstStyle/>
          <a:p>
            <a:r>
              <a:rPr lang="zh-TW" altLang="en-US" sz="2400" b="1" dirty="0">
                <a:solidFill>
                  <a:schemeClr val="tx1">
                    <a:lumMod val="50000"/>
                    <a:lumOff val="50000"/>
                  </a:schemeClr>
                </a:solidFill>
                <a:latin typeface="微软雅黑" pitchFamily="34" charset="-122"/>
                <a:ea typeface="微软雅黑" pitchFamily="34" charset="-122"/>
              </a:rPr>
              <a:t>素養導向教學實作分享（一）</a:t>
            </a:r>
            <a:endParaRPr lang="zh-CN" altLang="en-US" sz="2400" b="1" dirty="0">
              <a:solidFill>
                <a:schemeClr val="tx1">
                  <a:lumMod val="50000"/>
                  <a:lumOff val="50000"/>
                </a:schemeClr>
              </a:solidFill>
              <a:latin typeface="微软雅黑" pitchFamily="34" charset="-122"/>
              <a:ea typeface="微软雅黑" pitchFamily="34" charset="-122"/>
            </a:endParaRPr>
          </a:p>
          <a:p>
            <a:pPr lvl="0" fontAlgn="base">
              <a:spcBef>
                <a:spcPct val="0"/>
              </a:spcBef>
              <a:spcAft>
                <a:spcPct val="0"/>
              </a:spcAft>
            </a:pPr>
            <a:r>
              <a:rPr lang="zh-TW" altLang="en-US" b="1" dirty="0">
                <a:solidFill>
                  <a:schemeClr val="tx1">
                    <a:lumMod val="50000"/>
                    <a:lumOff val="50000"/>
                  </a:schemeClr>
                </a:solidFill>
                <a:latin typeface="Impact" panose="020B0806030902050204" pitchFamily="34" charset="0"/>
                <a:ea typeface="宋体" charset="-122"/>
                <a:cs typeface="Arial" panose="020B0604020202020204" pitchFamily="34" charset="0"/>
              </a:rPr>
              <a:t>示例一：國小一年級國語文課程</a:t>
            </a:r>
            <a:endParaRPr lang="zh-CN" altLang="en-US" b="1" dirty="0">
              <a:solidFill>
                <a:schemeClr val="tx1">
                  <a:lumMod val="50000"/>
                  <a:lumOff val="50000"/>
                </a:schemeClr>
              </a:solidFill>
              <a:latin typeface="Impact" panose="020B0806030902050204" pitchFamily="34" charset="0"/>
              <a:ea typeface="宋体" charset="-122"/>
              <a:cs typeface="Arial" panose="020B0604020202020204" pitchFamily="34" charset="0"/>
            </a:endParaRPr>
          </a:p>
        </p:txBody>
      </p:sp>
      <p:sp>
        <p:nvSpPr>
          <p:cNvPr id="31" name="矩形 30"/>
          <p:cNvSpPr/>
          <p:nvPr/>
        </p:nvSpPr>
        <p:spPr>
          <a:xfrm>
            <a:off x="7680169" y="4964798"/>
            <a:ext cx="3971220" cy="461655"/>
          </a:xfrm>
          <a:prstGeom prst="rect">
            <a:avLst/>
          </a:prstGeom>
        </p:spPr>
        <p:txBody>
          <a:bodyPr wrap="square" lIns="0" tIns="45715" rIns="91431" bIns="45715">
            <a:spAutoFit/>
          </a:bodyPr>
          <a:lstStyle/>
          <a:p>
            <a:r>
              <a:rPr lang="zh-TW" altLang="en-US" sz="2400" b="1" dirty="0">
                <a:solidFill>
                  <a:schemeClr val="tx1">
                    <a:lumMod val="50000"/>
                    <a:lumOff val="50000"/>
                  </a:schemeClr>
                </a:solidFill>
                <a:latin typeface="微软雅黑" pitchFamily="34" charset="-122"/>
                <a:ea typeface="微软雅黑" pitchFamily="34" charset="-122"/>
              </a:rPr>
              <a:t>結語</a:t>
            </a:r>
            <a:r>
              <a:rPr lang="en-US" altLang="zh-TW" sz="2400" b="1" dirty="0">
                <a:solidFill>
                  <a:schemeClr val="tx1">
                    <a:lumMod val="50000"/>
                    <a:lumOff val="50000"/>
                  </a:schemeClr>
                </a:solidFill>
                <a:latin typeface="微软雅黑" pitchFamily="34" charset="-122"/>
                <a:ea typeface="微软雅黑" pitchFamily="34" charset="-122"/>
              </a:rPr>
              <a:t>&amp;</a:t>
            </a:r>
            <a:r>
              <a:rPr lang="zh-TW" altLang="en-US" sz="2400" b="1" dirty="0">
                <a:solidFill>
                  <a:schemeClr val="tx1">
                    <a:lumMod val="50000"/>
                    <a:lumOff val="50000"/>
                  </a:schemeClr>
                </a:solidFill>
                <a:latin typeface="微软雅黑" pitchFamily="34" charset="-122"/>
                <a:ea typeface="微软雅黑" pitchFamily="34" charset="-122"/>
              </a:rPr>
              <a:t>省思</a:t>
            </a:r>
            <a:endParaRPr lang="zh-CN" altLang="en-US" dirty="0">
              <a:solidFill>
                <a:schemeClr val="tx1">
                  <a:lumMod val="50000"/>
                  <a:lumOff val="50000"/>
                </a:schemeClr>
              </a:solidFill>
              <a:latin typeface="Impact" panose="020B0806030902050204" pitchFamily="34" charset="0"/>
              <a:ea typeface="宋体" charset="-122"/>
              <a:cs typeface="Arial" panose="020B0604020202020204" pitchFamily="34" charset="0"/>
            </a:endParaRPr>
          </a:p>
        </p:txBody>
      </p:sp>
      <p:sp>
        <p:nvSpPr>
          <p:cNvPr id="32" name="任意多边形 83"/>
          <p:cNvSpPr/>
          <p:nvPr/>
        </p:nvSpPr>
        <p:spPr bwMode="auto">
          <a:xfrm rot="16377237">
            <a:off x="3256287" y="1708226"/>
            <a:ext cx="1379696" cy="13769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3" name="任意多边形 83"/>
          <p:cNvSpPr/>
          <p:nvPr/>
        </p:nvSpPr>
        <p:spPr bwMode="auto">
          <a:xfrm rot="16377237">
            <a:off x="4199361" y="3382663"/>
            <a:ext cx="1376062" cy="137329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4" name="任意多边形 83"/>
          <p:cNvSpPr/>
          <p:nvPr/>
        </p:nvSpPr>
        <p:spPr bwMode="auto">
          <a:xfrm rot="16377237">
            <a:off x="1957428" y="2287855"/>
            <a:ext cx="1594730" cy="159151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5" name="任意多边形 83"/>
          <p:cNvSpPr/>
          <p:nvPr/>
        </p:nvSpPr>
        <p:spPr bwMode="auto">
          <a:xfrm rot="16377237">
            <a:off x="2961758" y="2269000"/>
            <a:ext cx="2240354" cy="223583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6" name="任意多边形 83"/>
          <p:cNvSpPr/>
          <p:nvPr/>
        </p:nvSpPr>
        <p:spPr bwMode="auto">
          <a:xfrm rot="5222763" flipH="1">
            <a:off x="4999710" y="1901114"/>
            <a:ext cx="331780" cy="33111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7" name="任意多边形 83"/>
          <p:cNvSpPr/>
          <p:nvPr/>
        </p:nvSpPr>
        <p:spPr bwMode="auto">
          <a:xfrm rot="16377237">
            <a:off x="5246588" y="2332290"/>
            <a:ext cx="392102" cy="3913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8" name="任意多边形 83"/>
          <p:cNvSpPr/>
          <p:nvPr/>
        </p:nvSpPr>
        <p:spPr bwMode="auto">
          <a:xfrm rot="16377237">
            <a:off x="2573405" y="3604113"/>
            <a:ext cx="1376062" cy="137329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9" name="任意多边形 83"/>
          <p:cNvSpPr/>
          <p:nvPr/>
        </p:nvSpPr>
        <p:spPr bwMode="auto">
          <a:xfrm rot="5222763" flipH="1">
            <a:off x="2577518" y="5091672"/>
            <a:ext cx="331780" cy="33111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40" name="任意多边形 83"/>
          <p:cNvSpPr/>
          <p:nvPr/>
        </p:nvSpPr>
        <p:spPr bwMode="auto">
          <a:xfrm rot="16377237">
            <a:off x="2028912" y="4611730"/>
            <a:ext cx="392102" cy="3913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41" name="TextBox 40"/>
          <p:cNvSpPr txBox="1"/>
          <p:nvPr/>
        </p:nvSpPr>
        <p:spPr>
          <a:xfrm>
            <a:off x="2985778" y="2837520"/>
            <a:ext cx="2196988" cy="1015663"/>
          </a:xfrm>
          <a:prstGeom prst="rect">
            <a:avLst/>
          </a:prstGeom>
          <a:noFill/>
        </p:spPr>
        <p:txBody>
          <a:bodyPr wrap="square" rtlCol="0">
            <a:spAutoFit/>
          </a:bodyPr>
          <a:lstStyle/>
          <a:p>
            <a:pPr algn="ctr"/>
            <a:r>
              <a:rPr lang="zh-TW" altLang="en-US" sz="6000" b="1" spc="-300" dirty="0">
                <a:solidFill>
                  <a:schemeClr val="bg1"/>
                </a:solidFill>
                <a:latin typeface="微软雅黑" pitchFamily="34" charset="-122"/>
                <a:ea typeface="微软雅黑" pitchFamily="34" charset="-122"/>
              </a:rPr>
              <a:t>大綱</a:t>
            </a:r>
            <a:endParaRPr lang="zh-CN" altLang="en-US" sz="6000" b="1" spc="-300" dirty="0">
              <a:solidFill>
                <a:schemeClr val="bg1"/>
              </a:solidFill>
              <a:latin typeface="微软雅黑" pitchFamily="34" charset="-122"/>
              <a:ea typeface="微软雅黑" pitchFamily="34" charset="-122"/>
            </a:endParaRPr>
          </a:p>
        </p:txBody>
      </p:sp>
      <p:grpSp>
        <p:nvGrpSpPr>
          <p:cNvPr id="2" name="组合 1"/>
          <p:cNvGrpSpPr/>
          <p:nvPr/>
        </p:nvGrpSpPr>
        <p:grpSpPr>
          <a:xfrm>
            <a:off x="6432565" y="1225382"/>
            <a:ext cx="1201290" cy="755738"/>
            <a:chOff x="6432565" y="1211527"/>
            <a:chExt cx="1201290" cy="755738"/>
          </a:xfrm>
        </p:grpSpPr>
        <p:sp>
          <p:nvSpPr>
            <p:cNvPr id="42"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48" name="TextBox 47"/>
            <p:cNvSpPr txBox="1"/>
            <p:nvPr/>
          </p:nvSpPr>
          <p:spPr>
            <a:xfrm>
              <a:off x="6432565" y="1239805"/>
              <a:ext cx="1201290" cy="646331"/>
            </a:xfrm>
            <a:prstGeom prst="rect">
              <a:avLst/>
            </a:prstGeom>
            <a:noFill/>
          </p:spPr>
          <p:txBody>
            <a:bodyPr wrap="square" rtlCol="0">
              <a:spAutoFit/>
            </a:bodyPr>
            <a:lstStyle/>
            <a:p>
              <a:pPr algn="ctr"/>
              <a:r>
                <a:rPr lang="en-US" altLang="zh-CN" sz="3600" b="1" spc="-300" dirty="0">
                  <a:solidFill>
                    <a:schemeClr val="bg1"/>
                  </a:solidFill>
                  <a:latin typeface="微软雅黑" pitchFamily="34" charset="-122"/>
                  <a:ea typeface="微软雅黑" pitchFamily="34" charset="-122"/>
                </a:rPr>
                <a:t>A</a:t>
              </a:r>
              <a:endParaRPr lang="zh-CN" altLang="en-US" sz="3600" b="1" spc="-300" dirty="0">
                <a:solidFill>
                  <a:schemeClr val="bg1"/>
                </a:solidFill>
                <a:latin typeface="微软雅黑" pitchFamily="34" charset="-122"/>
                <a:ea typeface="微软雅黑" pitchFamily="34" charset="-122"/>
              </a:endParaRPr>
            </a:p>
          </p:txBody>
        </p:sp>
      </p:grpSp>
      <p:grpSp>
        <p:nvGrpSpPr>
          <p:cNvPr id="50" name="组合 49"/>
          <p:cNvGrpSpPr/>
          <p:nvPr/>
        </p:nvGrpSpPr>
        <p:grpSpPr>
          <a:xfrm>
            <a:off x="6432565" y="2421929"/>
            <a:ext cx="1201290" cy="755738"/>
            <a:chOff x="6432565" y="1211527"/>
            <a:chExt cx="1201290" cy="755738"/>
          </a:xfrm>
        </p:grpSpPr>
        <p:sp>
          <p:nvSpPr>
            <p:cNvPr id="51"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54" name="TextBox 53"/>
            <p:cNvSpPr txBox="1"/>
            <p:nvPr/>
          </p:nvSpPr>
          <p:spPr>
            <a:xfrm>
              <a:off x="6432565" y="1239805"/>
              <a:ext cx="1201290" cy="646331"/>
            </a:xfrm>
            <a:prstGeom prst="rect">
              <a:avLst/>
            </a:prstGeom>
            <a:noFill/>
          </p:spPr>
          <p:txBody>
            <a:bodyPr wrap="square" rtlCol="0">
              <a:spAutoFit/>
            </a:bodyPr>
            <a:lstStyle/>
            <a:p>
              <a:pPr algn="ctr"/>
              <a:r>
                <a:rPr lang="en-US" altLang="zh-CN" sz="3600" b="1" spc="-300" dirty="0">
                  <a:solidFill>
                    <a:schemeClr val="bg1"/>
                  </a:solidFill>
                  <a:latin typeface="微软雅黑" pitchFamily="34" charset="-122"/>
                  <a:ea typeface="微软雅黑" pitchFamily="34" charset="-122"/>
                </a:rPr>
                <a:t>B</a:t>
              </a:r>
              <a:endParaRPr lang="zh-CN" altLang="en-US" sz="3600" b="1" spc="-300" dirty="0">
                <a:solidFill>
                  <a:schemeClr val="bg1"/>
                </a:solidFill>
                <a:latin typeface="微软雅黑" pitchFamily="34" charset="-122"/>
                <a:ea typeface="微软雅黑" pitchFamily="34" charset="-122"/>
              </a:endParaRPr>
            </a:p>
          </p:txBody>
        </p:sp>
      </p:grpSp>
      <p:grpSp>
        <p:nvGrpSpPr>
          <p:cNvPr id="55" name="组合 54"/>
          <p:cNvGrpSpPr/>
          <p:nvPr/>
        </p:nvGrpSpPr>
        <p:grpSpPr>
          <a:xfrm>
            <a:off x="6432565" y="3618476"/>
            <a:ext cx="1201290" cy="755738"/>
            <a:chOff x="6432565" y="1211527"/>
            <a:chExt cx="1201290" cy="755738"/>
          </a:xfrm>
        </p:grpSpPr>
        <p:sp>
          <p:nvSpPr>
            <p:cNvPr id="56"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57" name="TextBox 56"/>
            <p:cNvSpPr txBox="1"/>
            <p:nvPr/>
          </p:nvSpPr>
          <p:spPr>
            <a:xfrm>
              <a:off x="6432565" y="1239805"/>
              <a:ext cx="1201290" cy="646331"/>
            </a:xfrm>
            <a:prstGeom prst="rect">
              <a:avLst/>
            </a:prstGeom>
            <a:noFill/>
          </p:spPr>
          <p:txBody>
            <a:bodyPr wrap="square" rtlCol="0">
              <a:spAutoFit/>
            </a:bodyPr>
            <a:lstStyle/>
            <a:p>
              <a:pPr algn="ctr"/>
              <a:r>
                <a:rPr lang="en-US" altLang="zh-CN" sz="3600" b="1" spc="-300" dirty="0">
                  <a:solidFill>
                    <a:schemeClr val="bg1"/>
                  </a:solidFill>
                  <a:latin typeface="微软雅黑" pitchFamily="34" charset="-122"/>
                  <a:ea typeface="微软雅黑" pitchFamily="34" charset="-122"/>
                </a:rPr>
                <a:t>C</a:t>
              </a:r>
              <a:endParaRPr lang="zh-CN" altLang="en-US" sz="3600" b="1" spc="-300" dirty="0">
                <a:solidFill>
                  <a:schemeClr val="bg1"/>
                </a:solidFill>
                <a:latin typeface="微软雅黑" pitchFamily="34" charset="-122"/>
                <a:ea typeface="微软雅黑" pitchFamily="34" charset="-122"/>
              </a:endParaRPr>
            </a:p>
          </p:txBody>
        </p:sp>
      </p:grpSp>
      <p:grpSp>
        <p:nvGrpSpPr>
          <p:cNvPr id="58" name="组合 57"/>
          <p:cNvGrpSpPr/>
          <p:nvPr/>
        </p:nvGrpSpPr>
        <p:grpSpPr>
          <a:xfrm>
            <a:off x="6432565" y="4815022"/>
            <a:ext cx="1201290" cy="755738"/>
            <a:chOff x="6432565" y="1211527"/>
            <a:chExt cx="1201290" cy="755738"/>
          </a:xfrm>
        </p:grpSpPr>
        <p:sp>
          <p:nvSpPr>
            <p:cNvPr id="64"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65" name="TextBox 64"/>
            <p:cNvSpPr txBox="1"/>
            <p:nvPr/>
          </p:nvSpPr>
          <p:spPr>
            <a:xfrm>
              <a:off x="6432565" y="1239805"/>
              <a:ext cx="1201290" cy="646331"/>
            </a:xfrm>
            <a:prstGeom prst="rect">
              <a:avLst/>
            </a:prstGeom>
            <a:noFill/>
          </p:spPr>
          <p:txBody>
            <a:bodyPr wrap="square" rtlCol="0">
              <a:spAutoFit/>
            </a:bodyPr>
            <a:lstStyle/>
            <a:p>
              <a:pPr algn="ctr"/>
              <a:r>
                <a:rPr lang="en-US" altLang="zh-CN" sz="3600" b="1" spc="-300" dirty="0">
                  <a:solidFill>
                    <a:schemeClr val="bg1"/>
                  </a:solidFill>
                  <a:latin typeface="微软雅黑" pitchFamily="34" charset="-122"/>
                  <a:ea typeface="微软雅黑" pitchFamily="34" charset="-122"/>
                </a:rPr>
                <a:t>D</a:t>
              </a:r>
              <a:endParaRPr lang="zh-CN" altLang="en-US" sz="3600" b="1" spc="-300" dirty="0">
                <a:solidFill>
                  <a:schemeClr val="bg1"/>
                </a:solidFill>
                <a:latin typeface="微软雅黑" pitchFamily="34" charset="-122"/>
                <a:ea typeface="微软雅黑" pitchFamily="34" charset="-122"/>
              </a:endParaRPr>
            </a:p>
          </p:txBody>
        </p:sp>
      </p:grpSp>
      <p:sp>
        <p:nvSpPr>
          <p:cNvPr id="44" name="矩形 43"/>
          <p:cNvSpPr/>
          <p:nvPr/>
        </p:nvSpPr>
        <p:spPr>
          <a:xfrm>
            <a:off x="7680169" y="3654492"/>
            <a:ext cx="3971220" cy="738654"/>
          </a:xfrm>
          <a:prstGeom prst="rect">
            <a:avLst/>
          </a:prstGeom>
        </p:spPr>
        <p:txBody>
          <a:bodyPr wrap="square" lIns="0" tIns="45715" rIns="91431" bIns="45715">
            <a:spAutoFit/>
          </a:bodyPr>
          <a:lstStyle/>
          <a:p>
            <a:r>
              <a:rPr lang="zh-TW" altLang="en-US" sz="2400" b="1" dirty="0">
                <a:solidFill>
                  <a:schemeClr val="tx1">
                    <a:lumMod val="50000"/>
                    <a:lumOff val="50000"/>
                  </a:schemeClr>
                </a:solidFill>
                <a:latin typeface="微软雅黑" pitchFamily="34" charset="-122"/>
                <a:ea typeface="微软雅黑" pitchFamily="34" charset="-122"/>
              </a:rPr>
              <a:t>素養導向教學實作分享（二）</a:t>
            </a:r>
            <a:endParaRPr lang="zh-CN" altLang="en-US" sz="2400" b="1" dirty="0">
              <a:solidFill>
                <a:schemeClr val="tx1">
                  <a:lumMod val="50000"/>
                  <a:lumOff val="50000"/>
                </a:schemeClr>
              </a:solidFill>
              <a:latin typeface="微软雅黑" pitchFamily="34" charset="-122"/>
              <a:ea typeface="微软雅黑" pitchFamily="34" charset="-122"/>
            </a:endParaRPr>
          </a:p>
          <a:p>
            <a:pPr lvl="0" fontAlgn="base">
              <a:spcBef>
                <a:spcPct val="0"/>
              </a:spcBef>
              <a:spcAft>
                <a:spcPct val="0"/>
              </a:spcAft>
            </a:pPr>
            <a:r>
              <a:rPr lang="zh-TW" altLang="en-US" b="1" dirty="0">
                <a:solidFill>
                  <a:schemeClr val="tx1">
                    <a:lumMod val="50000"/>
                    <a:lumOff val="50000"/>
                  </a:schemeClr>
                </a:solidFill>
                <a:latin typeface="Impact" panose="020B0806030902050204" pitchFamily="34" charset="0"/>
                <a:ea typeface="宋体" charset="-122"/>
                <a:cs typeface="Arial" panose="020B0604020202020204" pitchFamily="34" charset="0"/>
              </a:rPr>
              <a:t>示例二：國中校本彈性課程</a:t>
            </a:r>
            <a:endParaRPr lang="zh-CN" altLang="en-US" b="1" dirty="0">
              <a:solidFill>
                <a:schemeClr val="tx1">
                  <a:lumMod val="50000"/>
                  <a:lumOff val="50000"/>
                </a:schemeClr>
              </a:solidFill>
              <a:latin typeface="Impact" panose="020B0806030902050204" pitchFamily="34" charset="0"/>
              <a:ea typeface="宋体" charset="-122"/>
              <a:cs typeface="Arial" panose="020B0604020202020204" pitchFamily="34" charset="0"/>
            </a:endParaRPr>
          </a:p>
        </p:txBody>
      </p:sp>
    </p:spTree>
    <p:extLst>
      <p:ext uri="{BB962C8B-B14F-4D97-AF65-F5344CB8AC3E}">
        <p14:creationId xmlns:p14="http://schemas.microsoft.com/office/powerpoint/2010/main" val="70537243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Effect transition="in" filter="fade">
                                          <p:cBhvr>
                                            <p:cTn id="9" dur="1000"/>
                                            <p:tgtEl>
                                              <p:spTgt spid="32"/>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33"/>
                                            </p:tgtEl>
                                            <p:attrNameLst>
                                              <p:attrName>style.visibility</p:attrName>
                                            </p:attrNameLst>
                                          </p:cBhvr>
                                          <p:to>
                                            <p:strVal val="visible"/>
                                          </p:to>
                                        </p:set>
                                        <p:anim calcmode="lin" valueType="num">
                                          <p:cBhvr>
                                            <p:cTn id="12" dur="1000" fill="hold"/>
                                            <p:tgtEl>
                                              <p:spTgt spid="33"/>
                                            </p:tgtEl>
                                            <p:attrNameLst>
                                              <p:attrName>ppt_w</p:attrName>
                                            </p:attrNameLst>
                                          </p:cBhvr>
                                          <p:tavLst>
                                            <p:tav tm="0">
                                              <p:val>
                                                <p:fltVal val="0"/>
                                              </p:val>
                                            </p:tav>
                                            <p:tav tm="100000">
                                              <p:val>
                                                <p:strVal val="#ppt_w"/>
                                              </p:val>
                                            </p:tav>
                                          </p:tavLst>
                                        </p:anim>
                                        <p:anim calcmode="lin" valueType="num">
                                          <p:cBhvr>
                                            <p:cTn id="13" dur="1000" fill="hold"/>
                                            <p:tgtEl>
                                              <p:spTgt spid="33"/>
                                            </p:tgtEl>
                                            <p:attrNameLst>
                                              <p:attrName>ppt_h</p:attrName>
                                            </p:attrNameLst>
                                          </p:cBhvr>
                                          <p:tavLst>
                                            <p:tav tm="0">
                                              <p:val>
                                                <p:fltVal val="0"/>
                                              </p:val>
                                            </p:tav>
                                            <p:tav tm="100000">
                                              <p:val>
                                                <p:strVal val="#ppt_h"/>
                                              </p:val>
                                            </p:tav>
                                          </p:tavLst>
                                        </p:anim>
                                        <p:animEffect transition="in" filter="fade">
                                          <p:cBhvr>
                                            <p:cTn id="14" dur="1000"/>
                                            <p:tgtEl>
                                              <p:spTgt spid="33"/>
                                            </p:tgtEl>
                                          </p:cBhvr>
                                        </p:animEffect>
                                      </p:childTnLst>
                                    </p:cTn>
                                  </p:par>
                                  <p:par>
                                    <p:cTn id="15" presetID="53" presetClass="entr" presetSubtype="16" fill="hold" grpId="0" nodeType="withEffect">
                                      <p:stCondLst>
                                        <p:cond delay="10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Effect transition="in" filter="fade">
                                          <p:cBhvr>
                                            <p:cTn id="19" dur="1000"/>
                                            <p:tgtEl>
                                              <p:spTgt spid="34"/>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35"/>
                                            </p:tgtEl>
                                            <p:attrNameLst>
                                              <p:attrName>style.visibility</p:attrName>
                                            </p:attrNameLst>
                                          </p:cBhvr>
                                          <p:to>
                                            <p:strVal val="visible"/>
                                          </p:to>
                                        </p:set>
                                        <p:anim calcmode="lin" valueType="num">
                                          <p:cBhvr>
                                            <p:cTn id="22" dur="1000" fill="hold"/>
                                            <p:tgtEl>
                                              <p:spTgt spid="35"/>
                                            </p:tgtEl>
                                            <p:attrNameLst>
                                              <p:attrName>ppt_w</p:attrName>
                                            </p:attrNameLst>
                                          </p:cBhvr>
                                          <p:tavLst>
                                            <p:tav tm="0">
                                              <p:val>
                                                <p:fltVal val="0"/>
                                              </p:val>
                                            </p:tav>
                                            <p:tav tm="100000">
                                              <p:val>
                                                <p:strVal val="#ppt_w"/>
                                              </p:val>
                                            </p:tav>
                                          </p:tavLst>
                                        </p:anim>
                                        <p:anim calcmode="lin" valueType="num">
                                          <p:cBhvr>
                                            <p:cTn id="23" dur="1000" fill="hold"/>
                                            <p:tgtEl>
                                              <p:spTgt spid="35"/>
                                            </p:tgtEl>
                                            <p:attrNameLst>
                                              <p:attrName>ppt_h</p:attrName>
                                            </p:attrNameLst>
                                          </p:cBhvr>
                                          <p:tavLst>
                                            <p:tav tm="0">
                                              <p:val>
                                                <p:fltVal val="0"/>
                                              </p:val>
                                            </p:tav>
                                            <p:tav tm="100000">
                                              <p:val>
                                                <p:strVal val="#ppt_h"/>
                                              </p:val>
                                            </p:tav>
                                          </p:tavLst>
                                        </p:anim>
                                        <p:animEffect transition="in" filter="fade">
                                          <p:cBhvr>
                                            <p:cTn id="24" dur="1000"/>
                                            <p:tgtEl>
                                              <p:spTgt spid="35"/>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36"/>
                                            </p:tgtEl>
                                            <p:attrNameLst>
                                              <p:attrName>style.visibility</p:attrName>
                                            </p:attrNameLst>
                                          </p:cBhvr>
                                          <p:to>
                                            <p:strVal val="visible"/>
                                          </p:to>
                                        </p:set>
                                        <p:anim calcmode="lin" valueType="num">
                                          <p:cBhvr>
                                            <p:cTn id="27" dur="1000" fill="hold"/>
                                            <p:tgtEl>
                                              <p:spTgt spid="36"/>
                                            </p:tgtEl>
                                            <p:attrNameLst>
                                              <p:attrName>ppt_w</p:attrName>
                                            </p:attrNameLst>
                                          </p:cBhvr>
                                          <p:tavLst>
                                            <p:tav tm="0">
                                              <p:val>
                                                <p:fltVal val="0"/>
                                              </p:val>
                                            </p:tav>
                                            <p:tav tm="100000">
                                              <p:val>
                                                <p:strVal val="#ppt_w"/>
                                              </p:val>
                                            </p:tav>
                                          </p:tavLst>
                                        </p:anim>
                                        <p:anim calcmode="lin" valueType="num">
                                          <p:cBhvr>
                                            <p:cTn id="28" dur="1000" fill="hold"/>
                                            <p:tgtEl>
                                              <p:spTgt spid="36"/>
                                            </p:tgtEl>
                                            <p:attrNameLst>
                                              <p:attrName>ppt_h</p:attrName>
                                            </p:attrNameLst>
                                          </p:cBhvr>
                                          <p:tavLst>
                                            <p:tav tm="0">
                                              <p:val>
                                                <p:fltVal val="0"/>
                                              </p:val>
                                            </p:tav>
                                            <p:tav tm="100000">
                                              <p:val>
                                                <p:strVal val="#ppt_h"/>
                                              </p:val>
                                            </p:tav>
                                          </p:tavLst>
                                        </p:anim>
                                        <p:animEffect transition="in" filter="fade">
                                          <p:cBhvr>
                                            <p:cTn id="29" dur="1000"/>
                                            <p:tgtEl>
                                              <p:spTgt spid="36"/>
                                            </p:tgtEl>
                                          </p:cBhvr>
                                        </p:animEffect>
                                      </p:childTnLst>
                                    </p:cTn>
                                  </p:par>
                                  <p:par>
                                    <p:cTn id="30" presetID="53" presetClass="entr" presetSubtype="16" fill="hold" grpId="0" nodeType="withEffect">
                                      <p:stCondLst>
                                        <p:cond delay="100"/>
                                      </p:stCondLst>
                                      <p:childTnLst>
                                        <p:set>
                                          <p:cBhvr>
                                            <p:cTn id="31" dur="1" fill="hold">
                                              <p:stCondLst>
                                                <p:cond delay="0"/>
                                              </p:stCondLst>
                                            </p:cTn>
                                            <p:tgtEl>
                                              <p:spTgt spid="37"/>
                                            </p:tgtEl>
                                            <p:attrNameLst>
                                              <p:attrName>style.visibility</p:attrName>
                                            </p:attrNameLst>
                                          </p:cBhvr>
                                          <p:to>
                                            <p:strVal val="visible"/>
                                          </p:to>
                                        </p:set>
                                        <p:anim calcmode="lin" valueType="num">
                                          <p:cBhvr>
                                            <p:cTn id="32" dur="1000" fill="hold"/>
                                            <p:tgtEl>
                                              <p:spTgt spid="37"/>
                                            </p:tgtEl>
                                            <p:attrNameLst>
                                              <p:attrName>ppt_w</p:attrName>
                                            </p:attrNameLst>
                                          </p:cBhvr>
                                          <p:tavLst>
                                            <p:tav tm="0">
                                              <p:val>
                                                <p:fltVal val="0"/>
                                              </p:val>
                                            </p:tav>
                                            <p:tav tm="100000">
                                              <p:val>
                                                <p:strVal val="#ppt_w"/>
                                              </p:val>
                                            </p:tav>
                                          </p:tavLst>
                                        </p:anim>
                                        <p:anim calcmode="lin" valueType="num">
                                          <p:cBhvr>
                                            <p:cTn id="33" dur="1000" fill="hold"/>
                                            <p:tgtEl>
                                              <p:spTgt spid="37"/>
                                            </p:tgtEl>
                                            <p:attrNameLst>
                                              <p:attrName>ppt_h</p:attrName>
                                            </p:attrNameLst>
                                          </p:cBhvr>
                                          <p:tavLst>
                                            <p:tav tm="0">
                                              <p:val>
                                                <p:fltVal val="0"/>
                                              </p:val>
                                            </p:tav>
                                            <p:tav tm="100000">
                                              <p:val>
                                                <p:strVal val="#ppt_h"/>
                                              </p:val>
                                            </p:tav>
                                          </p:tavLst>
                                        </p:anim>
                                        <p:animEffect transition="in" filter="fade">
                                          <p:cBhvr>
                                            <p:cTn id="34" dur="1000"/>
                                            <p:tgtEl>
                                              <p:spTgt spid="37"/>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38"/>
                                            </p:tgtEl>
                                            <p:attrNameLst>
                                              <p:attrName>style.visibility</p:attrName>
                                            </p:attrNameLst>
                                          </p:cBhvr>
                                          <p:to>
                                            <p:strVal val="visible"/>
                                          </p:to>
                                        </p:set>
                                        <p:anim calcmode="lin" valueType="num">
                                          <p:cBhvr>
                                            <p:cTn id="37" dur="1000" fill="hold"/>
                                            <p:tgtEl>
                                              <p:spTgt spid="38"/>
                                            </p:tgtEl>
                                            <p:attrNameLst>
                                              <p:attrName>ppt_w</p:attrName>
                                            </p:attrNameLst>
                                          </p:cBhvr>
                                          <p:tavLst>
                                            <p:tav tm="0">
                                              <p:val>
                                                <p:fltVal val="0"/>
                                              </p:val>
                                            </p:tav>
                                            <p:tav tm="100000">
                                              <p:val>
                                                <p:strVal val="#ppt_w"/>
                                              </p:val>
                                            </p:tav>
                                          </p:tavLst>
                                        </p:anim>
                                        <p:anim calcmode="lin" valueType="num">
                                          <p:cBhvr>
                                            <p:cTn id="38" dur="1000" fill="hold"/>
                                            <p:tgtEl>
                                              <p:spTgt spid="38"/>
                                            </p:tgtEl>
                                            <p:attrNameLst>
                                              <p:attrName>ppt_h</p:attrName>
                                            </p:attrNameLst>
                                          </p:cBhvr>
                                          <p:tavLst>
                                            <p:tav tm="0">
                                              <p:val>
                                                <p:fltVal val="0"/>
                                              </p:val>
                                            </p:tav>
                                            <p:tav tm="100000">
                                              <p:val>
                                                <p:strVal val="#ppt_h"/>
                                              </p:val>
                                            </p:tav>
                                          </p:tavLst>
                                        </p:anim>
                                        <p:animEffect transition="in" filter="fade">
                                          <p:cBhvr>
                                            <p:cTn id="39" dur="10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1000" fill="hold"/>
                                            <p:tgtEl>
                                              <p:spTgt spid="39"/>
                                            </p:tgtEl>
                                            <p:attrNameLst>
                                              <p:attrName>ppt_w</p:attrName>
                                            </p:attrNameLst>
                                          </p:cBhvr>
                                          <p:tavLst>
                                            <p:tav tm="0">
                                              <p:val>
                                                <p:fltVal val="0"/>
                                              </p:val>
                                            </p:tav>
                                            <p:tav tm="100000">
                                              <p:val>
                                                <p:strVal val="#ppt_w"/>
                                              </p:val>
                                            </p:tav>
                                          </p:tavLst>
                                        </p:anim>
                                        <p:anim calcmode="lin" valueType="num">
                                          <p:cBhvr>
                                            <p:cTn id="43" dur="1000" fill="hold"/>
                                            <p:tgtEl>
                                              <p:spTgt spid="39"/>
                                            </p:tgtEl>
                                            <p:attrNameLst>
                                              <p:attrName>ppt_h</p:attrName>
                                            </p:attrNameLst>
                                          </p:cBhvr>
                                          <p:tavLst>
                                            <p:tav tm="0">
                                              <p:val>
                                                <p:fltVal val="0"/>
                                              </p:val>
                                            </p:tav>
                                            <p:tav tm="100000">
                                              <p:val>
                                                <p:strVal val="#ppt_h"/>
                                              </p:val>
                                            </p:tav>
                                          </p:tavLst>
                                        </p:anim>
                                        <p:animEffect transition="in" filter="fade">
                                          <p:cBhvr>
                                            <p:cTn id="44" dur="1000"/>
                                            <p:tgtEl>
                                              <p:spTgt spid="39"/>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40"/>
                                            </p:tgtEl>
                                            <p:attrNameLst>
                                              <p:attrName>style.visibility</p:attrName>
                                            </p:attrNameLst>
                                          </p:cBhvr>
                                          <p:to>
                                            <p:strVal val="visible"/>
                                          </p:to>
                                        </p:set>
                                        <p:anim calcmode="lin" valueType="num">
                                          <p:cBhvr>
                                            <p:cTn id="47" dur="1000" fill="hold"/>
                                            <p:tgtEl>
                                              <p:spTgt spid="40"/>
                                            </p:tgtEl>
                                            <p:attrNameLst>
                                              <p:attrName>ppt_w</p:attrName>
                                            </p:attrNameLst>
                                          </p:cBhvr>
                                          <p:tavLst>
                                            <p:tav tm="0">
                                              <p:val>
                                                <p:fltVal val="0"/>
                                              </p:val>
                                            </p:tav>
                                            <p:tav tm="100000">
                                              <p:val>
                                                <p:strVal val="#ppt_w"/>
                                              </p:val>
                                            </p:tav>
                                          </p:tavLst>
                                        </p:anim>
                                        <p:anim calcmode="lin" valueType="num">
                                          <p:cBhvr>
                                            <p:cTn id="48" dur="1000" fill="hold"/>
                                            <p:tgtEl>
                                              <p:spTgt spid="40"/>
                                            </p:tgtEl>
                                            <p:attrNameLst>
                                              <p:attrName>ppt_h</p:attrName>
                                            </p:attrNameLst>
                                          </p:cBhvr>
                                          <p:tavLst>
                                            <p:tav tm="0">
                                              <p:val>
                                                <p:fltVal val="0"/>
                                              </p:val>
                                            </p:tav>
                                            <p:tav tm="100000">
                                              <p:val>
                                                <p:strVal val="#ppt_h"/>
                                              </p:val>
                                            </p:tav>
                                          </p:tavLst>
                                        </p:anim>
                                        <p:animEffect transition="in" filter="fade">
                                          <p:cBhvr>
                                            <p:cTn id="49" dur="1000"/>
                                            <p:tgtEl>
                                              <p:spTgt spid="40"/>
                                            </p:tgtEl>
                                          </p:cBhvr>
                                        </p:animEffect>
                                      </p:childTnLst>
                                    </p:cTn>
                                  </p:par>
                                </p:childTnLst>
                              </p:cTn>
                            </p:par>
                            <p:par>
                              <p:cTn id="50" fill="hold">
                                <p:stCondLst>
                                  <p:cond delay="1400"/>
                                </p:stCondLst>
                                <p:childTnLst>
                                  <p:par>
                                    <p:cTn id="51" presetID="31" presetClass="entr" presetSubtype="0" fill="hold" grpId="0" nodeType="afterEffect">
                                      <p:stCondLst>
                                        <p:cond delay="0"/>
                                      </p:stCondLst>
                                      <p:iterate type="lt">
                                        <p:tmPct val="5000"/>
                                      </p:iterate>
                                      <p:childTnLst>
                                        <p:set>
                                          <p:cBhvr>
                                            <p:cTn id="52" dur="1" fill="hold">
                                              <p:stCondLst>
                                                <p:cond delay="0"/>
                                              </p:stCondLst>
                                            </p:cTn>
                                            <p:tgtEl>
                                              <p:spTgt spid="41"/>
                                            </p:tgtEl>
                                            <p:attrNameLst>
                                              <p:attrName>style.visibility</p:attrName>
                                            </p:attrNameLst>
                                          </p:cBhvr>
                                          <p:to>
                                            <p:strVal val="visible"/>
                                          </p:to>
                                        </p:set>
                                        <p:anim calcmode="lin" valueType="num">
                                          <p:cBhvr>
                                            <p:cTn id="53" dur="750" fill="hold"/>
                                            <p:tgtEl>
                                              <p:spTgt spid="41"/>
                                            </p:tgtEl>
                                            <p:attrNameLst>
                                              <p:attrName>ppt_w</p:attrName>
                                            </p:attrNameLst>
                                          </p:cBhvr>
                                          <p:tavLst>
                                            <p:tav tm="0">
                                              <p:val>
                                                <p:fltVal val="0"/>
                                              </p:val>
                                            </p:tav>
                                            <p:tav tm="100000">
                                              <p:val>
                                                <p:strVal val="#ppt_w"/>
                                              </p:val>
                                            </p:tav>
                                          </p:tavLst>
                                        </p:anim>
                                        <p:anim calcmode="lin" valueType="num">
                                          <p:cBhvr>
                                            <p:cTn id="54" dur="750" fill="hold"/>
                                            <p:tgtEl>
                                              <p:spTgt spid="41"/>
                                            </p:tgtEl>
                                            <p:attrNameLst>
                                              <p:attrName>ppt_h</p:attrName>
                                            </p:attrNameLst>
                                          </p:cBhvr>
                                          <p:tavLst>
                                            <p:tav tm="0">
                                              <p:val>
                                                <p:fltVal val="0"/>
                                              </p:val>
                                            </p:tav>
                                            <p:tav tm="100000">
                                              <p:val>
                                                <p:strVal val="#ppt_h"/>
                                              </p:val>
                                            </p:tav>
                                          </p:tavLst>
                                        </p:anim>
                                        <p:anim calcmode="lin" valueType="num">
                                          <p:cBhvr>
                                            <p:cTn id="55" dur="750" fill="hold"/>
                                            <p:tgtEl>
                                              <p:spTgt spid="41"/>
                                            </p:tgtEl>
                                            <p:attrNameLst>
                                              <p:attrName>style.rotation</p:attrName>
                                            </p:attrNameLst>
                                          </p:cBhvr>
                                          <p:tavLst>
                                            <p:tav tm="0">
                                              <p:val>
                                                <p:fltVal val="90"/>
                                              </p:val>
                                            </p:tav>
                                            <p:tav tm="100000">
                                              <p:val>
                                                <p:fltVal val="0"/>
                                              </p:val>
                                            </p:tav>
                                          </p:tavLst>
                                        </p:anim>
                                        <p:animEffect transition="in" filter="fade">
                                          <p:cBhvr>
                                            <p:cTn id="56" dur="750"/>
                                            <p:tgtEl>
                                              <p:spTgt spid="41"/>
                                            </p:tgtEl>
                                          </p:cBhvr>
                                        </p:animEffect>
                                      </p:childTnLst>
                                    </p:cTn>
                                  </p:par>
                                </p:childTnLst>
                              </p:cTn>
                            </p:par>
                            <p:par>
                              <p:cTn id="57" fill="hold">
                                <p:stCondLst>
                                  <p:cond delay="2188"/>
                                </p:stCondLst>
                                <p:childTnLst>
                                  <p:par>
                                    <p:cTn id="58" presetID="53" presetClass="entr" presetSubtype="16"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 calcmode="lin" valueType="num">
                                          <p:cBhvr>
                                            <p:cTn id="60" dur="750" fill="hold"/>
                                            <p:tgtEl>
                                              <p:spTgt spid="2"/>
                                            </p:tgtEl>
                                            <p:attrNameLst>
                                              <p:attrName>ppt_w</p:attrName>
                                            </p:attrNameLst>
                                          </p:cBhvr>
                                          <p:tavLst>
                                            <p:tav tm="0">
                                              <p:val>
                                                <p:fltVal val="0"/>
                                              </p:val>
                                            </p:tav>
                                            <p:tav tm="100000">
                                              <p:val>
                                                <p:strVal val="#ppt_w"/>
                                              </p:val>
                                            </p:tav>
                                          </p:tavLst>
                                        </p:anim>
                                        <p:anim calcmode="lin" valueType="num">
                                          <p:cBhvr>
                                            <p:cTn id="61" dur="750" fill="hold"/>
                                            <p:tgtEl>
                                              <p:spTgt spid="2"/>
                                            </p:tgtEl>
                                            <p:attrNameLst>
                                              <p:attrName>ppt_h</p:attrName>
                                            </p:attrNameLst>
                                          </p:cBhvr>
                                          <p:tavLst>
                                            <p:tav tm="0">
                                              <p:val>
                                                <p:fltVal val="0"/>
                                              </p:val>
                                            </p:tav>
                                            <p:tav tm="100000">
                                              <p:val>
                                                <p:strVal val="#ppt_h"/>
                                              </p:val>
                                            </p:tav>
                                          </p:tavLst>
                                        </p:anim>
                                        <p:animEffect transition="in" filter="fade">
                                          <p:cBhvr>
                                            <p:cTn id="62" dur="750"/>
                                            <p:tgtEl>
                                              <p:spTgt spid="2"/>
                                            </p:tgtEl>
                                          </p:cBhvr>
                                        </p:animEffect>
                                      </p:childTnLst>
                                    </p:cTn>
                                  </p:par>
                                  <p:par>
                                    <p:cTn id="63" presetID="2" presetClass="entr" presetSubtype="2" fill="hold" grpId="0" nodeType="withEffect" p14:presetBounceEnd="58333">
                                      <p:stCondLst>
                                        <p:cond delay="250"/>
                                      </p:stCondLst>
                                      <p:childTnLst>
                                        <p:set>
                                          <p:cBhvr>
                                            <p:cTn id="64" dur="1" fill="hold">
                                              <p:stCondLst>
                                                <p:cond delay="0"/>
                                              </p:stCondLst>
                                            </p:cTn>
                                            <p:tgtEl>
                                              <p:spTgt spid="28"/>
                                            </p:tgtEl>
                                            <p:attrNameLst>
                                              <p:attrName>style.visibility</p:attrName>
                                            </p:attrNameLst>
                                          </p:cBhvr>
                                          <p:to>
                                            <p:strVal val="visible"/>
                                          </p:to>
                                        </p:set>
                                        <p:anim calcmode="lin" valueType="num" p14:bounceEnd="58333">
                                          <p:cBhvr additive="base">
                                            <p:cTn id="65" dur="750" fill="hold"/>
                                            <p:tgtEl>
                                              <p:spTgt spid="28"/>
                                            </p:tgtEl>
                                            <p:attrNameLst>
                                              <p:attrName>ppt_x</p:attrName>
                                            </p:attrNameLst>
                                          </p:cBhvr>
                                          <p:tavLst>
                                            <p:tav tm="0">
                                              <p:val>
                                                <p:strVal val="1+#ppt_w/2"/>
                                              </p:val>
                                            </p:tav>
                                            <p:tav tm="100000">
                                              <p:val>
                                                <p:strVal val="#ppt_x"/>
                                              </p:val>
                                            </p:tav>
                                          </p:tavLst>
                                        </p:anim>
                                        <p:anim calcmode="lin" valueType="num" p14:bounceEnd="58333">
                                          <p:cBhvr additive="base">
                                            <p:cTn id="66" dur="750" fill="hold"/>
                                            <p:tgtEl>
                                              <p:spTgt spid="28"/>
                                            </p:tgtEl>
                                            <p:attrNameLst>
                                              <p:attrName>ppt_y</p:attrName>
                                            </p:attrNameLst>
                                          </p:cBhvr>
                                          <p:tavLst>
                                            <p:tav tm="0">
                                              <p:val>
                                                <p:strVal val="#ppt_y"/>
                                              </p:val>
                                            </p:tav>
                                            <p:tav tm="100000">
                                              <p:val>
                                                <p:strVal val="#ppt_y"/>
                                              </p:val>
                                            </p:tav>
                                          </p:tavLst>
                                        </p:anim>
                                      </p:childTnLst>
                                    </p:cTn>
                                  </p:par>
                                  <p:par>
                                    <p:cTn id="67" presetID="53" presetClass="entr" presetSubtype="16" fill="hold" nodeType="withEffect">
                                      <p:stCondLst>
                                        <p:cond delay="500"/>
                                      </p:stCondLst>
                                      <p:childTnLst>
                                        <p:set>
                                          <p:cBhvr>
                                            <p:cTn id="68" dur="1" fill="hold">
                                              <p:stCondLst>
                                                <p:cond delay="0"/>
                                              </p:stCondLst>
                                            </p:cTn>
                                            <p:tgtEl>
                                              <p:spTgt spid="50"/>
                                            </p:tgtEl>
                                            <p:attrNameLst>
                                              <p:attrName>style.visibility</p:attrName>
                                            </p:attrNameLst>
                                          </p:cBhvr>
                                          <p:to>
                                            <p:strVal val="visible"/>
                                          </p:to>
                                        </p:set>
                                        <p:anim calcmode="lin" valueType="num">
                                          <p:cBhvr>
                                            <p:cTn id="69" dur="750" fill="hold"/>
                                            <p:tgtEl>
                                              <p:spTgt spid="50"/>
                                            </p:tgtEl>
                                            <p:attrNameLst>
                                              <p:attrName>ppt_w</p:attrName>
                                            </p:attrNameLst>
                                          </p:cBhvr>
                                          <p:tavLst>
                                            <p:tav tm="0">
                                              <p:val>
                                                <p:fltVal val="0"/>
                                              </p:val>
                                            </p:tav>
                                            <p:tav tm="100000">
                                              <p:val>
                                                <p:strVal val="#ppt_w"/>
                                              </p:val>
                                            </p:tav>
                                          </p:tavLst>
                                        </p:anim>
                                        <p:anim calcmode="lin" valueType="num">
                                          <p:cBhvr>
                                            <p:cTn id="70" dur="750" fill="hold"/>
                                            <p:tgtEl>
                                              <p:spTgt spid="50"/>
                                            </p:tgtEl>
                                            <p:attrNameLst>
                                              <p:attrName>ppt_h</p:attrName>
                                            </p:attrNameLst>
                                          </p:cBhvr>
                                          <p:tavLst>
                                            <p:tav tm="0">
                                              <p:val>
                                                <p:fltVal val="0"/>
                                              </p:val>
                                            </p:tav>
                                            <p:tav tm="100000">
                                              <p:val>
                                                <p:strVal val="#ppt_h"/>
                                              </p:val>
                                            </p:tav>
                                          </p:tavLst>
                                        </p:anim>
                                        <p:animEffect transition="in" filter="fade">
                                          <p:cBhvr>
                                            <p:cTn id="71" dur="750"/>
                                            <p:tgtEl>
                                              <p:spTgt spid="50"/>
                                            </p:tgtEl>
                                          </p:cBhvr>
                                        </p:animEffect>
                                      </p:childTnLst>
                                    </p:cTn>
                                  </p:par>
                                  <p:par>
                                    <p:cTn id="72" presetID="2" presetClass="entr" presetSubtype="2" fill="hold" grpId="0" nodeType="withEffect" p14:presetBounceEnd="58333">
                                      <p:stCondLst>
                                        <p:cond delay="750"/>
                                      </p:stCondLst>
                                      <p:childTnLst>
                                        <p:set>
                                          <p:cBhvr>
                                            <p:cTn id="73" dur="1" fill="hold">
                                              <p:stCondLst>
                                                <p:cond delay="0"/>
                                              </p:stCondLst>
                                            </p:cTn>
                                            <p:tgtEl>
                                              <p:spTgt spid="29"/>
                                            </p:tgtEl>
                                            <p:attrNameLst>
                                              <p:attrName>style.visibility</p:attrName>
                                            </p:attrNameLst>
                                          </p:cBhvr>
                                          <p:to>
                                            <p:strVal val="visible"/>
                                          </p:to>
                                        </p:set>
                                        <p:anim calcmode="lin" valueType="num" p14:bounceEnd="58333">
                                          <p:cBhvr additive="base">
                                            <p:cTn id="74" dur="750" fill="hold"/>
                                            <p:tgtEl>
                                              <p:spTgt spid="29"/>
                                            </p:tgtEl>
                                            <p:attrNameLst>
                                              <p:attrName>ppt_x</p:attrName>
                                            </p:attrNameLst>
                                          </p:cBhvr>
                                          <p:tavLst>
                                            <p:tav tm="0">
                                              <p:val>
                                                <p:strVal val="1+#ppt_w/2"/>
                                              </p:val>
                                            </p:tav>
                                            <p:tav tm="100000">
                                              <p:val>
                                                <p:strVal val="#ppt_x"/>
                                              </p:val>
                                            </p:tav>
                                          </p:tavLst>
                                        </p:anim>
                                        <p:anim calcmode="lin" valueType="num" p14:bounceEnd="58333">
                                          <p:cBhvr additive="base">
                                            <p:cTn id="75" dur="750" fill="hold"/>
                                            <p:tgtEl>
                                              <p:spTgt spid="29"/>
                                            </p:tgtEl>
                                            <p:attrNameLst>
                                              <p:attrName>ppt_y</p:attrName>
                                            </p:attrNameLst>
                                          </p:cBhvr>
                                          <p:tavLst>
                                            <p:tav tm="0">
                                              <p:val>
                                                <p:strVal val="#ppt_y"/>
                                              </p:val>
                                            </p:tav>
                                            <p:tav tm="100000">
                                              <p:val>
                                                <p:strVal val="#ppt_y"/>
                                              </p:val>
                                            </p:tav>
                                          </p:tavLst>
                                        </p:anim>
                                      </p:childTnLst>
                                    </p:cTn>
                                  </p:par>
                                  <p:par>
                                    <p:cTn id="76" presetID="53" presetClass="entr" presetSubtype="16" fill="hold" nodeType="withEffect">
                                      <p:stCondLst>
                                        <p:cond delay="1000"/>
                                      </p:stCondLst>
                                      <p:childTnLst>
                                        <p:set>
                                          <p:cBhvr>
                                            <p:cTn id="77" dur="1" fill="hold">
                                              <p:stCondLst>
                                                <p:cond delay="0"/>
                                              </p:stCondLst>
                                            </p:cTn>
                                            <p:tgtEl>
                                              <p:spTgt spid="55"/>
                                            </p:tgtEl>
                                            <p:attrNameLst>
                                              <p:attrName>style.visibility</p:attrName>
                                            </p:attrNameLst>
                                          </p:cBhvr>
                                          <p:to>
                                            <p:strVal val="visible"/>
                                          </p:to>
                                        </p:set>
                                        <p:anim calcmode="lin" valueType="num">
                                          <p:cBhvr>
                                            <p:cTn id="78" dur="750" fill="hold"/>
                                            <p:tgtEl>
                                              <p:spTgt spid="55"/>
                                            </p:tgtEl>
                                            <p:attrNameLst>
                                              <p:attrName>ppt_w</p:attrName>
                                            </p:attrNameLst>
                                          </p:cBhvr>
                                          <p:tavLst>
                                            <p:tav tm="0">
                                              <p:val>
                                                <p:fltVal val="0"/>
                                              </p:val>
                                            </p:tav>
                                            <p:tav tm="100000">
                                              <p:val>
                                                <p:strVal val="#ppt_w"/>
                                              </p:val>
                                            </p:tav>
                                          </p:tavLst>
                                        </p:anim>
                                        <p:anim calcmode="lin" valueType="num">
                                          <p:cBhvr>
                                            <p:cTn id="79" dur="750" fill="hold"/>
                                            <p:tgtEl>
                                              <p:spTgt spid="55"/>
                                            </p:tgtEl>
                                            <p:attrNameLst>
                                              <p:attrName>ppt_h</p:attrName>
                                            </p:attrNameLst>
                                          </p:cBhvr>
                                          <p:tavLst>
                                            <p:tav tm="0">
                                              <p:val>
                                                <p:fltVal val="0"/>
                                              </p:val>
                                            </p:tav>
                                            <p:tav tm="100000">
                                              <p:val>
                                                <p:strVal val="#ppt_h"/>
                                              </p:val>
                                            </p:tav>
                                          </p:tavLst>
                                        </p:anim>
                                        <p:animEffect transition="in" filter="fade">
                                          <p:cBhvr>
                                            <p:cTn id="80" dur="750"/>
                                            <p:tgtEl>
                                              <p:spTgt spid="55"/>
                                            </p:tgtEl>
                                          </p:cBhvr>
                                        </p:animEffect>
                                      </p:childTnLst>
                                    </p:cTn>
                                  </p:par>
                                  <p:par>
                                    <p:cTn id="81" presetID="53" presetClass="entr" presetSubtype="16" fill="hold" nodeType="withEffect">
                                      <p:stCondLst>
                                        <p:cond delay="1500"/>
                                      </p:stCondLst>
                                      <p:childTnLst>
                                        <p:set>
                                          <p:cBhvr>
                                            <p:cTn id="82" dur="1" fill="hold">
                                              <p:stCondLst>
                                                <p:cond delay="0"/>
                                              </p:stCondLst>
                                            </p:cTn>
                                            <p:tgtEl>
                                              <p:spTgt spid="58"/>
                                            </p:tgtEl>
                                            <p:attrNameLst>
                                              <p:attrName>style.visibility</p:attrName>
                                            </p:attrNameLst>
                                          </p:cBhvr>
                                          <p:to>
                                            <p:strVal val="visible"/>
                                          </p:to>
                                        </p:set>
                                        <p:anim calcmode="lin" valueType="num">
                                          <p:cBhvr>
                                            <p:cTn id="83" dur="750" fill="hold"/>
                                            <p:tgtEl>
                                              <p:spTgt spid="58"/>
                                            </p:tgtEl>
                                            <p:attrNameLst>
                                              <p:attrName>ppt_w</p:attrName>
                                            </p:attrNameLst>
                                          </p:cBhvr>
                                          <p:tavLst>
                                            <p:tav tm="0">
                                              <p:val>
                                                <p:fltVal val="0"/>
                                              </p:val>
                                            </p:tav>
                                            <p:tav tm="100000">
                                              <p:val>
                                                <p:strVal val="#ppt_w"/>
                                              </p:val>
                                            </p:tav>
                                          </p:tavLst>
                                        </p:anim>
                                        <p:anim calcmode="lin" valueType="num">
                                          <p:cBhvr>
                                            <p:cTn id="84" dur="750" fill="hold"/>
                                            <p:tgtEl>
                                              <p:spTgt spid="58"/>
                                            </p:tgtEl>
                                            <p:attrNameLst>
                                              <p:attrName>ppt_h</p:attrName>
                                            </p:attrNameLst>
                                          </p:cBhvr>
                                          <p:tavLst>
                                            <p:tav tm="0">
                                              <p:val>
                                                <p:fltVal val="0"/>
                                              </p:val>
                                            </p:tav>
                                            <p:tav tm="100000">
                                              <p:val>
                                                <p:strVal val="#ppt_h"/>
                                              </p:val>
                                            </p:tav>
                                          </p:tavLst>
                                        </p:anim>
                                        <p:animEffect transition="in" filter="fade">
                                          <p:cBhvr>
                                            <p:cTn id="85" dur="750"/>
                                            <p:tgtEl>
                                              <p:spTgt spid="58"/>
                                            </p:tgtEl>
                                          </p:cBhvr>
                                        </p:animEffect>
                                      </p:childTnLst>
                                    </p:cTn>
                                  </p:par>
                                  <p:par>
                                    <p:cTn id="86" presetID="2" presetClass="entr" presetSubtype="2" fill="hold" grpId="0" nodeType="withEffect" p14:presetBounceEnd="58333">
                                      <p:stCondLst>
                                        <p:cond delay="1750"/>
                                      </p:stCondLst>
                                      <p:childTnLst>
                                        <p:set>
                                          <p:cBhvr>
                                            <p:cTn id="87" dur="1" fill="hold">
                                              <p:stCondLst>
                                                <p:cond delay="0"/>
                                              </p:stCondLst>
                                            </p:cTn>
                                            <p:tgtEl>
                                              <p:spTgt spid="31"/>
                                            </p:tgtEl>
                                            <p:attrNameLst>
                                              <p:attrName>style.visibility</p:attrName>
                                            </p:attrNameLst>
                                          </p:cBhvr>
                                          <p:to>
                                            <p:strVal val="visible"/>
                                          </p:to>
                                        </p:set>
                                        <p:anim calcmode="lin" valueType="num" p14:bounceEnd="58333">
                                          <p:cBhvr additive="base">
                                            <p:cTn id="88" dur="750" fill="hold"/>
                                            <p:tgtEl>
                                              <p:spTgt spid="31"/>
                                            </p:tgtEl>
                                            <p:attrNameLst>
                                              <p:attrName>ppt_x</p:attrName>
                                            </p:attrNameLst>
                                          </p:cBhvr>
                                          <p:tavLst>
                                            <p:tav tm="0">
                                              <p:val>
                                                <p:strVal val="1+#ppt_w/2"/>
                                              </p:val>
                                            </p:tav>
                                            <p:tav tm="100000">
                                              <p:val>
                                                <p:strVal val="#ppt_x"/>
                                              </p:val>
                                            </p:tav>
                                          </p:tavLst>
                                        </p:anim>
                                        <p:anim calcmode="lin" valueType="num" p14:bounceEnd="58333">
                                          <p:cBhvr additive="base">
                                            <p:cTn id="89" dur="750" fill="hold"/>
                                            <p:tgtEl>
                                              <p:spTgt spid="31"/>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14:presetBounceEnd="58333">
                                      <p:stCondLst>
                                        <p:cond delay="750"/>
                                      </p:stCondLst>
                                      <p:childTnLst>
                                        <p:set>
                                          <p:cBhvr>
                                            <p:cTn id="91" dur="1" fill="hold">
                                              <p:stCondLst>
                                                <p:cond delay="0"/>
                                              </p:stCondLst>
                                            </p:cTn>
                                            <p:tgtEl>
                                              <p:spTgt spid="44"/>
                                            </p:tgtEl>
                                            <p:attrNameLst>
                                              <p:attrName>style.visibility</p:attrName>
                                            </p:attrNameLst>
                                          </p:cBhvr>
                                          <p:to>
                                            <p:strVal val="visible"/>
                                          </p:to>
                                        </p:set>
                                        <p:anim calcmode="lin" valueType="num" p14:bounceEnd="58333">
                                          <p:cBhvr additive="base">
                                            <p:cTn id="92" dur="750" fill="hold"/>
                                            <p:tgtEl>
                                              <p:spTgt spid="44"/>
                                            </p:tgtEl>
                                            <p:attrNameLst>
                                              <p:attrName>ppt_x</p:attrName>
                                            </p:attrNameLst>
                                          </p:cBhvr>
                                          <p:tavLst>
                                            <p:tav tm="0">
                                              <p:val>
                                                <p:strVal val="1+#ppt_w/2"/>
                                              </p:val>
                                            </p:tav>
                                            <p:tav tm="100000">
                                              <p:val>
                                                <p:strVal val="#ppt_x"/>
                                              </p:val>
                                            </p:tav>
                                          </p:tavLst>
                                        </p:anim>
                                        <p:anim calcmode="lin" valueType="num" p14:bounceEnd="58333">
                                          <p:cBhvr additive="base">
                                            <p:cTn id="93" dur="75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Effect transition="in" filter="fade">
                                          <p:cBhvr>
                                            <p:cTn id="9" dur="1000"/>
                                            <p:tgtEl>
                                              <p:spTgt spid="32"/>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33"/>
                                            </p:tgtEl>
                                            <p:attrNameLst>
                                              <p:attrName>style.visibility</p:attrName>
                                            </p:attrNameLst>
                                          </p:cBhvr>
                                          <p:to>
                                            <p:strVal val="visible"/>
                                          </p:to>
                                        </p:set>
                                        <p:anim calcmode="lin" valueType="num">
                                          <p:cBhvr>
                                            <p:cTn id="12" dur="1000" fill="hold"/>
                                            <p:tgtEl>
                                              <p:spTgt spid="33"/>
                                            </p:tgtEl>
                                            <p:attrNameLst>
                                              <p:attrName>ppt_w</p:attrName>
                                            </p:attrNameLst>
                                          </p:cBhvr>
                                          <p:tavLst>
                                            <p:tav tm="0">
                                              <p:val>
                                                <p:fltVal val="0"/>
                                              </p:val>
                                            </p:tav>
                                            <p:tav tm="100000">
                                              <p:val>
                                                <p:strVal val="#ppt_w"/>
                                              </p:val>
                                            </p:tav>
                                          </p:tavLst>
                                        </p:anim>
                                        <p:anim calcmode="lin" valueType="num">
                                          <p:cBhvr>
                                            <p:cTn id="13" dur="1000" fill="hold"/>
                                            <p:tgtEl>
                                              <p:spTgt spid="33"/>
                                            </p:tgtEl>
                                            <p:attrNameLst>
                                              <p:attrName>ppt_h</p:attrName>
                                            </p:attrNameLst>
                                          </p:cBhvr>
                                          <p:tavLst>
                                            <p:tav tm="0">
                                              <p:val>
                                                <p:fltVal val="0"/>
                                              </p:val>
                                            </p:tav>
                                            <p:tav tm="100000">
                                              <p:val>
                                                <p:strVal val="#ppt_h"/>
                                              </p:val>
                                            </p:tav>
                                          </p:tavLst>
                                        </p:anim>
                                        <p:animEffect transition="in" filter="fade">
                                          <p:cBhvr>
                                            <p:cTn id="14" dur="1000"/>
                                            <p:tgtEl>
                                              <p:spTgt spid="33"/>
                                            </p:tgtEl>
                                          </p:cBhvr>
                                        </p:animEffect>
                                      </p:childTnLst>
                                    </p:cTn>
                                  </p:par>
                                  <p:par>
                                    <p:cTn id="15" presetID="53" presetClass="entr" presetSubtype="16" fill="hold" grpId="0" nodeType="withEffect">
                                      <p:stCondLst>
                                        <p:cond delay="10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Effect transition="in" filter="fade">
                                          <p:cBhvr>
                                            <p:cTn id="19" dur="1000"/>
                                            <p:tgtEl>
                                              <p:spTgt spid="34"/>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35"/>
                                            </p:tgtEl>
                                            <p:attrNameLst>
                                              <p:attrName>style.visibility</p:attrName>
                                            </p:attrNameLst>
                                          </p:cBhvr>
                                          <p:to>
                                            <p:strVal val="visible"/>
                                          </p:to>
                                        </p:set>
                                        <p:anim calcmode="lin" valueType="num">
                                          <p:cBhvr>
                                            <p:cTn id="22" dur="1000" fill="hold"/>
                                            <p:tgtEl>
                                              <p:spTgt spid="35"/>
                                            </p:tgtEl>
                                            <p:attrNameLst>
                                              <p:attrName>ppt_w</p:attrName>
                                            </p:attrNameLst>
                                          </p:cBhvr>
                                          <p:tavLst>
                                            <p:tav tm="0">
                                              <p:val>
                                                <p:fltVal val="0"/>
                                              </p:val>
                                            </p:tav>
                                            <p:tav tm="100000">
                                              <p:val>
                                                <p:strVal val="#ppt_w"/>
                                              </p:val>
                                            </p:tav>
                                          </p:tavLst>
                                        </p:anim>
                                        <p:anim calcmode="lin" valueType="num">
                                          <p:cBhvr>
                                            <p:cTn id="23" dur="1000" fill="hold"/>
                                            <p:tgtEl>
                                              <p:spTgt spid="35"/>
                                            </p:tgtEl>
                                            <p:attrNameLst>
                                              <p:attrName>ppt_h</p:attrName>
                                            </p:attrNameLst>
                                          </p:cBhvr>
                                          <p:tavLst>
                                            <p:tav tm="0">
                                              <p:val>
                                                <p:fltVal val="0"/>
                                              </p:val>
                                            </p:tav>
                                            <p:tav tm="100000">
                                              <p:val>
                                                <p:strVal val="#ppt_h"/>
                                              </p:val>
                                            </p:tav>
                                          </p:tavLst>
                                        </p:anim>
                                        <p:animEffect transition="in" filter="fade">
                                          <p:cBhvr>
                                            <p:cTn id="24" dur="1000"/>
                                            <p:tgtEl>
                                              <p:spTgt spid="35"/>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36"/>
                                            </p:tgtEl>
                                            <p:attrNameLst>
                                              <p:attrName>style.visibility</p:attrName>
                                            </p:attrNameLst>
                                          </p:cBhvr>
                                          <p:to>
                                            <p:strVal val="visible"/>
                                          </p:to>
                                        </p:set>
                                        <p:anim calcmode="lin" valueType="num">
                                          <p:cBhvr>
                                            <p:cTn id="27" dur="1000" fill="hold"/>
                                            <p:tgtEl>
                                              <p:spTgt spid="36"/>
                                            </p:tgtEl>
                                            <p:attrNameLst>
                                              <p:attrName>ppt_w</p:attrName>
                                            </p:attrNameLst>
                                          </p:cBhvr>
                                          <p:tavLst>
                                            <p:tav tm="0">
                                              <p:val>
                                                <p:fltVal val="0"/>
                                              </p:val>
                                            </p:tav>
                                            <p:tav tm="100000">
                                              <p:val>
                                                <p:strVal val="#ppt_w"/>
                                              </p:val>
                                            </p:tav>
                                          </p:tavLst>
                                        </p:anim>
                                        <p:anim calcmode="lin" valueType="num">
                                          <p:cBhvr>
                                            <p:cTn id="28" dur="1000" fill="hold"/>
                                            <p:tgtEl>
                                              <p:spTgt spid="36"/>
                                            </p:tgtEl>
                                            <p:attrNameLst>
                                              <p:attrName>ppt_h</p:attrName>
                                            </p:attrNameLst>
                                          </p:cBhvr>
                                          <p:tavLst>
                                            <p:tav tm="0">
                                              <p:val>
                                                <p:fltVal val="0"/>
                                              </p:val>
                                            </p:tav>
                                            <p:tav tm="100000">
                                              <p:val>
                                                <p:strVal val="#ppt_h"/>
                                              </p:val>
                                            </p:tav>
                                          </p:tavLst>
                                        </p:anim>
                                        <p:animEffect transition="in" filter="fade">
                                          <p:cBhvr>
                                            <p:cTn id="29" dur="1000"/>
                                            <p:tgtEl>
                                              <p:spTgt spid="36"/>
                                            </p:tgtEl>
                                          </p:cBhvr>
                                        </p:animEffect>
                                      </p:childTnLst>
                                    </p:cTn>
                                  </p:par>
                                  <p:par>
                                    <p:cTn id="30" presetID="53" presetClass="entr" presetSubtype="16" fill="hold" grpId="0" nodeType="withEffect">
                                      <p:stCondLst>
                                        <p:cond delay="100"/>
                                      </p:stCondLst>
                                      <p:childTnLst>
                                        <p:set>
                                          <p:cBhvr>
                                            <p:cTn id="31" dur="1" fill="hold">
                                              <p:stCondLst>
                                                <p:cond delay="0"/>
                                              </p:stCondLst>
                                            </p:cTn>
                                            <p:tgtEl>
                                              <p:spTgt spid="37"/>
                                            </p:tgtEl>
                                            <p:attrNameLst>
                                              <p:attrName>style.visibility</p:attrName>
                                            </p:attrNameLst>
                                          </p:cBhvr>
                                          <p:to>
                                            <p:strVal val="visible"/>
                                          </p:to>
                                        </p:set>
                                        <p:anim calcmode="lin" valueType="num">
                                          <p:cBhvr>
                                            <p:cTn id="32" dur="1000" fill="hold"/>
                                            <p:tgtEl>
                                              <p:spTgt spid="37"/>
                                            </p:tgtEl>
                                            <p:attrNameLst>
                                              <p:attrName>ppt_w</p:attrName>
                                            </p:attrNameLst>
                                          </p:cBhvr>
                                          <p:tavLst>
                                            <p:tav tm="0">
                                              <p:val>
                                                <p:fltVal val="0"/>
                                              </p:val>
                                            </p:tav>
                                            <p:tav tm="100000">
                                              <p:val>
                                                <p:strVal val="#ppt_w"/>
                                              </p:val>
                                            </p:tav>
                                          </p:tavLst>
                                        </p:anim>
                                        <p:anim calcmode="lin" valueType="num">
                                          <p:cBhvr>
                                            <p:cTn id="33" dur="1000" fill="hold"/>
                                            <p:tgtEl>
                                              <p:spTgt spid="37"/>
                                            </p:tgtEl>
                                            <p:attrNameLst>
                                              <p:attrName>ppt_h</p:attrName>
                                            </p:attrNameLst>
                                          </p:cBhvr>
                                          <p:tavLst>
                                            <p:tav tm="0">
                                              <p:val>
                                                <p:fltVal val="0"/>
                                              </p:val>
                                            </p:tav>
                                            <p:tav tm="100000">
                                              <p:val>
                                                <p:strVal val="#ppt_h"/>
                                              </p:val>
                                            </p:tav>
                                          </p:tavLst>
                                        </p:anim>
                                        <p:animEffect transition="in" filter="fade">
                                          <p:cBhvr>
                                            <p:cTn id="34" dur="1000"/>
                                            <p:tgtEl>
                                              <p:spTgt spid="37"/>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38"/>
                                            </p:tgtEl>
                                            <p:attrNameLst>
                                              <p:attrName>style.visibility</p:attrName>
                                            </p:attrNameLst>
                                          </p:cBhvr>
                                          <p:to>
                                            <p:strVal val="visible"/>
                                          </p:to>
                                        </p:set>
                                        <p:anim calcmode="lin" valueType="num">
                                          <p:cBhvr>
                                            <p:cTn id="37" dur="1000" fill="hold"/>
                                            <p:tgtEl>
                                              <p:spTgt spid="38"/>
                                            </p:tgtEl>
                                            <p:attrNameLst>
                                              <p:attrName>ppt_w</p:attrName>
                                            </p:attrNameLst>
                                          </p:cBhvr>
                                          <p:tavLst>
                                            <p:tav tm="0">
                                              <p:val>
                                                <p:fltVal val="0"/>
                                              </p:val>
                                            </p:tav>
                                            <p:tav tm="100000">
                                              <p:val>
                                                <p:strVal val="#ppt_w"/>
                                              </p:val>
                                            </p:tav>
                                          </p:tavLst>
                                        </p:anim>
                                        <p:anim calcmode="lin" valueType="num">
                                          <p:cBhvr>
                                            <p:cTn id="38" dur="1000" fill="hold"/>
                                            <p:tgtEl>
                                              <p:spTgt spid="38"/>
                                            </p:tgtEl>
                                            <p:attrNameLst>
                                              <p:attrName>ppt_h</p:attrName>
                                            </p:attrNameLst>
                                          </p:cBhvr>
                                          <p:tavLst>
                                            <p:tav tm="0">
                                              <p:val>
                                                <p:fltVal val="0"/>
                                              </p:val>
                                            </p:tav>
                                            <p:tav tm="100000">
                                              <p:val>
                                                <p:strVal val="#ppt_h"/>
                                              </p:val>
                                            </p:tav>
                                          </p:tavLst>
                                        </p:anim>
                                        <p:animEffect transition="in" filter="fade">
                                          <p:cBhvr>
                                            <p:cTn id="39" dur="10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1000" fill="hold"/>
                                            <p:tgtEl>
                                              <p:spTgt spid="39"/>
                                            </p:tgtEl>
                                            <p:attrNameLst>
                                              <p:attrName>ppt_w</p:attrName>
                                            </p:attrNameLst>
                                          </p:cBhvr>
                                          <p:tavLst>
                                            <p:tav tm="0">
                                              <p:val>
                                                <p:fltVal val="0"/>
                                              </p:val>
                                            </p:tav>
                                            <p:tav tm="100000">
                                              <p:val>
                                                <p:strVal val="#ppt_w"/>
                                              </p:val>
                                            </p:tav>
                                          </p:tavLst>
                                        </p:anim>
                                        <p:anim calcmode="lin" valueType="num">
                                          <p:cBhvr>
                                            <p:cTn id="43" dur="1000" fill="hold"/>
                                            <p:tgtEl>
                                              <p:spTgt spid="39"/>
                                            </p:tgtEl>
                                            <p:attrNameLst>
                                              <p:attrName>ppt_h</p:attrName>
                                            </p:attrNameLst>
                                          </p:cBhvr>
                                          <p:tavLst>
                                            <p:tav tm="0">
                                              <p:val>
                                                <p:fltVal val="0"/>
                                              </p:val>
                                            </p:tav>
                                            <p:tav tm="100000">
                                              <p:val>
                                                <p:strVal val="#ppt_h"/>
                                              </p:val>
                                            </p:tav>
                                          </p:tavLst>
                                        </p:anim>
                                        <p:animEffect transition="in" filter="fade">
                                          <p:cBhvr>
                                            <p:cTn id="44" dur="1000"/>
                                            <p:tgtEl>
                                              <p:spTgt spid="39"/>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40"/>
                                            </p:tgtEl>
                                            <p:attrNameLst>
                                              <p:attrName>style.visibility</p:attrName>
                                            </p:attrNameLst>
                                          </p:cBhvr>
                                          <p:to>
                                            <p:strVal val="visible"/>
                                          </p:to>
                                        </p:set>
                                        <p:anim calcmode="lin" valueType="num">
                                          <p:cBhvr>
                                            <p:cTn id="47" dur="1000" fill="hold"/>
                                            <p:tgtEl>
                                              <p:spTgt spid="40"/>
                                            </p:tgtEl>
                                            <p:attrNameLst>
                                              <p:attrName>ppt_w</p:attrName>
                                            </p:attrNameLst>
                                          </p:cBhvr>
                                          <p:tavLst>
                                            <p:tav tm="0">
                                              <p:val>
                                                <p:fltVal val="0"/>
                                              </p:val>
                                            </p:tav>
                                            <p:tav tm="100000">
                                              <p:val>
                                                <p:strVal val="#ppt_w"/>
                                              </p:val>
                                            </p:tav>
                                          </p:tavLst>
                                        </p:anim>
                                        <p:anim calcmode="lin" valueType="num">
                                          <p:cBhvr>
                                            <p:cTn id="48" dur="1000" fill="hold"/>
                                            <p:tgtEl>
                                              <p:spTgt spid="40"/>
                                            </p:tgtEl>
                                            <p:attrNameLst>
                                              <p:attrName>ppt_h</p:attrName>
                                            </p:attrNameLst>
                                          </p:cBhvr>
                                          <p:tavLst>
                                            <p:tav tm="0">
                                              <p:val>
                                                <p:fltVal val="0"/>
                                              </p:val>
                                            </p:tav>
                                            <p:tav tm="100000">
                                              <p:val>
                                                <p:strVal val="#ppt_h"/>
                                              </p:val>
                                            </p:tav>
                                          </p:tavLst>
                                        </p:anim>
                                        <p:animEffect transition="in" filter="fade">
                                          <p:cBhvr>
                                            <p:cTn id="49" dur="1000"/>
                                            <p:tgtEl>
                                              <p:spTgt spid="40"/>
                                            </p:tgtEl>
                                          </p:cBhvr>
                                        </p:animEffect>
                                      </p:childTnLst>
                                    </p:cTn>
                                  </p:par>
                                </p:childTnLst>
                              </p:cTn>
                            </p:par>
                            <p:par>
                              <p:cTn id="50" fill="hold">
                                <p:stCondLst>
                                  <p:cond delay="1400"/>
                                </p:stCondLst>
                                <p:childTnLst>
                                  <p:par>
                                    <p:cTn id="51" presetID="31" presetClass="entr" presetSubtype="0" fill="hold" grpId="0" nodeType="afterEffect">
                                      <p:stCondLst>
                                        <p:cond delay="0"/>
                                      </p:stCondLst>
                                      <p:iterate type="lt">
                                        <p:tmPct val="5000"/>
                                      </p:iterate>
                                      <p:childTnLst>
                                        <p:set>
                                          <p:cBhvr>
                                            <p:cTn id="52" dur="1" fill="hold">
                                              <p:stCondLst>
                                                <p:cond delay="0"/>
                                              </p:stCondLst>
                                            </p:cTn>
                                            <p:tgtEl>
                                              <p:spTgt spid="41"/>
                                            </p:tgtEl>
                                            <p:attrNameLst>
                                              <p:attrName>style.visibility</p:attrName>
                                            </p:attrNameLst>
                                          </p:cBhvr>
                                          <p:to>
                                            <p:strVal val="visible"/>
                                          </p:to>
                                        </p:set>
                                        <p:anim calcmode="lin" valueType="num">
                                          <p:cBhvr>
                                            <p:cTn id="53" dur="750" fill="hold"/>
                                            <p:tgtEl>
                                              <p:spTgt spid="41"/>
                                            </p:tgtEl>
                                            <p:attrNameLst>
                                              <p:attrName>ppt_w</p:attrName>
                                            </p:attrNameLst>
                                          </p:cBhvr>
                                          <p:tavLst>
                                            <p:tav tm="0">
                                              <p:val>
                                                <p:fltVal val="0"/>
                                              </p:val>
                                            </p:tav>
                                            <p:tav tm="100000">
                                              <p:val>
                                                <p:strVal val="#ppt_w"/>
                                              </p:val>
                                            </p:tav>
                                          </p:tavLst>
                                        </p:anim>
                                        <p:anim calcmode="lin" valueType="num">
                                          <p:cBhvr>
                                            <p:cTn id="54" dur="750" fill="hold"/>
                                            <p:tgtEl>
                                              <p:spTgt spid="41"/>
                                            </p:tgtEl>
                                            <p:attrNameLst>
                                              <p:attrName>ppt_h</p:attrName>
                                            </p:attrNameLst>
                                          </p:cBhvr>
                                          <p:tavLst>
                                            <p:tav tm="0">
                                              <p:val>
                                                <p:fltVal val="0"/>
                                              </p:val>
                                            </p:tav>
                                            <p:tav tm="100000">
                                              <p:val>
                                                <p:strVal val="#ppt_h"/>
                                              </p:val>
                                            </p:tav>
                                          </p:tavLst>
                                        </p:anim>
                                        <p:anim calcmode="lin" valueType="num">
                                          <p:cBhvr>
                                            <p:cTn id="55" dur="750" fill="hold"/>
                                            <p:tgtEl>
                                              <p:spTgt spid="41"/>
                                            </p:tgtEl>
                                            <p:attrNameLst>
                                              <p:attrName>style.rotation</p:attrName>
                                            </p:attrNameLst>
                                          </p:cBhvr>
                                          <p:tavLst>
                                            <p:tav tm="0">
                                              <p:val>
                                                <p:fltVal val="90"/>
                                              </p:val>
                                            </p:tav>
                                            <p:tav tm="100000">
                                              <p:val>
                                                <p:fltVal val="0"/>
                                              </p:val>
                                            </p:tav>
                                          </p:tavLst>
                                        </p:anim>
                                        <p:animEffect transition="in" filter="fade">
                                          <p:cBhvr>
                                            <p:cTn id="56" dur="750"/>
                                            <p:tgtEl>
                                              <p:spTgt spid="41"/>
                                            </p:tgtEl>
                                          </p:cBhvr>
                                        </p:animEffect>
                                      </p:childTnLst>
                                    </p:cTn>
                                  </p:par>
                                </p:childTnLst>
                              </p:cTn>
                            </p:par>
                            <p:par>
                              <p:cTn id="57" fill="hold">
                                <p:stCondLst>
                                  <p:cond delay="2188"/>
                                </p:stCondLst>
                                <p:childTnLst>
                                  <p:par>
                                    <p:cTn id="58" presetID="53" presetClass="entr" presetSubtype="16"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 calcmode="lin" valueType="num">
                                          <p:cBhvr>
                                            <p:cTn id="60" dur="750" fill="hold"/>
                                            <p:tgtEl>
                                              <p:spTgt spid="2"/>
                                            </p:tgtEl>
                                            <p:attrNameLst>
                                              <p:attrName>ppt_w</p:attrName>
                                            </p:attrNameLst>
                                          </p:cBhvr>
                                          <p:tavLst>
                                            <p:tav tm="0">
                                              <p:val>
                                                <p:fltVal val="0"/>
                                              </p:val>
                                            </p:tav>
                                            <p:tav tm="100000">
                                              <p:val>
                                                <p:strVal val="#ppt_w"/>
                                              </p:val>
                                            </p:tav>
                                          </p:tavLst>
                                        </p:anim>
                                        <p:anim calcmode="lin" valueType="num">
                                          <p:cBhvr>
                                            <p:cTn id="61" dur="750" fill="hold"/>
                                            <p:tgtEl>
                                              <p:spTgt spid="2"/>
                                            </p:tgtEl>
                                            <p:attrNameLst>
                                              <p:attrName>ppt_h</p:attrName>
                                            </p:attrNameLst>
                                          </p:cBhvr>
                                          <p:tavLst>
                                            <p:tav tm="0">
                                              <p:val>
                                                <p:fltVal val="0"/>
                                              </p:val>
                                            </p:tav>
                                            <p:tav tm="100000">
                                              <p:val>
                                                <p:strVal val="#ppt_h"/>
                                              </p:val>
                                            </p:tav>
                                          </p:tavLst>
                                        </p:anim>
                                        <p:animEffect transition="in" filter="fade">
                                          <p:cBhvr>
                                            <p:cTn id="62" dur="750"/>
                                            <p:tgtEl>
                                              <p:spTgt spid="2"/>
                                            </p:tgtEl>
                                          </p:cBhvr>
                                        </p:animEffect>
                                      </p:childTnLst>
                                    </p:cTn>
                                  </p:par>
                                  <p:par>
                                    <p:cTn id="63" presetID="2" presetClass="entr" presetSubtype="2" fill="hold" grpId="0" nodeType="withEffect">
                                      <p:stCondLst>
                                        <p:cond delay="25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750" fill="hold"/>
                                            <p:tgtEl>
                                              <p:spTgt spid="28"/>
                                            </p:tgtEl>
                                            <p:attrNameLst>
                                              <p:attrName>ppt_x</p:attrName>
                                            </p:attrNameLst>
                                          </p:cBhvr>
                                          <p:tavLst>
                                            <p:tav tm="0">
                                              <p:val>
                                                <p:strVal val="1+#ppt_w/2"/>
                                              </p:val>
                                            </p:tav>
                                            <p:tav tm="100000">
                                              <p:val>
                                                <p:strVal val="#ppt_x"/>
                                              </p:val>
                                            </p:tav>
                                          </p:tavLst>
                                        </p:anim>
                                        <p:anim calcmode="lin" valueType="num">
                                          <p:cBhvr additive="base">
                                            <p:cTn id="66" dur="750" fill="hold"/>
                                            <p:tgtEl>
                                              <p:spTgt spid="28"/>
                                            </p:tgtEl>
                                            <p:attrNameLst>
                                              <p:attrName>ppt_y</p:attrName>
                                            </p:attrNameLst>
                                          </p:cBhvr>
                                          <p:tavLst>
                                            <p:tav tm="0">
                                              <p:val>
                                                <p:strVal val="#ppt_y"/>
                                              </p:val>
                                            </p:tav>
                                            <p:tav tm="100000">
                                              <p:val>
                                                <p:strVal val="#ppt_y"/>
                                              </p:val>
                                            </p:tav>
                                          </p:tavLst>
                                        </p:anim>
                                      </p:childTnLst>
                                    </p:cTn>
                                  </p:par>
                                  <p:par>
                                    <p:cTn id="67" presetID="53" presetClass="entr" presetSubtype="16" fill="hold" nodeType="withEffect">
                                      <p:stCondLst>
                                        <p:cond delay="500"/>
                                      </p:stCondLst>
                                      <p:childTnLst>
                                        <p:set>
                                          <p:cBhvr>
                                            <p:cTn id="68" dur="1" fill="hold">
                                              <p:stCondLst>
                                                <p:cond delay="0"/>
                                              </p:stCondLst>
                                            </p:cTn>
                                            <p:tgtEl>
                                              <p:spTgt spid="50"/>
                                            </p:tgtEl>
                                            <p:attrNameLst>
                                              <p:attrName>style.visibility</p:attrName>
                                            </p:attrNameLst>
                                          </p:cBhvr>
                                          <p:to>
                                            <p:strVal val="visible"/>
                                          </p:to>
                                        </p:set>
                                        <p:anim calcmode="lin" valueType="num">
                                          <p:cBhvr>
                                            <p:cTn id="69" dur="750" fill="hold"/>
                                            <p:tgtEl>
                                              <p:spTgt spid="50"/>
                                            </p:tgtEl>
                                            <p:attrNameLst>
                                              <p:attrName>ppt_w</p:attrName>
                                            </p:attrNameLst>
                                          </p:cBhvr>
                                          <p:tavLst>
                                            <p:tav tm="0">
                                              <p:val>
                                                <p:fltVal val="0"/>
                                              </p:val>
                                            </p:tav>
                                            <p:tav tm="100000">
                                              <p:val>
                                                <p:strVal val="#ppt_w"/>
                                              </p:val>
                                            </p:tav>
                                          </p:tavLst>
                                        </p:anim>
                                        <p:anim calcmode="lin" valueType="num">
                                          <p:cBhvr>
                                            <p:cTn id="70" dur="750" fill="hold"/>
                                            <p:tgtEl>
                                              <p:spTgt spid="50"/>
                                            </p:tgtEl>
                                            <p:attrNameLst>
                                              <p:attrName>ppt_h</p:attrName>
                                            </p:attrNameLst>
                                          </p:cBhvr>
                                          <p:tavLst>
                                            <p:tav tm="0">
                                              <p:val>
                                                <p:fltVal val="0"/>
                                              </p:val>
                                            </p:tav>
                                            <p:tav tm="100000">
                                              <p:val>
                                                <p:strVal val="#ppt_h"/>
                                              </p:val>
                                            </p:tav>
                                          </p:tavLst>
                                        </p:anim>
                                        <p:animEffect transition="in" filter="fade">
                                          <p:cBhvr>
                                            <p:cTn id="71" dur="750"/>
                                            <p:tgtEl>
                                              <p:spTgt spid="50"/>
                                            </p:tgtEl>
                                          </p:cBhvr>
                                        </p:animEffect>
                                      </p:childTnLst>
                                    </p:cTn>
                                  </p:par>
                                  <p:par>
                                    <p:cTn id="72" presetID="2" presetClass="entr" presetSubtype="2" fill="hold" grpId="0" nodeType="withEffect">
                                      <p:stCondLst>
                                        <p:cond delay="75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750" fill="hold"/>
                                            <p:tgtEl>
                                              <p:spTgt spid="29"/>
                                            </p:tgtEl>
                                            <p:attrNameLst>
                                              <p:attrName>ppt_x</p:attrName>
                                            </p:attrNameLst>
                                          </p:cBhvr>
                                          <p:tavLst>
                                            <p:tav tm="0">
                                              <p:val>
                                                <p:strVal val="1+#ppt_w/2"/>
                                              </p:val>
                                            </p:tav>
                                            <p:tav tm="100000">
                                              <p:val>
                                                <p:strVal val="#ppt_x"/>
                                              </p:val>
                                            </p:tav>
                                          </p:tavLst>
                                        </p:anim>
                                        <p:anim calcmode="lin" valueType="num">
                                          <p:cBhvr additive="base">
                                            <p:cTn id="75" dur="750" fill="hold"/>
                                            <p:tgtEl>
                                              <p:spTgt spid="29"/>
                                            </p:tgtEl>
                                            <p:attrNameLst>
                                              <p:attrName>ppt_y</p:attrName>
                                            </p:attrNameLst>
                                          </p:cBhvr>
                                          <p:tavLst>
                                            <p:tav tm="0">
                                              <p:val>
                                                <p:strVal val="#ppt_y"/>
                                              </p:val>
                                            </p:tav>
                                            <p:tav tm="100000">
                                              <p:val>
                                                <p:strVal val="#ppt_y"/>
                                              </p:val>
                                            </p:tav>
                                          </p:tavLst>
                                        </p:anim>
                                      </p:childTnLst>
                                    </p:cTn>
                                  </p:par>
                                  <p:par>
                                    <p:cTn id="76" presetID="53" presetClass="entr" presetSubtype="16" fill="hold" nodeType="withEffect">
                                      <p:stCondLst>
                                        <p:cond delay="1000"/>
                                      </p:stCondLst>
                                      <p:childTnLst>
                                        <p:set>
                                          <p:cBhvr>
                                            <p:cTn id="77" dur="1" fill="hold">
                                              <p:stCondLst>
                                                <p:cond delay="0"/>
                                              </p:stCondLst>
                                            </p:cTn>
                                            <p:tgtEl>
                                              <p:spTgt spid="55"/>
                                            </p:tgtEl>
                                            <p:attrNameLst>
                                              <p:attrName>style.visibility</p:attrName>
                                            </p:attrNameLst>
                                          </p:cBhvr>
                                          <p:to>
                                            <p:strVal val="visible"/>
                                          </p:to>
                                        </p:set>
                                        <p:anim calcmode="lin" valueType="num">
                                          <p:cBhvr>
                                            <p:cTn id="78" dur="750" fill="hold"/>
                                            <p:tgtEl>
                                              <p:spTgt spid="55"/>
                                            </p:tgtEl>
                                            <p:attrNameLst>
                                              <p:attrName>ppt_w</p:attrName>
                                            </p:attrNameLst>
                                          </p:cBhvr>
                                          <p:tavLst>
                                            <p:tav tm="0">
                                              <p:val>
                                                <p:fltVal val="0"/>
                                              </p:val>
                                            </p:tav>
                                            <p:tav tm="100000">
                                              <p:val>
                                                <p:strVal val="#ppt_w"/>
                                              </p:val>
                                            </p:tav>
                                          </p:tavLst>
                                        </p:anim>
                                        <p:anim calcmode="lin" valueType="num">
                                          <p:cBhvr>
                                            <p:cTn id="79" dur="750" fill="hold"/>
                                            <p:tgtEl>
                                              <p:spTgt spid="55"/>
                                            </p:tgtEl>
                                            <p:attrNameLst>
                                              <p:attrName>ppt_h</p:attrName>
                                            </p:attrNameLst>
                                          </p:cBhvr>
                                          <p:tavLst>
                                            <p:tav tm="0">
                                              <p:val>
                                                <p:fltVal val="0"/>
                                              </p:val>
                                            </p:tav>
                                            <p:tav tm="100000">
                                              <p:val>
                                                <p:strVal val="#ppt_h"/>
                                              </p:val>
                                            </p:tav>
                                          </p:tavLst>
                                        </p:anim>
                                        <p:animEffect transition="in" filter="fade">
                                          <p:cBhvr>
                                            <p:cTn id="80" dur="750"/>
                                            <p:tgtEl>
                                              <p:spTgt spid="55"/>
                                            </p:tgtEl>
                                          </p:cBhvr>
                                        </p:animEffect>
                                      </p:childTnLst>
                                    </p:cTn>
                                  </p:par>
                                  <p:par>
                                    <p:cTn id="81" presetID="53" presetClass="entr" presetSubtype="16" fill="hold" nodeType="withEffect">
                                      <p:stCondLst>
                                        <p:cond delay="1500"/>
                                      </p:stCondLst>
                                      <p:childTnLst>
                                        <p:set>
                                          <p:cBhvr>
                                            <p:cTn id="82" dur="1" fill="hold">
                                              <p:stCondLst>
                                                <p:cond delay="0"/>
                                              </p:stCondLst>
                                            </p:cTn>
                                            <p:tgtEl>
                                              <p:spTgt spid="58"/>
                                            </p:tgtEl>
                                            <p:attrNameLst>
                                              <p:attrName>style.visibility</p:attrName>
                                            </p:attrNameLst>
                                          </p:cBhvr>
                                          <p:to>
                                            <p:strVal val="visible"/>
                                          </p:to>
                                        </p:set>
                                        <p:anim calcmode="lin" valueType="num">
                                          <p:cBhvr>
                                            <p:cTn id="83" dur="750" fill="hold"/>
                                            <p:tgtEl>
                                              <p:spTgt spid="58"/>
                                            </p:tgtEl>
                                            <p:attrNameLst>
                                              <p:attrName>ppt_w</p:attrName>
                                            </p:attrNameLst>
                                          </p:cBhvr>
                                          <p:tavLst>
                                            <p:tav tm="0">
                                              <p:val>
                                                <p:fltVal val="0"/>
                                              </p:val>
                                            </p:tav>
                                            <p:tav tm="100000">
                                              <p:val>
                                                <p:strVal val="#ppt_w"/>
                                              </p:val>
                                            </p:tav>
                                          </p:tavLst>
                                        </p:anim>
                                        <p:anim calcmode="lin" valueType="num">
                                          <p:cBhvr>
                                            <p:cTn id="84" dur="750" fill="hold"/>
                                            <p:tgtEl>
                                              <p:spTgt spid="58"/>
                                            </p:tgtEl>
                                            <p:attrNameLst>
                                              <p:attrName>ppt_h</p:attrName>
                                            </p:attrNameLst>
                                          </p:cBhvr>
                                          <p:tavLst>
                                            <p:tav tm="0">
                                              <p:val>
                                                <p:fltVal val="0"/>
                                              </p:val>
                                            </p:tav>
                                            <p:tav tm="100000">
                                              <p:val>
                                                <p:strVal val="#ppt_h"/>
                                              </p:val>
                                            </p:tav>
                                          </p:tavLst>
                                        </p:anim>
                                        <p:animEffect transition="in" filter="fade">
                                          <p:cBhvr>
                                            <p:cTn id="85" dur="750"/>
                                            <p:tgtEl>
                                              <p:spTgt spid="58"/>
                                            </p:tgtEl>
                                          </p:cBhvr>
                                        </p:animEffect>
                                      </p:childTnLst>
                                    </p:cTn>
                                  </p:par>
                                  <p:par>
                                    <p:cTn id="86" presetID="2" presetClass="entr" presetSubtype="2" fill="hold" grpId="0" nodeType="withEffect">
                                      <p:stCondLst>
                                        <p:cond delay="1750"/>
                                      </p:stCondLst>
                                      <p:childTnLst>
                                        <p:set>
                                          <p:cBhvr>
                                            <p:cTn id="87" dur="1" fill="hold">
                                              <p:stCondLst>
                                                <p:cond delay="0"/>
                                              </p:stCondLst>
                                            </p:cTn>
                                            <p:tgtEl>
                                              <p:spTgt spid="31"/>
                                            </p:tgtEl>
                                            <p:attrNameLst>
                                              <p:attrName>style.visibility</p:attrName>
                                            </p:attrNameLst>
                                          </p:cBhvr>
                                          <p:to>
                                            <p:strVal val="visible"/>
                                          </p:to>
                                        </p:set>
                                        <p:anim calcmode="lin" valueType="num">
                                          <p:cBhvr additive="base">
                                            <p:cTn id="88" dur="750" fill="hold"/>
                                            <p:tgtEl>
                                              <p:spTgt spid="31"/>
                                            </p:tgtEl>
                                            <p:attrNameLst>
                                              <p:attrName>ppt_x</p:attrName>
                                            </p:attrNameLst>
                                          </p:cBhvr>
                                          <p:tavLst>
                                            <p:tav tm="0">
                                              <p:val>
                                                <p:strVal val="1+#ppt_w/2"/>
                                              </p:val>
                                            </p:tav>
                                            <p:tav tm="100000">
                                              <p:val>
                                                <p:strVal val="#ppt_x"/>
                                              </p:val>
                                            </p:tav>
                                          </p:tavLst>
                                        </p:anim>
                                        <p:anim calcmode="lin" valueType="num">
                                          <p:cBhvr additive="base">
                                            <p:cTn id="89" dur="750" fill="hold"/>
                                            <p:tgtEl>
                                              <p:spTgt spid="31"/>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750"/>
                                      </p:stCondLst>
                                      <p:childTnLst>
                                        <p:set>
                                          <p:cBhvr>
                                            <p:cTn id="91" dur="1" fill="hold">
                                              <p:stCondLst>
                                                <p:cond delay="0"/>
                                              </p:stCondLst>
                                            </p:cTn>
                                            <p:tgtEl>
                                              <p:spTgt spid="44"/>
                                            </p:tgtEl>
                                            <p:attrNameLst>
                                              <p:attrName>style.visibility</p:attrName>
                                            </p:attrNameLst>
                                          </p:cBhvr>
                                          <p:to>
                                            <p:strVal val="visible"/>
                                          </p:to>
                                        </p:set>
                                        <p:anim calcmode="lin" valueType="num">
                                          <p:cBhvr additive="base">
                                            <p:cTn id="92" dur="750" fill="hold"/>
                                            <p:tgtEl>
                                              <p:spTgt spid="44"/>
                                            </p:tgtEl>
                                            <p:attrNameLst>
                                              <p:attrName>ppt_x</p:attrName>
                                            </p:attrNameLst>
                                          </p:cBhvr>
                                          <p:tavLst>
                                            <p:tav tm="0">
                                              <p:val>
                                                <p:strVal val="1+#ppt_w/2"/>
                                              </p:val>
                                            </p:tav>
                                            <p:tav tm="100000">
                                              <p:val>
                                                <p:strVal val="#ppt_x"/>
                                              </p:val>
                                            </p:tav>
                                          </p:tavLst>
                                        </p:anim>
                                        <p:anim calcmode="lin" valueType="num">
                                          <p:cBhvr additive="base">
                                            <p:cTn id="93" dur="75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4"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08755" y="323292"/>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dirty="0">
                <a:solidFill>
                  <a:srgbClr val="00B0F0"/>
                </a:solidFill>
                <a:latin typeface="微软雅黑" pitchFamily="34" charset="-122"/>
                <a:ea typeface="微软雅黑" pitchFamily="34" charset="-122"/>
                <a:sym typeface="宋体" pitchFamily="2" charset="-122"/>
              </a:rPr>
              <a:t>學習重點調整</a:t>
            </a:r>
            <a:endParaRPr lang="zh-CN" altLang="en-US" sz="2600" dirty="0">
              <a:solidFill>
                <a:srgbClr val="00B0F0"/>
              </a:solidFill>
              <a:latin typeface="微软雅黑" pitchFamily="34" charset="-122"/>
              <a:ea typeface="微软雅黑" pitchFamily="34" charset="-122"/>
              <a:sym typeface="宋体"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TW" sz="3600" b="1" spc="-300" dirty="0">
                  <a:solidFill>
                    <a:schemeClr val="bg1"/>
                  </a:solidFill>
                  <a:latin typeface="微软雅黑" pitchFamily="34" charset="-122"/>
                  <a:ea typeface="微软雅黑" pitchFamily="34" charset="-122"/>
                </a:rPr>
                <a:t>2</a:t>
              </a:r>
              <a:endParaRPr lang="zh-CN" altLang="en-US" sz="3600" b="1" spc="-300" dirty="0">
                <a:solidFill>
                  <a:schemeClr val="bg1"/>
                </a:solidFill>
                <a:latin typeface="微软雅黑" pitchFamily="34" charset="-122"/>
                <a:ea typeface="微软雅黑" pitchFamily="34" charset="-122"/>
              </a:endParaRPr>
            </a:p>
          </p:txBody>
        </p:sp>
      </p:grpSp>
      <p:pic>
        <p:nvPicPr>
          <p:cNvPr id="11" name="圖片 10">
            <a:extLst>
              <a:ext uri="{FF2B5EF4-FFF2-40B4-BE49-F238E27FC236}">
                <a16:creationId xmlns:a16="http://schemas.microsoft.com/office/drawing/2014/main" id="{591FB001-970C-48B3-86FC-9495B071B3CF}"/>
              </a:ext>
            </a:extLst>
          </p:cNvPr>
          <p:cNvPicPr>
            <a:picLocks noChangeAspect="1"/>
          </p:cNvPicPr>
          <p:nvPr/>
        </p:nvPicPr>
        <p:blipFill>
          <a:blip r:embed="rId3"/>
          <a:stretch>
            <a:fillRect/>
          </a:stretch>
        </p:blipFill>
        <p:spPr>
          <a:xfrm>
            <a:off x="1149605" y="1180772"/>
            <a:ext cx="9891202" cy="5283762"/>
          </a:xfrm>
          <a:prstGeom prst="rect">
            <a:avLst/>
          </a:prstGeom>
        </p:spPr>
      </p:pic>
    </p:spTree>
    <p:extLst>
      <p:ext uri="{BB962C8B-B14F-4D97-AF65-F5344CB8AC3E}">
        <p14:creationId xmlns:p14="http://schemas.microsoft.com/office/powerpoint/2010/main" val="40453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151836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dirty="0">
                <a:solidFill>
                  <a:srgbClr val="00B0F0"/>
                </a:solidFill>
                <a:latin typeface="微软雅黑" pitchFamily="34" charset="-122"/>
                <a:ea typeface="微软雅黑" pitchFamily="34" charset="-122"/>
                <a:sym typeface="宋体" pitchFamily="2" charset="-122"/>
              </a:rPr>
              <a:t>引導流程</a:t>
            </a:r>
            <a:endParaRPr lang="zh-CN" altLang="en-US" sz="2600" dirty="0">
              <a:solidFill>
                <a:srgbClr val="00B0F0"/>
              </a:solidFill>
              <a:latin typeface="微软雅黑" pitchFamily="34" charset="-122"/>
              <a:ea typeface="微软雅黑" pitchFamily="34" charset="-122"/>
              <a:sym typeface="宋体"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TW" sz="3600" b="1" spc="-300" dirty="0">
                  <a:solidFill>
                    <a:schemeClr val="bg1"/>
                  </a:solidFill>
                  <a:latin typeface="微软雅黑" pitchFamily="34" charset="-122"/>
                  <a:ea typeface="微软雅黑" pitchFamily="34" charset="-122"/>
                </a:rPr>
                <a:t>3</a:t>
              </a:r>
              <a:endParaRPr lang="zh-CN" altLang="en-US" sz="3600" b="1" spc="-300" dirty="0">
                <a:solidFill>
                  <a:schemeClr val="bg1"/>
                </a:solidFill>
                <a:latin typeface="微软雅黑" pitchFamily="34" charset="-122"/>
                <a:ea typeface="微软雅黑" pitchFamily="34" charset="-122"/>
              </a:endParaRPr>
            </a:p>
          </p:txBody>
        </p:sp>
      </p:grpSp>
      <p:sp>
        <p:nvSpPr>
          <p:cNvPr id="10" name="矩形 9"/>
          <p:cNvSpPr/>
          <p:nvPr/>
        </p:nvSpPr>
        <p:spPr>
          <a:xfrm>
            <a:off x="944761" y="1554480"/>
            <a:ext cx="10697551" cy="1569720"/>
          </a:xfrm>
          <a:prstGeom prst="rect">
            <a:avLst/>
          </a:prstGeom>
          <a:solidFill>
            <a:srgbClr val="00B0F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TW" sz="2400" b="1" dirty="0"/>
              <a:t>「</a:t>
            </a:r>
            <a:r>
              <a:rPr lang="zh-TW" altLang="en-US" sz="2400" b="1" dirty="0"/>
              <a:t>學習高手任務</a:t>
            </a:r>
            <a:r>
              <a:rPr lang="zh-TW" altLang="zh-TW" sz="2400" b="1" dirty="0"/>
              <a:t>」－</a:t>
            </a:r>
            <a:r>
              <a:rPr lang="zh-TW" altLang="en-US" sz="2400" b="1" dirty="0"/>
              <a:t>接續</a:t>
            </a:r>
            <a:r>
              <a:rPr lang="zh-TW" altLang="en-US" sz="2400" b="1" dirty="0">
                <a:latin typeface="新細明體" panose="02020500000000000000" pitchFamily="18" charset="-120"/>
                <a:ea typeface="新細明體" panose="02020500000000000000" pitchFamily="18" charset="-120"/>
              </a:rPr>
              <a:t>「</a:t>
            </a:r>
            <a:r>
              <a:rPr lang="zh-TW" altLang="en-US" sz="2400" b="1" dirty="0"/>
              <a:t>學習資源讚</a:t>
            </a:r>
            <a:r>
              <a:rPr lang="zh-TW" altLang="en-US" sz="2400" b="1" dirty="0">
                <a:latin typeface="新細明體" panose="02020500000000000000" pitchFamily="18" charset="-120"/>
                <a:ea typeface="新細明體" panose="02020500000000000000" pitchFamily="18" charset="-120"/>
              </a:rPr>
              <a:t>」</a:t>
            </a:r>
            <a:r>
              <a:rPr lang="zh-TW" altLang="en-US" sz="2400" b="1" dirty="0"/>
              <a:t>課程，各組分享生活類及學習類</a:t>
            </a:r>
            <a:r>
              <a:rPr lang="en-US" altLang="zh-TW" sz="2400" b="1" dirty="0"/>
              <a:t>APP</a:t>
            </a:r>
            <a:r>
              <a:rPr lang="zh-TW" altLang="en-US" sz="2400" b="1" dirty="0"/>
              <a:t>或學習平台介紹後，要讓學生從中選取告一種</a:t>
            </a:r>
            <a:r>
              <a:rPr lang="en-US" altLang="zh-TW" sz="2400" b="1" dirty="0"/>
              <a:t>APP</a:t>
            </a:r>
            <a:r>
              <a:rPr lang="zh-TW" altLang="en-US" sz="2400" b="1" dirty="0"/>
              <a:t>或學習平台，進行自學任務，並進行紀錄與自我檢核</a:t>
            </a:r>
            <a:r>
              <a:rPr lang="zh-TW" altLang="zh-TW" sz="2400" b="1" dirty="0"/>
              <a:t>：</a:t>
            </a: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825" t="54063" r="26286" b="18125"/>
          <a:stretch/>
        </p:blipFill>
        <p:spPr bwMode="auto">
          <a:xfrm>
            <a:off x="944761" y="3542983"/>
            <a:ext cx="10623053" cy="277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橢圓 3">
            <a:extLst>
              <a:ext uri="{FF2B5EF4-FFF2-40B4-BE49-F238E27FC236}">
                <a16:creationId xmlns:a16="http://schemas.microsoft.com/office/drawing/2014/main" id="{D0358BED-2909-462D-8B3F-32448097CF7F}"/>
              </a:ext>
            </a:extLst>
          </p:cNvPr>
          <p:cNvSpPr/>
          <p:nvPr/>
        </p:nvSpPr>
        <p:spPr>
          <a:xfrm>
            <a:off x="1466193" y="3685772"/>
            <a:ext cx="1902968" cy="1737566"/>
          </a:xfrm>
          <a:prstGeom prst="ellips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文字方塊 10">
            <a:extLst>
              <a:ext uri="{FF2B5EF4-FFF2-40B4-BE49-F238E27FC236}">
                <a16:creationId xmlns:a16="http://schemas.microsoft.com/office/drawing/2014/main" id="{278042CD-B73C-43BD-90DC-EBB272DC43BD}"/>
              </a:ext>
            </a:extLst>
          </p:cNvPr>
          <p:cNvSpPr txBox="1"/>
          <p:nvPr/>
        </p:nvSpPr>
        <p:spPr>
          <a:xfrm>
            <a:off x="1592317" y="4116055"/>
            <a:ext cx="1776844" cy="1015663"/>
          </a:xfrm>
          <a:prstGeom prst="rect">
            <a:avLst/>
          </a:prstGeom>
          <a:noFill/>
        </p:spPr>
        <p:txBody>
          <a:bodyPr wrap="square" rtlCol="0">
            <a:spAutoFit/>
          </a:bodyPr>
          <a:lstStyle/>
          <a:p>
            <a:r>
              <a:rPr lang="zh-TW" altLang="en-US" sz="3000" b="1" dirty="0"/>
              <a:t>學習高手   </a:t>
            </a:r>
            <a:endParaRPr lang="en-US" altLang="zh-TW" sz="3000" b="1" dirty="0"/>
          </a:p>
          <a:p>
            <a:r>
              <a:rPr lang="zh-TW" altLang="en-US" sz="3000" b="1" dirty="0"/>
              <a:t>    任務</a:t>
            </a:r>
          </a:p>
        </p:txBody>
      </p:sp>
      <p:sp>
        <p:nvSpPr>
          <p:cNvPr id="13" name="箭號: ＞形 12">
            <a:extLst>
              <a:ext uri="{FF2B5EF4-FFF2-40B4-BE49-F238E27FC236}">
                <a16:creationId xmlns:a16="http://schemas.microsoft.com/office/drawing/2014/main" id="{37A9A26C-1584-481C-A5F5-B9EB91D8641C}"/>
              </a:ext>
            </a:extLst>
          </p:cNvPr>
          <p:cNvSpPr/>
          <p:nvPr/>
        </p:nvSpPr>
        <p:spPr>
          <a:xfrm>
            <a:off x="1024759" y="5502166"/>
            <a:ext cx="2743200" cy="677917"/>
          </a:xfrm>
          <a:prstGeom prst="chevron">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dirty="0">
                <a:solidFill>
                  <a:schemeClr val="tx1"/>
                </a:solidFill>
              </a:rPr>
              <a:t>自主學習</a:t>
            </a:r>
          </a:p>
        </p:txBody>
      </p:sp>
      <p:sp>
        <p:nvSpPr>
          <p:cNvPr id="15" name="箭號: ＞形 14">
            <a:extLst>
              <a:ext uri="{FF2B5EF4-FFF2-40B4-BE49-F238E27FC236}">
                <a16:creationId xmlns:a16="http://schemas.microsoft.com/office/drawing/2014/main" id="{E9260863-13A4-4810-997B-D9456D669BCE}"/>
              </a:ext>
            </a:extLst>
          </p:cNvPr>
          <p:cNvSpPr/>
          <p:nvPr/>
        </p:nvSpPr>
        <p:spPr>
          <a:xfrm>
            <a:off x="3578772" y="5502166"/>
            <a:ext cx="2769477" cy="704193"/>
          </a:xfrm>
          <a:prstGeom prst="chevron">
            <a:avLst/>
          </a:prstGeom>
          <a:solidFill>
            <a:srgbClr val="B4E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dirty="0">
                <a:solidFill>
                  <a:schemeClr val="tx1"/>
                </a:solidFill>
              </a:rPr>
              <a:t>製作計畫</a:t>
            </a:r>
          </a:p>
        </p:txBody>
      </p:sp>
      <p:sp>
        <p:nvSpPr>
          <p:cNvPr id="14" name="箭號: ＞形 13">
            <a:extLst>
              <a:ext uri="{FF2B5EF4-FFF2-40B4-BE49-F238E27FC236}">
                <a16:creationId xmlns:a16="http://schemas.microsoft.com/office/drawing/2014/main" id="{766F6964-D97F-4939-BF37-7376F50FE3B4}"/>
              </a:ext>
            </a:extLst>
          </p:cNvPr>
          <p:cNvSpPr/>
          <p:nvPr/>
        </p:nvSpPr>
        <p:spPr>
          <a:xfrm>
            <a:off x="6159062" y="5502165"/>
            <a:ext cx="2779986" cy="709449"/>
          </a:xfrm>
          <a:prstGeom prst="chevron">
            <a:avLst/>
          </a:prstGeom>
          <a:solidFill>
            <a:srgbClr val="B3D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dirty="0">
                <a:solidFill>
                  <a:schemeClr val="tx1"/>
                </a:solidFill>
              </a:rPr>
              <a:t>執行檢核</a:t>
            </a:r>
          </a:p>
        </p:txBody>
      </p:sp>
    </p:spTree>
    <p:extLst>
      <p:ext uri="{BB962C8B-B14F-4D97-AF65-F5344CB8AC3E}">
        <p14:creationId xmlns:p14="http://schemas.microsoft.com/office/powerpoint/2010/main" val="24400554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171393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dirty="0">
                <a:solidFill>
                  <a:srgbClr val="00B0F0"/>
                </a:solidFill>
                <a:latin typeface="微软雅黑" pitchFamily="34" charset="-122"/>
                <a:ea typeface="微软雅黑" pitchFamily="34" charset="-122"/>
                <a:cs typeface="Calibri" pitchFamily="34" charset="0"/>
                <a:sym typeface="Calibri" pitchFamily="34" charset="0"/>
              </a:rPr>
              <a:t>教學過程</a:t>
            </a:r>
            <a:r>
              <a:rPr lang="en-US" altLang="zh-TW" sz="2600" dirty="0">
                <a:solidFill>
                  <a:srgbClr val="00B0F0"/>
                </a:solidFill>
                <a:latin typeface="微软雅黑" pitchFamily="34" charset="-122"/>
                <a:ea typeface="微软雅黑" pitchFamily="34" charset="-122"/>
                <a:cs typeface="Calibri" pitchFamily="34" charset="0"/>
                <a:sym typeface="Calibri" pitchFamily="34" charset="0"/>
              </a:rPr>
              <a:t>1</a:t>
            </a:r>
            <a:endParaRPr lang="zh-CN" altLang="en-US" sz="2600" dirty="0">
              <a:solidFill>
                <a:srgbClr val="00B0F0"/>
              </a:solidFill>
              <a:latin typeface="微软雅黑" pitchFamily="34" charset="-122"/>
              <a:ea typeface="微软雅黑" pitchFamily="34" charset="-122"/>
              <a:sym typeface="宋体"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zh-TW" altLang="en-US" sz="3600" b="1" spc="-300" dirty="0">
                  <a:solidFill>
                    <a:schemeClr val="bg1"/>
                  </a:solidFill>
                  <a:latin typeface="微软雅黑" pitchFamily="34" charset="-122"/>
                  <a:ea typeface="微软雅黑" pitchFamily="34" charset="-122"/>
                </a:rPr>
                <a:t>４</a:t>
              </a:r>
              <a:endParaRPr lang="zh-CN" altLang="en-US" sz="3600" b="1" spc="-300" dirty="0">
                <a:solidFill>
                  <a:schemeClr val="bg1"/>
                </a:solidFill>
                <a:latin typeface="微软雅黑" pitchFamily="34" charset="-122"/>
                <a:ea typeface="微软雅黑" pitchFamily="34" charset="-122"/>
              </a:endParaRPr>
            </a:p>
          </p:txBody>
        </p:sp>
      </p:grpSp>
      <p:grpSp>
        <p:nvGrpSpPr>
          <p:cNvPr id="4" name="组合 3"/>
          <p:cNvGrpSpPr/>
          <p:nvPr/>
        </p:nvGrpSpPr>
        <p:grpSpPr>
          <a:xfrm>
            <a:off x="106779" y="2212527"/>
            <a:ext cx="5988427" cy="2434534"/>
            <a:chOff x="1335012" y="1131590"/>
            <a:chExt cx="3866463" cy="1571871"/>
          </a:xfrm>
          <a:solidFill>
            <a:srgbClr val="00B050"/>
          </a:solidFill>
        </p:grpSpPr>
        <p:grpSp>
          <p:nvGrpSpPr>
            <p:cNvPr id="18" name="组合 17"/>
            <p:cNvGrpSpPr/>
            <p:nvPr/>
          </p:nvGrpSpPr>
          <p:grpSpPr>
            <a:xfrm>
              <a:off x="1335012" y="1131590"/>
              <a:ext cx="3866463" cy="1571871"/>
              <a:chOff x="1610031" y="1685925"/>
              <a:chExt cx="5155284" cy="2095828"/>
            </a:xfrm>
            <a:grpFill/>
          </p:grpSpPr>
          <p:sp>
            <p:nvSpPr>
              <p:cNvPr id="19" name="矩形 1"/>
              <p:cNvSpPr>
                <a:spLocks noChangeArrowheads="1"/>
              </p:cNvSpPr>
              <p:nvPr/>
            </p:nvSpPr>
            <p:spPr bwMode="auto">
              <a:xfrm>
                <a:off x="1610031" y="1685925"/>
                <a:ext cx="5155284" cy="20958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zh-CN" sz="3200">
                  <a:solidFill>
                    <a:schemeClr val="accent2"/>
                  </a:solidFill>
                  <a:latin typeface="微软雅黑" pitchFamily="34" charset="-122"/>
                  <a:ea typeface="微软雅黑" pitchFamily="34" charset="-122"/>
                  <a:sym typeface="微软雅黑" pitchFamily="34" charset="-122"/>
                </a:endParaRPr>
              </a:p>
            </p:txBody>
          </p:sp>
          <p:sp>
            <p:nvSpPr>
              <p:cNvPr id="20" name="矩形 19"/>
              <p:cNvSpPr/>
              <p:nvPr/>
            </p:nvSpPr>
            <p:spPr>
              <a:xfrm>
                <a:off x="1821037" y="2299036"/>
                <a:ext cx="4799124" cy="1271794"/>
              </a:xfrm>
              <a:prstGeom prst="rect">
                <a:avLst/>
              </a:prstGeom>
              <a:grpFill/>
            </p:spPr>
            <p:txBody>
              <a:bodyPr wrap="square">
                <a:spAutoFit/>
              </a:bodyPr>
              <a:lstStyle/>
              <a:p>
                <a:pPr>
                  <a:lnSpc>
                    <a:spcPct val="150000"/>
                  </a:lnSpc>
                  <a:spcBef>
                    <a:spcPts val="750"/>
                  </a:spcBef>
                </a:pPr>
                <a:r>
                  <a:rPr lang="zh-TW" altLang="en-US" sz="2000" dirty="0">
                    <a:solidFill>
                      <a:schemeClr val="bg1"/>
                    </a:solidFill>
                    <a:latin typeface="微软雅黑" pitchFamily="34" charset="-122"/>
                    <a:ea typeface="微软雅黑" pitchFamily="34" charset="-122"/>
                    <a:cs typeface="宋体" charset="-122"/>
                  </a:rPr>
                  <a:t>學習高手任務行動說明：每人</a:t>
                </a:r>
                <a:r>
                  <a:rPr lang="en-US" altLang="zh-TW" sz="2000" dirty="0">
                    <a:solidFill>
                      <a:schemeClr val="bg1"/>
                    </a:solidFill>
                    <a:latin typeface="微软雅黑" pitchFamily="34" charset="-122"/>
                    <a:ea typeface="微软雅黑" pitchFamily="34" charset="-122"/>
                    <a:cs typeface="宋体" charset="-122"/>
                  </a:rPr>
                  <a:t>(</a:t>
                </a:r>
                <a:r>
                  <a:rPr lang="zh-TW" altLang="en-US" sz="2000" dirty="0">
                    <a:solidFill>
                      <a:schemeClr val="bg1"/>
                    </a:solidFill>
                    <a:latin typeface="微软雅黑" pitchFamily="34" charset="-122"/>
                    <a:ea typeface="微软雅黑" pitchFamily="34" charset="-122"/>
                    <a:cs typeface="宋体" charset="-122"/>
                  </a:rPr>
                  <a:t>可以找</a:t>
                </a:r>
                <a:r>
                  <a:rPr lang="en-US" altLang="zh-TW" sz="2000" dirty="0">
                    <a:solidFill>
                      <a:schemeClr val="bg1"/>
                    </a:solidFill>
                    <a:latin typeface="微软雅黑" pitchFamily="34" charset="-122"/>
                    <a:ea typeface="微软雅黑" pitchFamily="34" charset="-122"/>
                    <a:cs typeface="宋体" charset="-122"/>
                  </a:rPr>
                  <a:t>1-2</a:t>
                </a:r>
                <a:r>
                  <a:rPr lang="zh-TW" altLang="en-US" sz="2000" dirty="0">
                    <a:solidFill>
                      <a:schemeClr val="bg1"/>
                    </a:solidFill>
                    <a:latin typeface="微软雅黑" pitchFamily="34" charset="-122"/>
                    <a:ea typeface="微软雅黑" pitchFamily="34" charset="-122"/>
                    <a:cs typeface="宋体" charset="-122"/>
                  </a:rPr>
                  <a:t>位夥伴</a:t>
                </a:r>
                <a:r>
                  <a:rPr lang="en-US" altLang="zh-TW" sz="2000" dirty="0">
                    <a:solidFill>
                      <a:schemeClr val="bg1"/>
                    </a:solidFill>
                    <a:latin typeface="微软雅黑" pitchFamily="34" charset="-122"/>
                    <a:ea typeface="微软雅黑" pitchFamily="34" charset="-122"/>
                    <a:cs typeface="宋体" charset="-122"/>
                  </a:rPr>
                  <a:t>) </a:t>
                </a:r>
                <a:r>
                  <a:rPr lang="zh-TW" altLang="en-US" sz="2000" dirty="0">
                    <a:solidFill>
                      <a:schemeClr val="bg1"/>
                    </a:solidFill>
                    <a:latin typeface="微软雅黑" pitchFamily="34" charset="-122"/>
                    <a:ea typeface="微软雅黑" pitchFamily="34" charset="-122"/>
                    <a:cs typeface="宋体" charset="-122"/>
                  </a:rPr>
                  <a:t>擬訂一項學習計畫，執行</a:t>
                </a:r>
                <a:r>
                  <a:rPr lang="en-US" altLang="zh-TW" sz="2000" dirty="0">
                    <a:solidFill>
                      <a:schemeClr val="bg1"/>
                    </a:solidFill>
                    <a:latin typeface="微软雅黑" pitchFamily="34" charset="-122"/>
                    <a:ea typeface="微软雅黑" pitchFamily="34" charset="-122"/>
                    <a:cs typeface="宋体" charset="-122"/>
                  </a:rPr>
                  <a:t>2-3</a:t>
                </a:r>
                <a:r>
                  <a:rPr lang="zh-TW" altLang="en-US" sz="2000" dirty="0">
                    <a:solidFill>
                      <a:schemeClr val="bg1"/>
                    </a:solidFill>
                    <a:latin typeface="微软雅黑" pitchFamily="34" charset="-122"/>
                    <a:ea typeface="微软雅黑" pitchFamily="34" charset="-122"/>
                    <a:cs typeface="宋体" charset="-122"/>
                  </a:rPr>
                  <a:t>週：</a:t>
                </a:r>
                <a:r>
                  <a:rPr lang="en-US" altLang="zh-TW" sz="2000" dirty="0">
                    <a:solidFill>
                      <a:schemeClr val="bg1"/>
                    </a:solidFill>
                    <a:latin typeface="微软雅黑" pitchFamily="34" charset="-122"/>
                    <a:ea typeface="微软雅黑" pitchFamily="34" charset="-122"/>
                    <a:cs typeface="宋体" charset="-122"/>
                  </a:rPr>
                  <a:t>(</a:t>
                </a:r>
                <a:r>
                  <a:rPr lang="zh-TW" altLang="en-US" sz="2000" dirty="0">
                    <a:solidFill>
                      <a:schemeClr val="bg1"/>
                    </a:solidFill>
                    <a:latin typeface="微软雅黑" pitchFamily="34" charset="-122"/>
                    <a:ea typeface="微软雅黑" pitchFamily="34" charset="-122"/>
                    <a:cs typeface="宋体" charset="-122"/>
                  </a:rPr>
                  <a:t>身障生可依能力減少執行週數</a:t>
                </a:r>
                <a:r>
                  <a:rPr lang="en-US" altLang="zh-TW" sz="2000" dirty="0">
                    <a:solidFill>
                      <a:schemeClr val="bg1"/>
                    </a:solidFill>
                    <a:latin typeface="微软雅黑" pitchFamily="34" charset="-122"/>
                    <a:ea typeface="微软雅黑" pitchFamily="34" charset="-122"/>
                    <a:cs typeface="宋体" charset="-122"/>
                  </a:rPr>
                  <a:t>) </a:t>
                </a:r>
                <a:endParaRPr lang="zh-CN" altLang="en-US" sz="2000" dirty="0">
                  <a:solidFill>
                    <a:schemeClr val="bg1"/>
                  </a:solidFill>
                  <a:latin typeface="微软雅黑" pitchFamily="34" charset="-122"/>
                  <a:ea typeface="微软雅黑" pitchFamily="34" charset="-122"/>
                  <a:cs typeface="宋体" charset="-122"/>
                </a:endParaRPr>
              </a:p>
            </p:txBody>
          </p:sp>
        </p:grpSp>
        <p:sp>
          <p:nvSpPr>
            <p:cNvPr id="21" name="矩形 20"/>
            <p:cNvSpPr/>
            <p:nvPr/>
          </p:nvSpPr>
          <p:spPr>
            <a:xfrm>
              <a:off x="1493266" y="1212654"/>
              <a:ext cx="2504854" cy="360259"/>
            </a:xfrm>
            <a:prstGeom prst="rect">
              <a:avLst/>
            </a:prstGeom>
            <a:grpFill/>
          </p:spPr>
          <p:txBody>
            <a:bodyPr wrap="square" lIns="68580" tIns="34290" rIns="68580" bIns="34290">
              <a:spAutoFit/>
            </a:bodyPr>
            <a:lstStyle/>
            <a:p>
              <a:pPr>
                <a:lnSpc>
                  <a:spcPct val="150000"/>
                </a:lnSpc>
                <a:spcBef>
                  <a:spcPts val="750"/>
                </a:spcBef>
              </a:pPr>
              <a:r>
                <a:rPr lang="zh-TW" altLang="en-US" sz="2400" b="1" dirty="0">
                  <a:solidFill>
                    <a:schemeClr val="bg1"/>
                  </a:solidFill>
                  <a:latin typeface="微软雅黑" pitchFamily="34" charset="-122"/>
                  <a:ea typeface="微软雅黑" pitchFamily="34" charset="-122"/>
                  <a:cs typeface="宋体" charset="-122"/>
                </a:rPr>
                <a:t>認知</a:t>
              </a:r>
              <a:r>
                <a:rPr lang="en-US" altLang="zh-TW" sz="2400" b="1" dirty="0">
                  <a:solidFill>
                    <a:schemeClr val="bg1"/>
                  </a:solidFill>
                  <a:latin typeface="微软雅黑" pitchFamily="34" charset="-122"/>
                  <a:ea typeface="微软雅黑" pitchFamily="34" charset="-122"/>
                  <a:cs typeface="宋体" charset="-122"/>
                </a:rPr>
                <a:t>-</a:t>
              </a:r>
              <a:r>
                <a:rPr lang="zh-TW" altLang="en-US" sz="2400" b="1" dirty="0">
                  <a:solidFill>
                    <a:schemeClr val="bg1"/>
                  </a:solidFill>
                  <a:latin typeface="微软雅黑" pitchFamily="34" charset="-122"/>
                  <a:ea typeface="微软雅黑" pitchFamily="34" charset="-122"/>
                  <a:cs typeface="宋体" charset="-122"/>
                </a:rPr>
                <a:t>任務計畫說明</a:t>
              </a:r>
              <a:endParaRPr lang="zh-CN" altLang="en-US" sz="2400" b="1" dirty="0">
                <a:solidFill>
                  <a:schemeClr val="bg1"/>
                </a:solidFill>
                <a:latin typeface="微软雅黑" pitchFamily="34" charset="-122"/>
                <a:ea typeface="微软雅黑" pitchFamily="34" charset="-122"/>
                <a:cs typeface="宋体" charset="-122"/>
              </a:endParaRPr>
            </a:p>
          </p:txBody>
        </p:sp>
      </p:grpSp>
      <p:pic>
        <p:nvPicPr>
          <p:cNvPr id="11" name="圖片 10">
            <a:extLst>
              <a:ext uri="{FF2B5EF4-FFF2-40B4-BE49-F238E27FC236}">
                <a16:creationId xmlns:a16="http://schemas.microsoft.com/office/drawing/2014/main" id="{F89F61E4-637D-460D-8E5E-7315CC7D19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2684" y="1411014"/>
            <a:ext cx="5385843" cy="4037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8561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75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171393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dirty="0">
                <a:solidFill>
                  <a:srgbClr val="00B0F0"/>
                </a:solidFill>
                <a:latin typeface="微软雅黑" pitchFamily="34" charset="-122"/>
                <a:ea typeface="微软雅黑" pitchFamily="34" charset="-122"/>
                <a:cs typeface="Calibri" pitchFamily="34" charset="0"/>
                <a:sym typeface="Calibri" pitchFamily="34" charset="0"/>
              </a:rPr>
              <a:t>教學過程</a:t>
            </a:r>
            <a:r>
              <a:rPr lang="en-US" altLang="zh-TW" sz="2600" dirty="0">
                <a:solidFill>
                  <a:srgbClr val="00B0F0"/>
                </a:solidFill>
                <a:latin typeface="微软雅黑" pitchFamily="34" charset="-122"/>
                <a:ea typeface="微软雅黑" pitchFamily="34" charset="-122"/>
                <a:cs typeface="Calibri" pitchFamily="34" charset="0"/>
                <a:sym typeface="Calibri" pitchFamily="34" charset="0"/>
              </a:rPr>
              <a:t>2</a:t>
            </a:r>
            <a:endParaRPr lang="zh-CN" altLang="en-US" sz="2600" dirty="0">
              <a:solidFill>
                <a:srgbClr val="00B0F0"/>
              </a:solidFill>
              <a:latin typeface="微软雅黑" pitchFamily="34" charset="-122"/>
              <a:ea typeface="微软雅黑" pitchFamily="34" charset="-122"/>
              <a:sym typeface="宋体"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zh-TW" altLang="en-US" sz="3600" b="1" spc="-300" dirty="0">
                  <a:solidFill>
                    <a:schemeClr val="bg1"/>
                  </a:solidFill>
                  <a:latin typeface="微软雅黑" pitchFamily="34" charset="-122"/>
                  <a:ea typeface="微软雅黑" pitchFamily="34" charset="-122"/>
                </a:rPr>
                <a:t>４</a:t>
              </a:r>
              <a:endParaRPr lang="zh-CN" altLang="en-US" sz="3600" b="1" spc="-300" dirty="0">
                <a:solidFill>
                  <a:schemeClr val="bg1"/>
                </a:solidFill>
                <a:latin typeface="微软雅黑" pitchFamily="34" charset="-122"/>
                <a:ea typeface="微软雅黑" pitchFamily="34" charset="-122"/>
              </a:endParaRPr>
            </a:p>
          </p:txBody>
        </p:sp>
      </p:grpSp>
      <p:grpSp>
        <p:nvGrpSpPr>
          <p:cNvPr id="14" name="组合 13"/>
          <p:cNvGrpSpPr/>
          <p:nvPr/>
        </p:nvGrpSpPr>
        <p:grpSpPr>
          <a:xfrm>
            <a:off x="942796" y="1198715"/>
            <a:ext cx="10470463" cy="2689455"/>
            <a:chOff x="1804692" y="1667801"/>
            <a:chExt cx="5768154" cy="2315284"/>
          </a:xfrm>
          <a:solidFill>
            <a:srgbClr val="00B0F0"/>
          </a:solidFill>
        </p:grpSpPr>
        <p:sp>
          <p:nvSpPr>
            <p:cNvPr id="15" name="矩形 37"/>
            <p:cNvSpPr>
              <a:spLocks noChangeArrowheads="1"/>
            </p:cNvSpPr>
            <p:nvPr/>
          </p:nvSpPr>
          <p:spPr bwMode="auto">
            <a:xfrm>
              <a:off x="1804692" y="1667801"/>
              <a:ext cx="5768154" cy="23152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zh-CN" sz="3200">
                <a:solidFill>
                  <a:schemeClr val="accent2"/>
                </a:solidFill>
                <a:latin typeface="微软雅黑" pitchFamily="34" charset="-122"/>
                <a:ea typeface="微软雅黑" pitchFamily="34" charset="-122"/>
                <a:sym typeface="微软雅黑" pitchFamily="34" charset="-122"/>
              </a:endParaRPr>
            </a:p>
          </p:txBody>
        </p:sp>
        <p:sp>
          <p:nvSpPr>
            <p:cNvPr id="16" name="矩形 15"/>
            <p:cNvSpPr/>
            <p:nvPr/>
          </p:nvSpPr>
          <p:spPr>
            <a:xfrm>
              <a:off x="2113916" y="2437618"/>
              <a:ext cx="5266978" cy="827549"/>
            </a:xfrm>
            <a:prstGeom prst="rect">
              <a:avLst/>
            </a:prstGeom>
            <a:grpFill/>
          </p:spPr>
          <p:txBody>
            <a:bodyPr wrap="square">
              <a:spAutoFit/>
            </a:bodyPr>
            <a:lstStyle/>
            <a:p>
              <a:pPr>
                <a:lnSpc>
                  <a:spcPct val="150000"/>
                </a:lnSpc>
                <a:spcBef>
                  <a:spcPts val="750"/>
                </a:spcBef>
              </a:pPr>
              <a:r>
                <a:rPr lang="zh-TW" altLang="en-US" sz="2000" dirty="0">
                  <a:solidFill>
                    <a:schemeClr val="bg1"/>
                  </a:solidFill>
                  <a:latin typeface="微软雅黑" pitchFamily="34" charset="-122"/>
                  <a:ea typeface="微软雅黑" pitchFamily="34" charset="-122"/>
                  <a:cs typeface="宋体" charset="-122"/>
                </a:rPr>
                <a:t>學生找夥伴共同討論與擬訂計畫並於課堂執行完成計畫書內容與相關表件設計。</a:t>
              </a:r>
              <a:r>
                <a:rPr lang="en-US" altLang="zh-TW" sz="2000" dirty="0">
                  <a:solidFill>
                    <a:schemeClr val="bg1"/>
                  </a:solidFill>
                  <a:latin typeface="微软雅黑" pitchFamily="34" charset="-122"/>
                  <a:ea typeface="微软雅黑" pitchFamily="34" charset="-122"/>
                  <a:cs typeface="宋体" charset="-122"/>
                </a:rPr>
                <a:t>(</a:t>
              </a:r>
              <a:r>
                <a:rPr lang="zh-TW" altLang="en-US" sz="2000" dirty="0">
                  <a:solidFill>
                    <a:schemeClr val="bg1"/>
                  </a:solidFill>
                  <a:latin typeface="微软雅黑" pitchFamily="34" charset="-122"/>
                  <a:ea typeface="微软雅黑" pitchFamily="34" charset="-122"/>
                  <a:cs typeface="宋体" charset="-122"/>
                </a:rPr>
                <a:t>老師入各組協助，並檢視計畫的可行性。</a:t>
              </a:r>
              <a:r>
                <a:rPr lang="en-US" altLang="zh-TW" sz="2000" dirty="0">
                  <a:solidFill>
                    <a:schemeClr val="bg1"/>
                  </a:solidFill>
                  <a:latin typeface="微软雅黑" pitchFamily="34" charset="-122"/>
                  <a:ea typeface="微软雅黑" pitchFamily="34" charset="-122"/>
                  <a:cs typeface="宋体" charset="-122"/>
                </a:rPr>
                <a:t>)</a:t>
              </a:r>
            </a:p>
          </p:txBody>
        </p:sp>
        <p:sp>
          <p:nvSpPr>
            <p:cNvPr id="17" name="矩形 16"/>
            <p:cNvSpPr/>
            <p:nvPr/>
          </p:nvSpPr>
          <p:spPr>
            <a:xfrm>
              <a:off x="2122192" y="1781671"/>
              <a:ext cx="3339805" cy="500217"/>
            </a:xfrm>
            <a:prstGeom prst="rect">
              <a:avLst/>
            </a:prstGeom>
            <a:grpFill/>
          </p:spPr>
          <p:txBody>
            <a:bodyPr wrap="square">
              <a:spAutoFit/>
            </a:bodyPr>
            <a:lstStyle/>
            <a:p>
              <a:pPr>
                <a:lnSpc>
                  <a:spcPct val="150000"/>
                </a:lnSpc>
                <a:spcBef>
                  <a:spcPts val="750"/>
                </a:spcBef>
              </a:pPr>
              <a:r>
                <a:rPr lang="zh-TW" altLang="en-US" sz="2400" b="1" dirty="0">
                  <a:solidFill>
                    <a:schemeClr val="bg1"/>
                  </a:solidFill>
                  <a:latin typeface="微软雅黑" pitchFamily="34" charset="-122"/>
                  <a:ea typeface="微软雅黑" pitchFamily="34" charset="-122"/>
                  <a:cs typeface="宋体" charset="-122"/>
                </a:rPr>
                <a:t>技能</a:t>
              </a:r>
              <a:r>
                <a:rPr lang="en-US" altLang="zh-TW" sz="2400" b="1" dirty="0">
                  <a:solidFill>
                    <a:schemeClr val="bg1"/>
                  </a:solidFill>
                  <a:latin typeface="微软雅黑" pitchFamily="34" charset="-122"/>
                  <a:ea typeface="微软雅黑" pitchFamily="34" charset="-122"/>
                  <a:cs typeface="宋体" charset="-122"/>
                </a:rPr>
                <a:t>-</a:t>
              </a:r>
              <a:r>
                <a:rPr lang="zh-TW" altLang="en-US" sz="2400" b="1" dirty="0">
                  <a:solidFill>
                    <a:schemeClr val="bg1"/>
                  </a:solidFill>
                  <a:latin typeface="微软雅黑" pitchFamily="34" charset="-122"/>
                  <a:ea typeface="微软雅黑" pitchFamily="34" charset="-122"/>
                  <a:cs typeface="宋体" charset="-122"/>
                </a:rPr>
                <a:t>製作執行計畫</a:t>
              </a:r>
              <a:endParaRPr lang="zh-CN" altLang="en-US" sz="2400" b="1" dirty="0">
                <a:solidFill>
                  <a:schemeClr val="bg1"/>
                </a:solidFill>
                <a:latin typeface="微软雅黑" pitchFamily="34" charset="-122"/>
                <a:ea typeface="微软雅黑" pitchFamily="34" charset="-122"/>
                <a:cs typeface="宋体" charset="-122"/>
              </a:endParaRPr>
            </a:p>
          </p:txBody>
        </p:sp>
      </p:grpSp>
    </p:spTree>
    <p:extLst>
      <p:ext uri="{BB962C8B-B14F-4D97-AF65-F5344CB8AC3E}">
        <p14:creationId xmlns:p14="http://schemas.microsoft.com/office/powerpoint/2010/main" val="373621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171393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dirty="0">
                <a:solidFill>
                  <a:srgbClr val="00B0F0"/>
                </a:solidFill>
                <a:latin typeface="微软雅黑" pitchFamily="34" charset="-122"/>
                <a:ea typeface="微软雅黑" pitchFamily="34" charset="-122"/>
                <a:cs typeface="Calibri" pitchFamily="34" charset="0"/>
                <a:sym typeface="Calibri" pitchFamily="34" charset="0"/>
              </a:rPr>
              <a:t>教學過程</a:t>
            </a:r>
            <a:r>
              <a:rPr lang="en-US" altLang="zh-TW" sz="2600" dirty="0">
                <a:solidFill>
                  <a:srgbClr val="00B0F0"/>
                </a:solidFill>
                <a:latin typeface="微软雅黑" pitchFamily="34" charset="-122"/>
                <a:ea typeface="微软雅黑" pitchFamily="34" charset="-122"/>
                <a:cs typeface="Calibri" pitchFamily="34" charset="0"/>
                <a:sym typeface="Calibri" pitchFamily="34" charset="0"/>
              </a:rPr>
              <a:t>2</a:t>
            </a:r>
            <a:endParaRPr lang="zh-CN" altLang="en-US" sz="2600" dirty="0">
              <a:solidFill>
                <a:srgbClr val="00B0F0"/>
              </a:solidFill>
              <a:latin typeface="微软雅黑" pitchFamily="34" charset="-122"/>
              <a:ea typeface="微软雅黑" pitchFamily="34" charset="-122"/>
              <a:sym typeface="宋体"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zh-TW" altLang="en-US" sz="3600" b="1" spc="-300" dirty="0">
                  <a:solidFill>
                    <a:schemeClr val="bg1"/>
                  </a:solidFill>
                  <a:latin typeface="微软雅黑" pitchFamily="34" charset="-122"/>
                  <a:ea typeface="微软雅黑" pitchFamily="34" charset="-122"/>
                </a:rPr>
                <a:t>４</a:t>
              </a:r>
              <a:endParaRPr lang="zh-CN" altLang="en-US" sz="3600" b="1" spc="-300" dirty="0">
                <a:solidFill>
                  <a:schemeClr val="bg1"/>
                </a:solidFill>
                <a:latin typeface="微软雅黑" pitchFamily="34" charset="-122"/>
                <a:ea typeface="微软雅黑" pitchFamily="34" charset="-122"/>
              </a:endParaRPr>
            </a:p>
          </p:txBody>
        </p:sp>
      </p:grpSp>
      <p:pic>
        <p:nvPicPr>
          <p:cNvPr id="11" name="圖片 10">
            <a:extLst>
              <a:ext uri="{FF2B5EF4-FFF2-40B4-BE49-F238E27FC236}">
                <a16:creationId xmlns:a16="http://schemas.microsoft.com/office/drawing/2014/main" id="{ECD45D97-F2D6-4E3B-A76A-D0680F30BA97}"/>
              </a:ext>
            </a:extLst>
          </p:cNvPr>
          <p:cNvPicPr>
            <a:picLocks noChangeAspect="1"/>
          </p:cNvPicPr>
          <p:nvPr/>
        </p:nvPicPr>
        <p:blipFill>
          <a:blip r:embed="rId3"/>
          <a:stretch>
            <a:fillRect/>
          </a:stretch>
        </p:blipFill>
        <p:spPr>
          <a:xfrm>
            <a:off x="582216" y="1189255"/>
            <a:ext cx="11162322" cy="5127408"/>
          </a:xfrm>
          <a:prstGeom prst="rect">
            <a:avLst/>
          </a:prstGeom>
        </p:spPr>
      </p:pic>
    </p:spTree>
    <p:extLst>
      <p:ext uri="{BB962C8B-B14F-4D97-AF65-F5344CB8AC3E}">
        <p14:creationId xmlns:p14="http://schemas.microsoft.com/office/powerpoint/2010/main" val="73099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171393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dirty="0">
                <a:solidFill>
                  <a:srgbClr val="00B0F0"/>
                </a:solidFill>
                <a:latin typeface="微软雅黑" pitchFamily="34" charset="-122"/>
                <a:ea typeface="微软雅黑" pitchFamily="34" charset="-122"/>
                <a:cs typeface="Calibri" pitchFamily="34" charset="0"/>
                <a:sym typeface="Calibri" pitchFamily="34" charset="0"/>
              </a:rPr>
              <a:t>教學過程</a:t>
            </a:r>
            <a:r>
              <a:rPr lang="en-US" altLang="zh-TW" sz="2600" dirty="0">
                <a:solidFill>
                  <a:srgbClr val="00B0F0"/>
                </a:solidFill>
                <a:latin typeface="微软雅黑" pitchFamily="34" charset="-122"/>
                <a:ea typeface="微软雅黑" pitchFamily="34" charset="-122"/>
                <a:cs typeface="Calibri" pitchFamily="34" charset="0"/>
                <a:sym typeface="Calibri" pitchFamily="34" charset="0"/>
              </a:rPr>
              <a:t>2</a:t>
            </a:r>
            <a:endParaRPr lang="zh-CN" altLang="en-US" sz="2600" dirty="0">
              <a:solidFill>
                <a:srgbClr val="00B0F0"/>
              </a:solidFill>
              <a:latin typeface="微软雅黑" pitchFamily="34" charset="-122"/>
              <a:ea typeface="微软雅黑" pitchFamily="34" charset="-122"/>
              <a:sym typeface="宋体"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zh-TW" altLang="en-US" sz="3600" b="1" spc="-300" dirty="0">
                  <a:solidFill>
                    <a:schemeClr val="bg1"/>
                  </a:solidFill>
                  <a:latin typeface="微软雅黑" pitchFamily="34" charset="-122"/>
                  <a:ea typeface="微软雅黑" pitchFamily="34" charset="-122"/>
                </a:rPr>
                <a:t>４</a:t>
              </a:r>
              <a:endParaRPr lang="zh-CN" altLang="en-US" sz="3600" b="1" spc="-300" dirty="0">
                <a:solidFill>
                  <a:schemeClr val="bg1"/>
                </a:solidFill>
                <a:latin typeface="微软雅黑" pitchFamily="34" charset="-122"/>
                <a:ea typeface="微软雅黑" pitchFamily="34" charset="-122"/>
              </a:endParaRPr>
            </a:p>
          </p:txBody>
        </p:sp>
      </p:grpSp>
      <p:pic>
        <p:nvPicPr>
          <p:cNvPr id="18" name="圖片 17">
            <a:extLst>
              <a:ext uri="{FF2B5EF4-FFF2-40B4-BE49-F238E27FC236}">
                <a16:creationId xmlns:a16="http://schemas.microsoft.com/office/drawing/2014/main" id="{BC71FBD0-CAA3-42FE-8F49-CDBFEC7B41B8}"/>
              </a:ext>
            </a:extLst>
          </p:cNvPr>
          <p:cNvPicPr>
            <a:picLocks noChangeAspect="1"/>
          </p:cNvPicPr>
          <p:nvPr/>
        </p:nvPicPr>
        <p:blipFill rotWithShape="1">
          <a:blip r:embed="rId3"/>
          <a:srcRect b="51581"/>
          <a:stretch/>
        </p:blipFill>
        <p:spPr>
          <a:xfrm>
            <a:off x="929056" y="1306992"/>
            <a:ext cx="9949151" cy="4817264"/>
          </a:xfrm>
          <a:prstGeom prst="rect">
            <a:avLst/>
          </a:prstGeom>
        </p:spPr>
      </p:pic>
    </p:spTree>
    <p:extLst>
      <p:ext uri="{BB962C8B-B14F-4D97-AF65-F5344CB8AC3E}">
        <p14:creationId xmlns:p14="http://schemas.microsoft.com/office/powerpoint/2010/main" val="168796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171393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dirty="0">
                <a:solidFill>
                  <a:srgbClr val="00B0F0"/>
                </a:solidFill>
                <a:latin typeface="微软雅黑" pitchFamily="34" charset="-122"/>
                <a:ea typeface="微软雅黑" pitchFamily="34" charset="-122"/>
                <a:cs typeface="Calibri" pitchFamily="34" charset="0"/>
                <a:sym typeface="Calibri" pitchFamily="34" charset="0"/>
              </a:rPr>
              <a:t>教學過程</a:t>
            </a:r>
            <a:r>
              <a:rPr lang="en-US" altLang="zh-TW" sz="2600" dirty="0">
                <a:solidFill>
                  <a:srgbClr val="00B0F0"/>
                </a:solidFill>
                <a:latin typeface="微软雅黑" pitchFamily="34" charset="-122"/>
                <a:ea typeface="微软雅黑" pitchFamily="34" charset="-122"/>
                <a:cs typeface="Calibri" pitchFamily="34" charset="0"/>
                <a:sym typeface="Calibri" pitchFamily="34" charset="0"/>
              </a:rPr>
              <a:t>3</a:t>
            </a:r>
            <a:endParaRPr lang="zh-CN" altLang="en-US" sz="2600" dirty="0">
              <a:solidFill>
                <a:srgbClr val="00B0F0"/>
              </a:solidFill>
              <a:latin typeface="微软雅黑" pitchFamily="34" charset="-122"/>
              <a:ea typeface="微软雅黑" pitchFamily="34" charset="-122"/>
              <a:sym typeface="宋体"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zh-TW" altLang="en-US" sz="3600" b="1" spc="-300" dirty="0">
                  <a:solidFill>
                    <a:schemeClr val="bg1"/>
                  </a:solidFill>
                  <a:latin typeface="微软雅黑" pitchFamily="34" charset="-122"/>
                  <a:ea typeface="微软雅黑" pitchFamily="34" charset="-122"/>
                </a:rPr>
                <a:t>４</a:t>
              </a:r>
              <a:endParaRPr lang="zh-CN" altLang="en-US" sz="3600" b="1" spc="-300" dirty="0">
                <a:solidFill>
                  <a:schemeClr val="bg1"/>
                </a:solidFill>
                <a:latin typeface="微软雅黑" pitchFamily="34" charset="-122"/>
                <a:ea typeface="微软雅黑" pitchFamily="34" charset="-122"/>
              </a:endParaRPr>
            </a:p>
          </p:txBody>
        </p:sp>
      </p:grpSp>
      <p:pic>
        <p:nvPicPr>
          <p:cNvPr id="10" name="圖片 9">
            <a:extLst>
              <a:ext uri="{FF2B5EF4-FFF2-40B4-BE49-F238E27FC236}">
                <a16:creationId xmlns:a16="http://schemas.microsoft.com/office/drawing/2014/main" id="{5973D8B7-9991-4063-B197-22909ADADC6F}"/>
              </a:ext>
            </a:extLst>
          </p:cNvPr>
          <p:cNvPicPr>
            <a:picLocks noChangeAspect="1"/>
          </p:cNvPicPr>
          <p:nvPr/>
        </p:nvPicPr>
        <p:blipFill rotWithShape="1">
          <a:blip r:embed="rId3"/>
          <a:srcRect t="48439"/>
          <a:stretch/>
        </p:blipFill>
        <p:spPr>
          <a:xfrm>
            <a:off x="1068749" y="1377485"/>
            <a:ext cx="9579321" cy="4939178"/>
          </a:xfrm>
          <a:prstGeom prst="rect">
            <a:avLst/>
          </a:prstGeom>
        </p:spPr>
      </p:pic>
    </p:spTree>
    <p:extLst>
      <p:ext uri="{BB962C8B-B14F-4D97-AF65-F5344CB8AC3E}">
        <p14:creationId xmlns:p14="http://schemas.microsoft.com/office/powerpoint/2010/main" val="51469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171393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dirty="0">
                <a:solidFill>
                  <a:srgbClr val="00B0F0"/>
                </a:solidFill>
                <a:latin typeface="微软雅黑" pitchFamily="34" charset="-122"/>
                <a:ea typeface="微软雅黑" pitchFamily="34" charset="-122"/>
                <a:cs typeface="Calibri" pitchFamily="34" charset="0"/>
                <a:sym typeface="Calibri" pitchFamily="34" charset="0"/>
              </a:rPr>
              <a:t>教學過程</a:t>
            </a:r>
            <a:r>
              <a:rPr lang="en-US" altLang="zh-TW" sz="2600" dirty="0">
                <a:solidFill>
                  <a:srgbClr val="00B0F0"/>
                </a:solidFill>
                <a:latin typeface="微软雅黑" pitchFamily="34" charset="-122"/>
                <a:ea typeface="微软雅黑" pitchFamily="34" charset="-122"/>
                <a:cs typeface="Calibri" pitchFamily="34" charset="0"/>
                <a:sym typeface="Calibri" pitchFamily="34" charset="0"/>
              </a:rPr>
              <a:t>3</a:t>
            </a:r>
            <a:endParaRPr lang="zh-CN" altLang="en-US" sz="2600" dirty="0">
              <a:solidFill>
                <a:srgbClr val="00B0F0"/>
              </a:solidFill>
              <a:latin typeface="微软雅黑" pitchFamily="34" charset="-122"/>
              <a:ea typeface="微软雅黑" pitchFamily="34" charset="-122"/>
              <a:sym typeface="宋体"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zh-TW" altLang="en-US" sz="3600" b="1" spc="-300" dirty="0">
                  <a:solidFill>
                    <a:schemeClr val="bg1"/>
                  </a:solidFill>
                  <a:latin typeface="微软雅黑" pitchFamily="34" charset="-122"/>
                  <a:ea typeface="微软雅黑" pitchFamily="34" charset="-122"/>
                </a:rPr>
                <a:t>４</a:t>
              </a:r>
              <a:endParaRPr lang="zh-CN" altLang="en-US" sz="3600" b="1" spc="-300" dirty="0">
                <a:solidFill>
                  <a:schemeClr val="bg1"/>
                </a:solidFill>
                <a:latin typeface="微软雅黑" pitchFamily="34" charset="-122"/>
                <a:ea typeface="微软雅黑" pitchFamily="34" charset="-122"/>
              </a:endParaRPr>
            </a:p>
          </p:txBody>
        </p:sp>
      </p:grpSp>
      <p:grpSp>
        <p:nvGrpSpPr>
          <p:cNvPr id="18" name="组合 3"/>
          <p:cNvGrpSpPr/>
          <p:nvPr/>
        </p:nvGrpSpPr>
        <p:grpSpPr>
          <a:xfrm>
            <a:off x="498652" y="1116870"/>
            <a:ext cx="3956967" cy="5106795"/>
            <a:chOff x="1425665" y="1127480"/>
            <a:chExt cx="3866463" cy="1571871"/>
          </a:xfrm>
          <a:solidFill>
            <a:srgbClr val="FF9966"/>
          </a:solidFill>
        </p:grpSpPr>
        <p:grpSp>
          <p:nvGrpSpPr>
            <p:cNvPr id="19" name="组合 17"/>
            <p:cNvGrpSpPr/>
            <p:nvPr/>
          </p:nvGrpSpPr>
          <p:grpSpPr>
            <a:xfrm>
              <a:off x="1425665" y="1127480"/>
              <a:ext cx="3866463" cy="1571871"/>
              <a:chOff x="1730902" y="1680445"/>
              <a:chExt cx="5155284" cy="2095828"/>
            </a:xfrm>
            <a:grpFill/>
          </p:grpSpPr>
          <p:sp>
            <p:nvSpPr>
              <p:cNvPr id="21" name="矩形 1"/>
              <p:cNvSpPr>
                <a:spLocks noChangeArrowheads="1"/>
              </p:cNvSpPr>
              <p:nvPr/>
            </p:nvSpPr>
            <p:spPr bwMode="auto">
              <a:xfrm>
                <a:off x="1730902" y="1680445"/>
                <a:ext cx="5155284" cy="20958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buFont typeface="Arial" charset="0"/>
                  <a:buNone/>
                </a:pPr>
                <a:endParaRPr lang="zh-CN" altLang="zh-CN" sz="3200">
                  <a:solidFill>
                    <a:schemeClr val="accent2"/>
                  </a:solidFill>
                  <a:latin typeface="微软雅黑" pitchFamily="34" charset="-122"/>
                  <a:ea typeface="微软雅黑" pitchFamily="34" charset="-122"/>
                  <a:sym typeface="微软雅黑" pitchFamily="34" charset="-122"/>
                </a:endParaRPr>
              </a:p>
            </p:txBody>
          </p:sp>
          <p:sp>
            <p:nvSpPr>
              <p:cNvPr id="22" name="矩形 21"/>
              <p:cNvSpPr/>
              <p:nvPr/>
            </p:nvSpPr>
            <p:spPr>
              <a:xfrm>
                <a:off x="1821037" y="2299036"/>
                <a:ext cx="4799123" cy="1131330"/>
              </a:xfrm>
              <a:prstGeom prst="rect">
                <a:avLst/>
              </a:prstGeom>
              <a:grpFill/>
            </p:spPr>
            <p:txBody>
              <a:bodyPr wrap="square">
                <a:spAutoFit/>
              </a:bodyPr>
              <a:lstStyle/>
              <a:p>
                <a:pPr marL="342900" indent="-342900">
                  <a:lnSpc>
                    <a:spcPct val="150000"/>
                  </a:lnSpc>
                  <a:spcBef>
                    <a:spcPts val="750"/>
                  </a:spcBef>
                  <a:buFont typeface="Wingdings 2"/>
                  <a:buChar char=""/>
                </a:pPr>
                <a:r>
                  <a:rPr lang="zh-TW" altLang="en-US" sz="2000" dirty="0">
                    <a:solidFill>
                      <a:schemeClr val="bg1"/>
                    </a:solidFill>
                    <a:latin typeface="微软雅黑" pitchFamily="34" charset="-122"/>
                    <a:ea typeface="微软雅黑" pitchFamily="34" charset="-122"/>
                    <a:cs typeface="宋体" charset="-122"/>
                    <a:sym typeface="Wingdings 2"/>
                  </a:rPr>
                  <a:t>學習高手任務分享 </a:t>
                </a:r>
              </a:p>
              <a:p>
                <a:pPr>
                  <a:lnSpc>
                    <a:spcPct val="150000"/>
                  </a:lnSpc>
                  <a:spcBef>
                    <a:spcPts val="750"/>
                  </a:spcBef>
                </a:pPr>
                <a:r>
                  <a:rPr lang="en-US" altLang="zh-TW" sz="2000" dirty="0">
                    <a:solidFill>
                      <a:schemeClr val="bg1"/>
                    </a:solidFill>
                    <a:latin typeface="微软雅黑" pitchFamily="34" charset="-122"/>
                    <a:ea typeface="微软雅黑" pitchFamily="34" charset="-122"/>
                    <a:cs typeface="宋体" charset="-122"/>
                    <a:sym typeface="Wingdings 2"/>
                  </a:rPr>
                  <a:t>1.</a:t>
                </a:r>
                <a:r>
                  <a:rPr lang="zh-TW" altLang="en-US" sz="2000" dirty="0">
                    <a:solidFill>
                      <a:schemeClr val="bg1"/>
                    </a:solidFill>
                    <a:latin typeface="微软雅黑" pitchFamily="34" charset="-122"/>
                    <a:ea typeface="微软雅黑" pitchFamily="34" charset="-122"/>
                    <a:cs typeface="宋体" charset="-122"/>
                    <a:sym typeface="Wingdings 2"/>
                  </a:rPr>
                  <a:t>每位同學分享任務成果。 </a:t>
                </a:r>
              </a:p>
              <a:p>
                <a:pPr>
                  <a:lnSpc>
                    <a:spcPct val="150000"/>
                  </a:lnSpc>
                  <a:spcBef>
                    <a:spcPts val="750"/>
                  </a:spcBef>
                </a:pPr>
                <a:r>
                  <a:rPr lang="en-US" altLang="zh-TW" sz="2000" dirty="0">
                    <a:solidFill>
                      <a:schemeClr val="bg1"/>
                    </a:solidFill>
                    <a:latin typeface="微软雅黑" pitchFamily="34" charset="-122"/>
                    <a:ea typeface="微软雅黑" pitchFamily="34" charset="-122"/>
                    <a:cs typeface="宋体" charset="-122"/>
                    <a:sym typeface="Wingdings 2"/>
                  </a:rPr>
                  <a:t>2.</a:t>
                </a:r>
                <a:r>
                  <a:rPr lang="zh-TW" altLang="en-US" sz="2000" dirty="0">
                    <a:solidFill>
                      <a:schemeClr val="bg1"/>
                    </a:solidFill>
                    <a:latin typeface="微软雅黑" pitchFamily="34" charset="-122"/>
                    <a:ea typeface="微软雅黑" pitchFamily="34" charset="-122"/>
                    <a:cs typeface="宋体" charset="-122"/>
                    <a:sym typeface="Wingdings 2"/>
                  </a:rPr>
                  <a:t>其他同學專心聆聽與建議。 </a:t>
                </a:r>
              </a:p>
              <a:p>
                <a:pPr>
                  <a:lnSpc>
                    <a:spcPct val="150000"/>
                  </a:lnSpc>
                  <a:spcBef>
                    <a:spcPts val="750"/>
                  </a:spcBef>
                </a:pPr>
                <a:r>
                  <a:rPr lang="en-US" altLang="zh-TW" sz="2000" dirty="0">
                    <a:solidFill>
                      <a:schemeClr val="bg1"/>
                    </a:solidFill>
                    <a:latin typeface="微软雅黑" pitchFamily="34" charset="-122"/>
                    <a:ea typeface="微软雅黑" pitchFamily="34" charset="-122"/>
                    <a:cs typeface="宋体" charset="-122"/>
                    <a:sym typeface="Wingdings 2"/>
                  </a:rPr>
                  <a:t>3.</a:t>
                </a:r>
                <a:r>
                  <a:rPr lang="zh-TW" altLang="en-US" sz="2000" dirty="0">
                    <a:solidFill>
                      <a:schemeClr val="bg1"/>
                    </a:solidFill>
                    <a:latin typeface="微软雅黑" pitchFamily="34" charset="-122"/>
                    <a:ea typeface="微软雅黑" pitchFamily="34" charset="-122"/>
                    <a:cs typeface="宋体" charset="-122"/>
                    <a:sym typeface="Wingdings 2"/>
                  </a:rPr>
                  <a:t>學習高手經驗請教與交流。 </a:t>
                </a:r>
              </a:p>
              <a:p>
                <a:pPr>
                  <a:lnSpc>
                    <a:spcPct val="150000"/>
                  </a:lnSpc>
                  <a:spcBef>
                    <a:spcPts val="750"/>
                  </a:spcBef>
                </a:pPr>
                <a:r>
                  <a:rPr lang="en-US" altLang="zh-TW" sz="2000" dirty="0">
                    <a:solidFill>
                      <a:schemeClr val="bg1"/>
                    </a:solidFill>
                    <a:latin typeface="微软雅黑" pitchFamily="34" charset="-122"/>
                    <a:ea typeface="微软雅黑" pitchFamily="34" charset="-122"/>
                    <a:cs typeface="宋体" charset="-122"/>
                    <a:sym typeface="Wingdings 2"/>
                  </a:rPr>
                  <a:t>4.</a:t>
                </a:r>
                <a:r>
                  <a:rPr lang="zh-TW" altLang="en-US" sz="2000" dirty="0">
                    <a:solidFill>
                      <a:schemeClr val="bg1"/>
                    </a:solidFill>
                    <a:latin typeface="微软雅黑" pitchFamily="34" charset="-122"/>
                    <a:ea typeface="微软雅黑" pitchFamily="34" charset="-122"/>
                    <a:cs typeface="宋体" charset="-122"/>
                    <a:sym typeface="Wingdings 2"/>
                  </a:rPr>
                  <a:t>反思與回饋：後續行動反思。</a:t>
                </a:r>
              </a:p>
            </p:txBody>
          </p:sp>
        </p:grpSp>
        <p:sp>
          <p:nvSpPr>
            <p:cNvPr id="20" name="矩形 19"/>
            <p:cNvSpPr/>
            <p:nvPr/>
          </p:nvSpPr>
          <p:spPr>
            <a:xfrm>
              <a:off x="1493267" y="1231164"/>
              <a:ext cx="2504854" cy="360259"/>
            </a:xfrm>
            <a:prstGeom prst="rect">
              <a:avLst/>
            </a:prstGeom>
            <a:grpFill/>
          </p:spPr>
          <p:txBody>
            <a:bodyPr wrap="square" lIns="68580" tIns="34290" rIns="68580" bIns="34290">
              <a:spAutoFit/>
            </a:bodyPr>
            <a:lstStyle/>
            <a:p>
              <a:pPr>
                <a:lnSpc>
                  <a:spcPct val="150000"/>
                </a:lnSpc>
                <a:spcBef>
                  <a:spcPts val="750"/>
                </a:spcBef>
              </a:pPr>
              <a:r>
                <a:rPr lang="zh-TW" altLang="en-US" sz="2400" b="1" dirty="0">
                  <a:solidFill>
                    <a:schemeClr val="bg1"/>
                  </a:solidFill>
                  <a:latin typeface="微软雅黑" pitchFamily="34" charset="-122"/>
                  <a:ea typeface="微软雅黑" pitchFamily="34" charset="-122"/>
                  <a:cs typeface="宋体" charset="-122"/>
                </a:rPr>
                <a:t>態度</a:t>
              </a:r>
              <a:r>
                <a:rPr lang="en-US" altLang="zh-TW" sz="2400" b="1" dirty="0">
                  <a:solidFill>
                    <a:schemeClr val="bg1"/>
                  </a:solidFill>
                  <a:latin typeface="微软雅黑" pitchFamily="34" charset="-122"/>
                  <a:ea typeface="微软雅黑" pitchFamily="34" charset="-122"/>
                  <a:cs typeface="宋体" charset="-122"/>
                </a:rPr>
                <a:t>-</a:t>
              </a:r>
              <a:r>
                <a:rPr lang="zh-TW" altLang="en-US" sz="2400" b="1" dirty="0">
                  <a:solidFill>
                    <a:schemeClr val="bg1"/>
                  </a:solidFill>
                  <a:latin typeface="微软雅黑" pitchFamily="34" charset="-122"/>
                  <a:ea typeface="微软雅黑" pitchFamily="34" charset="-122"/>
                  <a:cs typeface="宋体" charset="-122"/>
                </a:rPr>
                <a:t>發表欣賞</a:t>
              </a:r>
              <a:endParaRPr lang="zh-CN" altLang="en-US" sz="2400" b="1" dirty="0">
                <a:solidFill>
                  <a:schemeClr val="bg1"/>
                </a:solidFill>
                <a:latin typeface="微软雅黑" pitchFamily="34" charset="-122"/>
                <a:ea typeface="微软雅黑" pitchFamily="34" charset="-122"/>
                <a:cs typeface="宋体" charset="-122"/>
              </a:endParaRPr>
            </a:p>
          </p:txBody>
        </p:sp>
      </p:grpSp>
      <p:pic>
        <p:nvPicPr>
          <p:cNvPr id="10" name="圖片 9">
            <a:extLst>
              <a:ext uri="{FF2B5EF4-FFF2-40B4-BE49-F238E27FC236}">
                <a16:creationId xmlns:a16="http://schemas.microsoft.com/office/drawing/2014/main" id="{88FE81C5-64E0-400C-8CF1-FAAB119DCB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1829" y="1126769"/>
            <a:ext cx="4311855" cy="3232432"/>
          </a:xfrm>
          <a:prstGeom prst="rect">
            <a:avLst/>
          </a:prstGeom>
          <a:ln>
            <a:noFill/>
          </a:ln>
          <a:effectLst>
            <a:softEdge rad="112500"/>
          </a:effectLst>
        </p:spPr>
      </p:pic>
      <p:pic>
        <p:nvPicPr>
          <p:cNvPr id="12" name="圖片 11">
            <a:extLst>
              <a:ext uri="{FF2B5EF4-FFF2-40B4-BE49-F238E27FC236}">
                <a16:creationId xmlns:a16="http://schemas.microsoft.com/office/drawing/2014/main" id="{21BFD6B2-74CC-435B-AF19-694F8B4A25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8903" y="3387240"/>
            <a:ext cx="4345236" cy="3257457"/>
          </a:xfrm>
          <a:prstGeom prst="rect">
            <a:avLst/>
          </a:prstGeom>
          <a:ln>
            <a:noFill/>
          </a:ln>
          <a:effectLst>
            <a:softEdge rad="112500"/>
          </a:effectLst>
        </p:spPr>
      </p:pic>
    </p:spTree>
    <p:extLst>
      <p:ext uri="{BB962C8B-B14F-4D97-AF65-F5344CB8AC3E}">
        <p14:creationId xmlns:p14="http://schemas.microsoft.com/office/powerpoint/2010/main" val="77264175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75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703384" y="349883"/>
            <a:ext cx="25186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dirty="0">
                <a:solidFill>
                  <a:srgbClr val="00B0F0"/>
                </a:solidFill>
                <a:latin typeface="微软雅黑" pitchFamily="34" charset="-122"/>
                <a:ea typeface="微软雅黑" pitchFamily="34" charset="-122"/>
                <a:sym typeface="宋体" pitchFamily="2" charset="-122"/>
              </a:rPr>
              <a:t>學習紀錄與發表</a:t>
            </a:r>
            <a:endParaRPr lang="zh-CN" altLang="en-US" sz="2600" dirty="0">
              <a:solidFill>
                <a:srgbClr val="00B0F0"/>
              </a:solidFill>
              <a:latin typeface="微软雅黑" pitchFamily="34" charset="-122"/>
              <a:ea typeface="微软雅黑" pitchFamily="34" charset="-122"/>
              <a:sym typeface="宋体"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TW" sz="3600" b="1" spc="-300" dirty="0">
                  <a:solidFill>
                    <a:schemeClr val="bg1"/>
                  </a:solidFill>
                  <a:latin typeface="微软雅黑" pitchFamily="34" charset="-122"/>
                  <a:ea typeface="微软雅黑" pitchFamily="34" charset="-122"/>
                </a:rPr>
                <a:t>5</a:t>
              </a:r>
              <a:endParaRPr lang="zh-CN" altLang="en-US" sz="3600" b="1" spc="-300" dirty="0">
                <a:solidFill>
                  <a:schemeClr val="bg1"/>
                </a:solidFill>
                <a:latin typeface="微软雅黑" pitchFamily="34" charset="-122"/>
                <a:ea typeface="微软雅黑" pitchFamily="34" charset="-122"/>
              </a:endParaRPr>
            </a:p>
          </p:txBody>
        </p:sp>
      </p:grpSp>
      <p:sp>
        <p:nvSpPr>
          <p:cNvPr id="11" name="矩形 10"/>
          <p:cNvSpPr/>
          <p:nvPr/>
        </p:nvSpPr>
        <p:spPr>
          <a:xfrm>
            <a:off x="2761739" y="2168410"/>
            <a:ext cx="5893530" cy="3438780"/>
          </a:xfrm>
          <a:prstGeom prst="rect">
            <a:avLst/>
          </a:prstGeom>
          <a:solidFill>
            <a:srgbClr val="00B0F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504"/>
          <p:cNvSpPr txBox="1"/>
          <p:nvPr/>
        </p:nvSpPr>
        <p:spPr>
          <a:xfrm>
            <a:off x="3023554" y="2260636"/>
            <a:ext cx="5458294" cy="581634"/>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pPr algn="just">
              <a:lnSpc>
                <a:spcPct val="150000"/>
              </a:lnSpc>
              <a:spcAft>
                <a:spcPts val="1200"/>
              </a:spcAft>
            </a:pPr>
            <a:r>
              <a:rPr lang="zh-TW" altLang="en-US" sz="2400" b="1" dirty="0">
                <a:solidFill>
                  <a:schemeClr val="bg1"/>
                </a:solidFill>
                <a:sym typeface="Wingdings 2"/>
              </a:rPr>
              <a:t>學習資源分享讚</a:t>
            </a:r>
            <a:r>
              <a:rPr lang="en-US" altLang="zh-TW" sz="2400" b="1" dirty="0">
                <a:solidFill>
                  <a:schemeClr val="bg1"/>
                </a:solidFill>
                <a:sym typeface="Wingdings 2"/>
              </a:rPr>
              <a:t>-</a:t>
            </a:r>
            <a:r>
              <a:rPr lang="zh-TW" altLang="en-US" sz="2400" b="1" dirty="0">
                <a:solidFill>
                  <a:schemeClr val="bg1"/>
                </a:solidFill>
                <a:sym typeface="Wingdings 2"/>
              </a:rPr>
              <a:t>學習計畫擬定</a:t>
            </a:r>
            <a:r>
              <a:rPr lang="en-US" altLang="zh-TW" sz="2400" b="1" dirty="0">
                <a:solidFill>
                  <a:schemeClr val="bg1"/>
                </a:solidFill>
                <a:sym typeface="Wingdings 2"/>
              </a:rPr>
              <a:t>(</a:t>
            </a:r>
            <a:r>
              <a:rPr lang="zh-TW" altLang="en-US" sz="2400" b="1" dirty="0">
                <a:solidFill>
                  <a:schemeClr val="bg1"/>
                </a:solidFill>
                <a:sym typeface="Wingdings 2"/>
              </a:rPr>
              <a:t>範本</a:t>
            </a:r>
            <a:r>
              <a:rPr lang="en-US" altLang="zh-TW" sz="2400" b="1" dirty="0">
                <a:solidFill>
                  <a:schemeClr val="bg1"/>
                </a:solidFill>
                <a:sym typeface="Wingdings 2"/>
              </a:rPr>
              <a:t>)</a:t>
            </a:r>
            <a:endParaRPr lang="en-US" altLang="zh-CN" sz="2400" b="1" dirty="0">
              <a:solidFill>
                <a:schemeClr val="bg1"/>
              </a:solidFill>
              <a:sym typeface="微软雅黑" pitchFamily="34" charset="-122"/>
            </a:endParaRPr>
          </a:p>
        </p:txBody>
      </p:sp>
      <p:sp>
        <p:nvSpPr>
          <p:cNvPr id="12" name="TextBox 504"/>
          <p:cNvSpPr txBox="1"/>
          <p:nvPr/>
        </p:nvSpPr>
        <p:spPr>
          <a:xfrm>
            <a:off x="3023554" y="3288834"/>
            <a:ext cx="5458294" cy="581634"/>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pPr algn="just">
              <a:lnSpc>
                <a:spcPct val="150000"/>
              </a:lnSpc>
              <a:spcAft>
                <a:spcPts val="1200"/>
              </a:spcAft>
            </a:pPr>
            <a:r>
              <a:rPr lang="zh-TW" altLang="en-US" sz="2400" b="1" dirty="0">
                <a:solidFill>
                  <a:schemeClr val="bg1"/>
                </a:solidFill>
                <a:sym typeface="Wingdings 2"/>
              </a:rPr>
              <a:t>學習高手任務計畫書與紀錄設計</a:t>
            </a:r>
            <a:endParaRPr lang="en-US" altLang="zh-CN" dirty="0">
              <a:solidFill>
                <a:schemeClr val="bg1"/>
              </a:solidFill>
              <a:sym typeface="微软雅黑" pitchFamily="34" charset="-122"/>
            </a:endParaRPr>
          </a:p>
        </p:txBody>
      </p:sp>
      <p:sp>
        <p:nvSpPr>
          <p:cNvPr id="13" name="TextBox 504"/>
          <p:cNvSpPr txBox="1"/>
          <p:nvPr/>
        </p:nvSpPr>
        <p:spPr>
          <a:xfrm>
            <a:off x="3023554" y="4413761"/>
            <a:ext cx="4595554" cy="581634"/>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pPr algn="just">
              <a:lnSpc>
                <a:spcPct val="150000"/>
              </a:lnSpc>
              <a:spcAft>
                <a:spcPts val="1200"/>
              </a:spcAft>
            </a:pPr>
            <a:r>
              <a:rPr lang="zh-TW" altLang="en-US" sz="2400" b="1" dirty="0">
                <a:solidFill>
                  <a:schemeClr val="bg1"/>
                </a:solidFill>
                <a:sym typeface="Wingdings 2"/>
              </a:rPr>
              <a:t> </a:t>
            </a:r>
            <a:r>
              <a:rPr lang="zh-TW" altLang="en-US" sz="2400" b="1" dirty="0">
                <a:solidFill>
                  <a:schemeClr val="bg1"/>
                </a:solidFill>
                <a:sym typeface="微软雅黑" pitchFamily="34" charset="-122"/>
              </a:rPr>
              <a:t>檢核表</a:t>
            </a:r>
            <a:endParaRPr lang="en-US" altLang="zh-CN" dirty="0">
              <a:solidFill>
                <a:schemeClr val="bg1"/>
              </a:solidFill>
              <a:sym typeface="微软雅黑" pitchFamily="34" charset="-122"/>
            </a:endParaRPr>
          </a:p>
        </p:txBody>
      </p:sp>
    </p:spTree>
    <p:extLst>
      <p:ext uri="{BB962C8B-B14F-4D97-AF65-F5344CB8AC3E}">
        <p14:creationId xmlns:p14="http://schemas.microsoft.com/office/powerpoint/2010/main" val="20129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1000"/>
                                  </p:stCondLst>
                                  <p:iterate type="lt">
                                    <p:tmPct val="10000"/>
                                  </p:iterate>
                                  <p:childTnLst>
                                    <p:set>
                                      <p:cBhvr>
                                        <p:cTn id="17" dur="1" fill="hold">
                                          <p:stCondLst>
                                            <p:cond delay="0"/>
                                          </p:stCondLst>
                                        </p:cTn>
                                        <p:tgtEl>
                                          <p:spTgt spid="10"/>
                                        </p:tgtEl>
                                        <p:attrNameLst>
                                          <p:attrName>style.visibility</p:attrName>
                                        </p:attrNameLst>
                                      </p:cBhvr>
                                      <p:to>
                                        <p:strVal val="visible"/>
                                      </p:to>
                                    </p:set>
                                    <p:animEffect transition="in" filter="fade">
                                      <p:cBhvr>
                                        <p:cTn id="18" dur="100"/>
                                        <p:tgtEl>
                                          <p:spTgt spid="10"/>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10" presetClass="entr" presetSubtype="0" fill="hold" grpId="0" nodeType="withEffect">
                                  <p:stCondLst>
                                    <p:cond delay="1000"/>
                                  </p:stCondLst>
                                  <p:iterate type="lt">
                                    <p:tmPct val="10000"/>
                                  </p:iterate>
                                  <p:childTnLst>
                                    <p:set>
                                      <p:cBhvr>
                                        <p:cTn id="25" dur="1" fill="hold">
                                          <p:stCondLst>
                                            <p:cond delay="0"/>
                                          </p:stCondLst>
                                        </p:cTn>
                                        <p:tgtEl>
                                          <p:spTgt spid="12"/>
                                        </p:tgtEl>
                                        <p:attrNameLst>
                                          <p:attrName>style.visibility</p:attrName>
                                        </p:attrNameLst>
                                      </p:cBhvr>
                                      <p:to>
                                        <p:strVal val="visible"/>
                                      </p:to>
                                    </p:set>
                                    <p:animEffect transition="in" filter="fade">
                                      <p:cBhvr>
                                        <p:cTn id="26" dur="100"/>
                                        <p:tgtEl>
                                          <p:spTgt spid="12"/>
                                        </p:tgtEl>
                                      </p:cBhvr>
                                    </p:animEffect>
                                  </p:childTnLst>
                                </p:cTn>
                              </p:par>
                              <p:par>
                                <p:cTn id="27" presetID="10" presetClass="entr" presetSubtype="0" fill="hold" grpId="0" nodeType="withEffect">
                                  <p:stCondLst>
                                    <p:cond delay="1000"/>
                                  </p:stCondLst>
                                  <p:iterate type="lt">
                                    <p:tmPct val="10000"/>
                                  </p:iterate>
                                  <p:childTnLst>
                                    <p:set>
                                      <p:cBhvr>
                                        <p:cTn id="28" dur="1" fill="hold">
                                          <p:stCondLst>
                                            <p:cond delay="0"/>
                                          </p:stCondLst>
                                        </p:cTn>
                                        <p:tgtEl>
                                          <p:spTgt spid="13"/>
                                        </p:tgtEl>
                                        <p:attrNameLst>
                                          <p:attrName>style.visibility</p:attrName>
                                        </p:attrNameLst>
                                      </p:cBhvr>
                                      <p:to>
                                        <p:strVal val="visible"/>
                                      </p:to>
                                    </p:set>
                                    <p:animEffect transition="in" filter="fade">
                                      <p:cBhvr>
                                        <p:cTn id="29" dur="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0" grpId="0"/>
      <p:bldP spid="12"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前言"/>
          <p:cNvSpPr>
            <a:spLocks noChangeArrowheads="1"/>
          </p:cNvSpPr>
          <p:nvPr/>
        </p:nvSpPr>
        <p:spPr bwMode="auto">
          <a:xfrm>
            <a:off x="4728309" y="562678"/>
            <a:ext cx="2996958" cy="73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2" tIns="60956" rIns="121912" bIns="6095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spcBef>
                <a:spcPct val="0"/>
              </a:spcBef>
              <a:buNone/>
            </a:pPr>
            <a:r>
              <a:rPr lang="zh-TW" altLang="en-US" sz="4000" b="1" dirty="0"/>
              <a:t>結語</a:t>
            </a:r>
            <a:r>
              <a:rPr lang="zh-CN" altLang="en-US" sz="4000" b="1" dirty="0"/>
              <a:t> </a:t>
            </a:r>
            <a:r>
              <a:rPr lang="en-US" altLang="zh-CN" sz="4000" b="1" dirty="0"/>
              <a:t>/</a:t>
            </a:r>
            <a:r>
              <a:rPr lang="zh-CN" altLang="en-US" sz="4000" b="1" dirty="0"/>
              <a:t>  </a:t>
            </a:r>
            <a:r>
              <a:rPr lang="zh-TW" altLang="en-US" sz="4000" b="1" dirty="0"/>
              <a:t>省思</a:t>
            </a:r>
            <a:endParaRPr lang="zh-CN" altLang="en-US" sz="4000" b="1" dirty="0">
              <a:sym typeface="Impact" pitchFamily="34" charset="0"/>
            </a:endParaRPr>
          </a:p>
        </p:txBody>
      </p:sp>
      <p:grpSp>
        <p:nvGrpSpPr>
          <p:cNvPr id="13" name="组合 12"/>
          <p:cNvGrpSpPr/>
          <p:nvPr/>
        </p:nvGrpSpPr>
        <p:grpSpPr>
          <a:xfrm flipH="1" flipV="1">
            <a:off x="-1450727" y="-2537420"/>
            <a:ext cx="6338876" cy="4424464"/>
            <a:chOff x="7174614" y="4856946"/>
            <a:chExt cx="6338876" cy="4424464"/>
          </a:xfrm>
        </p:grpSpPr>
        <p:sp>
          <p:nvSpPr>
            <p:cNvPr id="14" name="任意多边形 83"/>
            <p:cNvSpPr/>
            <p:nvPr/>
          </p:nvSpPr>
          <p:spPr bwMode="auto">
            <a:xfrm rot="16377237">
              <a:off x="10311463" y="4860180"/>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5" name="任意多边形 83"/>
            <p:cNvSpPr/>
            <p:nvPr/>
          </p:nvSpPr>
          <p:spPr bwMode="auto">
            <a:xfrm rot="16377237">
              <a:off x="7951590" y="5175010"/>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6" name="任意多边形 83"/>
            <p:cNvSpPr/>
            <p:nvPr/>
          </p:nvSpPr>
          <p:spPr bwMode="auto">
            <a:xfrm rot="16377237">
              <a:off x="7171380" y="6079382"/>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7" name="任意多边形 83"/>
            <p:cNvSpPr/>
            <p:nvPr/>
          </p:nvSpPr>
          <p:spPr bwMode="auto">
            <a:xfrm rot="17801937">
              <a:off x="9257697" y="4895516"/>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5" name="组合 4"/>
          <p:cNvGrpSpPr/>
          <p:nvPr/>
        </p:nvGrpSpPr>
        <p:grpSpPr>
          <a:xfrm>
            <a:off x="7313155" y="4975819"/>
            <a:ext cx="6338876" cy="4424464"/>
            <a:chOff x="7174614" y="4856946"/>
            <a:chExt cx="6338876" cy="4424464"/>
          </a:xfrm>
        </p:grpSpPr>
        <p:sp>
          <p:nvSpPr>
            <p:cNvPr id="6" name="任意多边形 83"/>
            <p:cNvSpPr/>
            <p:nvPr/>
          </p:nvSpPr>
          <p:spPr bwMode="auto">
            <a:xfrm rot="16377237">
              <a:off x="10311463" y="4860180"/>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7" name="任意多边形 83"/>
            <p:cNvSpPr/>
            <p:nvPr/>
          </p:nvSpPr>
          <p:spPr bwMode="auto">
            <a:xfrm rot="16377237">
              <a:off x="7951590" y="5175010"/>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1" name="任意多边形 83"/>
            <p:cNvSpPr/>
            <p:nvPr/>
          </p:nvSpPr>
          <p:spPr bwMode="auto">
            <a:xfrm rot="16377237">
              <a:off x="7171380" y="6079382"/>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2" name="任意多边形 83"/>
            <p:cNvSpPr/>
            <p:nvPr/>
          </p:nvSpPr>
          <p:spPr bwMode="auto">
            <a:xfrm rot="17801937">
              <a:off x="9257697" y="4895516"/>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20" name="矩形 19">
            <a:extLst>
              <a:ext uri="{FF2B5EF4-FFF2-40B4-BE49-F238E27FC236}">
                <a16:creationId xmlns:a16="http://schemas.microsoft.com/office/drawing/2014/main" id="{DB30E54A-0879-43CA-AC7B-0E16D6D94923}"/>
              </a:ext>
            </a:extLst>
          </p:cNvPr>
          <p:cNvSpPr/>
          <p:nvPr/>
        </p:nvSpPr>
        <p:spPr>
          <a:xfrm>
            <a:off x="241664" y="4298395"/>
            <a:ext cx="7324326" cy="2325564"/>
          </a:xfrm>
          <a:prstGeom prst="rect">
            <a:avLst/>
          </a:prstGeom>
          <a:solidFill>
            <a:srgbClr val="00B0F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1200"/>
              </a:spcAft>
            </a:pPr>
            <a:r>
              <a:rPr lang="zh-TW" altLang="en-US" sz="2400" dirty="0">
                <a:solidFill>
                  <a:schemeClr val="tx1">
                    <a:lumMod val="75000"/>
                    <a:lumOff val="25000"/>
                  </a:schemeClr>
                </a:solidFill>
                <a:latin typeface="微软雅黑" pitchFamily="34" charset="-122"/>
                <a:ea typeface="微软雅黑" pitchFamily="34" charset="-122"/>
              </a:rPr>
              <a:t>社群成員分享的教案為普教及特教教師共備設計之特殊需求課程，適用於普通生及特殊生，未來能否有更多普教及特教合作課程設計，是值得關注發展的主題。</a:t>
            </a:r>
          </a:p>
        </p:txBody>
      </p:sp>
      <p:sp>
        <p:nvSpPr>
          <p:cNvPr id="22" name="矩形 21">
            <a:extLst>
              <a:ext uri="{FF2B5EF4-FFF2-40B4-BE49-F238E27FC236}">
                <a16:creationId xmlns:a16="http://schemas.microsoft.com/office/drawing/2014/main" id="{D53AD9E8-E928-40C9-B93A-C6676EE858E8}"/>
              </a:ext>
            </a:extLst>
          </p:cNvPr>
          <p:cNvSpPr/>
          <p:nvPr/>
        </p:nvSpPr>
        <p:spPr>
          <a:xfrm>
            <a:off x="3570528" y="1538339"/>
            <a:ext cx="7324326" cy="2325564"/>
          </a:xfrm>
          <a:prstGeom prst="rect">
            <a:avLst/>
          </a:prstGeom>
          <a:solidFill>
            <a:srgbClr val="00B0F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1200"/>
              </a:spcAft>
            </a:pPr>
            <a:r>
              <a:rPr lang="zh-TW" altLang="en-US" sz="2400" dirty="0">
                <a:solidFill>
                  <a:schemeClr val="tx1">
                    <a:lumMod val="75000"/>
                    <a:lumOff val="25000"/>
                  </a:schemeClr>
                </a:solidFill>
                <a:latin typeface="微软雅黑" pitchFamily="34" charset="-122"/>
                <a:ea typeface="微软雅黑" pitchFamily="34" charset="-122"/>
              </a:rPr>
              <a:t>藉由社群研習，特教老師之間的溝通互動及切磋琢磨，一起參與討論、交流、增能、共學、共好，不論在實務工作上或是精神層次方面，都是不可或缺的重要養分和支撐！</a:t>
            </a:r>
          </a:p>
        </p:txBody>
      </p:sp>
    </p:spTree>
    <p:extLst>
      <p:ext uri="{BB962C8B-B14F-4D97-AF65-F5344CB8AC3E}">
        <p14:creationId xmlns:p14="http://schemas.microsoft.com/office/powerpoint/2010/main" val="65854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fltVal val="0"/>
                                          </p:val>
                                        </p:tav>
                                        <p:tav tm="100000">
                                          <p:val>
                                            <p:strVal val="#ppt_w"/>
                                          </p:val>
                                        </p:tav>
                                      </p:tavLst>
                                    </p:anim>
                                    <p:anim calcmode="lin" valueType="num">
                                      <p:cBhvr>
                                        <p:cTn id="8" dur="750" fill="hold"/>
                                        <p:tgtEl>
                                          <p:spTgt spid="13"/>
                                        </p:tgtEl>
                                        <p:attrNameLst>
                                          <p:attrName>ppt_h</p:attrName>
                                        </p:attrNameLst>
                                      </p:cBhvr>
                                      <p:tavLst>
                                        <p:tav tm="0">
                                          <p:val>
                                            <p:fltVal val="0"/>
                                          </p:val>
                                        </p:tav>
                                        <p:tav tm="100000">
                                          <p:val>
                                            <p:strVal val="#ppt_h"/>
                                          </p:val>
                                        </p:tav>
                                      </p:tavLst>
                                    </p:anim>
                                    <p:animEffect transition="in" filter="fade">
                                      <p:cBhvr>
                                        <p:cTn id="9" dur="75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ppt_w</p:attrName>
                                        </p:attrNameLst>
                                      </p:cBhvr>
                                      <p:tavLst>
                                        <p:tav tm="0">
                                          <p:val>
                                            <p:fltVal val="0"/>
                                          </p:val>
                                        </p:tav>
                                        <p:tav tm="100000">
                                          <p:val>
                                            <p:strVal val="#ppt_w"/>
                                          </p:val>
                                        </p:tav>
                                      </p:tavLst>
                                    </p:anim>
                                    <p:anim calcmode="lin" valueType="num">
                                      <p:cBhvr>
                                        <p:cTn id="13" dur="750" fill="hold"/>
                                        <p:tgtEl>
                                          <p:spTgt spid="5"/>
                                        </p:tgtEl>
                                        <p:attrNameLst>
                                          <p:attrName>ppt_h</p:attrName>
                                        </p:attrNameLst>
                                      </p:cBhvr>
                                      <p:tavLst>
                                        <p:tav tm="0">
                                          <p:val>
                                            <p:fltVal val="0"/>
                                          </p:val>
                                        </p:tav>
                                        <p:tav tm="100000">
                                          <p:val>
                                            <p:strVal val="#ppt_h"/>
                                          </p:val>
                                        </p:tav>
                                      </p:tavLst>
                                    </p:anim>
                                    <p:animEffect transition="in" filter="fade">
                                      <p:cBhvr>
                                        <p:cTn id="14" dur="750"/>
                                        <p:tgtEl>
                                          <p:spTgt spid="5"/>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83"/>
          <p:cNvSpPr/>
          <p:nvPr/>
        </p:nvSpPr>
        <p:spPr bwMode="auto">
          <a:xfrm rot="16377237">
            <a:off x="5502506" y="985759"/>
            <a:ext cx="1007498" cy="100546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7" name="任意多边形 83"/>
          <p:cNvSpPr/>
          <p:nvPr/>
        </p:nvSpPr>
        <p:spPr bwMode="auto">
          <a:xfrm rot="16377237">
            <a:off x="6445090" y="2659707"/>
            <a:ext cx="1004844" cy="100282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8" name="任意多边形 83"/>
          <p:cNvSpPr/>
          <p:nvPr/>
        </p:nvSpPr>
        <p:spPr bwMode="auto">
          <a:xfrm rot="16377237">
            <a:off x="4232652" y="1594334"/>
            <a:ext cx="1164522" cy="116217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9" name="任意多边形 83"/>
          <p:cNvSpPr/>
          <p:nvPr/>
        </p:nvSpPr>
        <p:spPr bwMode="auto">
          <a:xfrm rot="16377237">
            <a:off x="5324067" y="1662388"/>
            <a:ext cx="1635976" cy="163267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0" name="任意多边形 83"/>
          <p:cNvSpPr/>
          <p:nvPr/>
        </p:nvSpPr>
        <p:spPr bwMode="auto">
          <a:xfrm rot="5222763" flipH="1">
            <a:off x="7104582" y="1037585"/>
            <a:ext cx="242276" cy="241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1" name="任意多边形 83"/>
          <p:cNvSpPr/>
          <p:nvPr/>
        </p:nvSpPr>
        <p:spPr bwMode="auto">
          <a:xfrm rot="16377237">
            <a:off x="7359596" y="1476881"/>
            <a:ext cx="286326" cy="28575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2" name="任意多边形 83"/>
          <p:cNvSpPr/>
          <p:nvPr/>
        </p:nvSpPr>
        <p:spPr bwMode="auto">
          <a:xfrm rot="16377237">
            <a:off x="4819134" y="2881157"/>
            <a:ext cx="1004844" cy="100282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3" name="任意多边形 83"/>
          <p:cNvSpPr/>
          <p:nvPr/>
        </p:nvSpPr>
        <p:spPr bwMode="auto">
          <a:xfrm rot="5222763" flipH="1">
            <a:off x="4601899" y="3789267"/>
            <a:ext cx="242276" cy="241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4" name="任意多边形 83"/>
          <p:cNvSpPr/>
          <p:nvPr/>
        </p:nvSpPr>
        <p:spPr bwMode="auto">
          <a:xfrm rot="16377237">
            <a:off x="4061429" y="3317445"/>
            <a:ext cx="286326" cy="28575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5" name="TextBox 34"/>
          <p:cNvSpPr txBox="1"/>
          <p:nvPr/>
        </p:nvSpPr>
        <p:spPr>
          <a:xfrm>
            <a:off x="5340648" y="1838581"/>
            <a:ext cx="1604310" cy="1200329"/>
          </a:xfrm>
          <a:prstGeom prst="rect">
            <a:avLst/>
          </a:prstGeom>
          <a:noFill/>
        </p:spPr>
        <p:txBody>
          <a:bodyPr wrap="square" rtlCol="0">
            <a:spAutoFit/>
          </a:bodyPr>
          <a:lstStyle/>
          <a:p>
            <a:pPr algn="ctr"/>
            <a:r>
              <a:rPr lang="en-US" altLang="zh-CN" sz="7200" b="1" spc="-300" dirty="0">
                <a:solidFill>
                  <a:schemeClr val="bg1"/>
                </a:solidFill>
                <a:latin typeface="微软雅黑" pitchFamily="34" charset="-122"/>
                <a:ea typeface="微软雅黑" pitchFamily="34" charset="-122"/>
              </a:rPr>
              <a:t>A</a:t>
            </a:r>
            <a:endParaRPr lang="zh-CN" altLang="en-US" sz="7200" b="1" spc="-300" dirty="0">
              <a:solidFill>
                <a:schemeClr val="bg1"/>
              </a:solidFill>
              <a:latin typeface="微软雅黑" pitchFamily="34" charset="-122"/>
              <a:ea typeface="微软雅黑" pitchFamily="34" charset="-122"/>
            </a:endParaRPr>
          </a:p>
        </p:txBody>
      </p:sp>
      <p:sp>
        <p:nvSpPr>
          <p:cNvPr id="36" name="矩形 69"/>
          <p:cNvSpPr>
            <a:spLocks noChangeArrowheads="1"/>
          </p:cNvSpPr>
          <p:nvPr/>
        </p:nvSpPr>
        <p:spPr bwMode="auto">
          <a:xfrm>
            <a:off x="3520536" y="4267555"/>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buFont typeface="Arial" charset="0"/>
              <a:buNone/>
            </a:pPr>
            <a:r>
              <a:rPr lang="zh-TW" altLang="en-US" sz="4800" b="1" dirty="0">
                <a:solidFill>
                  <a:srgbClr val="00B0F0"/>
                </a:solidFill>
                <a:latin typeface="微软雅黑" pitchFamily="34" charset="-122"/>
                <a:ea typeface="微软雅黑" pitchFamily="34" charset="-122"/>
                <a:sym typeface="微软雅黑" pitchFamily="34" charset="-122"/>
              </a:rPr>
              <a:t>社群運作內容</a:t>
            </a:r>
            <a:endParaRPr lang="en-US" altLang="zh-CN" sz="4800" b="1" dirty="0">
              <a:solidFill>
                <a:srgbClr val="00B0F0"/>
              </a:solidFill>
              <a:latin typeface="微软雅黑" pitchFamily="34" charset="-122"/>
              <a:ea typeface="微软雅黑" pitchFamily="34" charset="-122"/>
              <a:sym typeface="微软雅黑" pitchFamily="34" charset="-122"/>
            </a:endParaRPr>
          </a:p>
        </p:txBody>
      </p:sp>
      <p:sp>
        <p:nvSpPr>
          <p:cNvPr id="37" name="矩形 70"/>
          <p:cNvSpPr>
            <a:spLocks noChangeArrowheads="1"/>
          </p:cNvSpPr>
          <p:nvPr/>
        </p:nvSpPr>
        <p:spPr bwMode="auto">
          <a:xfrm>
            <a:off x="1303862" y="516350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zh-TW" altLang="en-US" sz="2000" dirty="0">
                <a:solidFill>
                  <a:schemeClr val="bg1">
                    <a:lumMod val="50000"/>
                  </a:schemeClr>
                </a:solidFill>
                <a:latin typeface="微软雅黑" panose="020B0503020204020204" pitchFamily="34" charset="-122"/>
                <a:ea typeface="微软雅黑" panose="020B0503020204020204" pitchFamily="34" charset="-122"/>
              </a:rPr>
              <a:t>執行時間</a:t>
            </a:r>
            <a:r>
              <a:rPr lang="en-US" altLang="zh-TW" sz="2000" dirty="0">
                <a:solidFill>
                  <a:schemeClr val="bg1">
                    <a:lumMod val="50000"/>
                  </a:schemeClr>
                </a:solidFill>
                <a:latin typeface="微软雅黑" panose="020B0503020204020204" pitchFamily="34" charset="-122"/>
                <a:ea typeface="微软雅黑" panose="020B0503020204020204" pitchFamily="34" charset="-122"/>
              </a:rPr>
              <a:t>108.12-109.07</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8" name="直接连接符 37"/>
          <p:cNvCxnSpPr/>
          <p:nvPr/>
        </p:nvCxnSpPr>
        <p:spPr>
          <a:xfrm>
            <a:off x="2355933" y="4840452"/>
            <a:ext cx="1456264"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319033" y="4840452"/>
            <a:ext cx="1379619"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15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750" fill="hold"/>
                                        <p:tgtEl>
                                          <p:spTgt spid="26"/>
                                        </p:tgtEl>
                                        <p:attrNameLst>
                                          <p:attrName>ppt_w</p:attrName>
                                        </p:attrNameLst>
                                      </p:cBhvr>
                                      <p:tavLst>
                                        <p:tav tm="0">
                                          <p:val>
                                            <p:fltVal val="0"/>
                                          </p:val>
                                        </p:tav>
                                        <p:tav tm="100000">
                                          <p:val>
                                            <p:strVal val="#ppt_w"/>
                                          </p:val>
                                        </p:tav>
                                      </p:tavLst>
                                    </p:anim>
                                    <p:anim calcmode="lin" valueType="num">
                                      <p:cBhvr>
                                        <p:cTn id="8" dur="750" fill="hold"/>
                                        <p:tgtEl>
                                          <p:spTgt spid="26"/>
                                        </p:tgtEl>
                                        <p:attrNameLst>
                                          <p:attrName>ppt_h</p:attrName>
                                        </p:attrNameLst>
                                      </p:cBhvr>
                                      <p:tavLst>
                                        <p:tav tm="0">
                                          <p:val>
                                            <p:fltVal val="0"/>
                                          </p:val>
                                        </p:tav>
                                        <p:tav tm="100000">
                                          <p:val>
                                            <p:strVal val="#ppt_h"/>
                                          </p:val>
                                        </p:tav>
                                      </p:tavLst>
                                    </p:anim>
                                    <p:animEffect transition="in" filter="fade">
                                      <p:cBhvr>
                                        <p:cTn id="9" dur="750"/>
                                        <p:tgtEl>
                                          <p:spTgt spid="26"/>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27"/>
                                        </p:tgtEl>
                                        <p:attrNameLst>
                                          <p:attrName>style.visibility</p:attrName>
                                        </p:attrNameLst>
                                      </p:cBhvr>
                                      <p:to>
                                        <p:strVal val="visible"/>
                                      </p:to>
                                    </p:set>
                                    <p:anim calcmode="lin" valueType="num">
                                      <p:cBhvr>
                                        <p:cTn id="12" dur="750" fill="hold"/>
                                        <p:tgtEl>
                                          <p:spTgt spid="27"/>
                                        </p:tgtEl>
                                        <p:attrNameLst>
                                          <p:attrName>ppt_w</p:attrName>
                                        </p:attrNameLst>
                                      </p:cBhvr>
                                      <p:tavLst>
                                        <p:tav tm="0">
                                          <p:val>
                                            <p:fltVal val="0"/>
                                          </p:val>
                                        </p:tav>
                                        <p:tav tm="100000">
                                          <p:val>
                                            <p:strVal val="#ppt_w"/>
                                          </p:val>
                                        </p:tav>
                                      </p:tavLst>
                                    </p:anim>
                                    <p:anim calcmode="lin" valueType="num">
                                      <p:cBhvr>
                                        <p:cTn id="13" dur="750" fill="hold"/>
                                        <p:tgtEl>
                                          <p:spTgt spid="27"/>
                                        </p:tgtEl>
                                        <p:attrNameLst>
                                          <p:attrName>ppt_h</p:attrName>
                                        </p:attrNameLst>
                                      </p:cBhvr>
                                      <p:tavLst>
                                        <p:tav tm="0">
                                          <p:val>
                                            <p:fltVal val="0"/>
                                          </p:val>
                                        </p:tav>
                                        <p:tav tm="100000">
                                          <p:val>
                                            <p:strVal val="#ppt_h"/>
                                          </p:val>
                                        </p:tav>
                                      </p:tavLst>
                                    </p:anim>
                                    <p:animEffect transition="in" filter="fade">
                                      <p:cBhvr>
                                        <p:cTn id="14" dur="750"/>
                                        <p:tgtEl>
                                          <p:spTgt spid="27"/>
                                        </p:tgtEl>
                                      </p:cBhvr>
                                    </p:animEffect>
                                  </p:childTnLst>
                                </p:cTn>
                              </p:par>
                              <p:par>
                                <p:cTn id="15" presetID="53" presetClass="entr" presetSubtype="16" fill="hold" grpId="0" nodeType="withEffect">
                                  <p:stCondLst>
                                    <p:cond delay="1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750" fill="hold"/>
                                        <p:tgtEl>
                                          <p:spTgt spid="28"/>
                                        </p:tgtEl>
                                        <p:attrNameLst>
                                          <p:attrName>ppt_w</p:attrName>
                                        </p:attrNameLst>
                                      </p:cBhvr>
                                      <p:tavLst>
                                        <p:tav tm="0">
                                          <p:val>
                                            <p:fltVal val="0"/>
                                          </p:val>
                                        </p:tav>
                                        <p:tav tm="100000">
                                          <p:val>
                                            <p:strVal val="#ppt_w"/>
                                          </p:val>
                                        </p:tav>
                                      </p:tavLst>
                                    </p:anim>
                                    <p:anim calcmode="lin" valueType="num">
                                      <p:cBhvr>
                                        <p:cTn id="18" dur="750" fill="hold"/>
                                        <p:tgtEl>
                                          <p:spTgt spid="28"/>
                                        </p:tgtEl>
                                        <p:attrNameLst>
                                          <p:attrName>ppt_h</p:attrName>
                                        </p:attrNameLst>
                                      </p:cBhvr>
                                      <p:tavLst>
                                        <p:tav tm="0">
                                          <p:val>
                                            <p:fltVal val="0"/>
                                          </p:val>
                                        </p:tav>
                                        <p:tav tm="100000">
                                          <p:val>
                                            <p:strVal val="#ppt_h"/>
                                          </p:val>
                                        </p:tav>
                                      </p:tavLst>
                                    </p:anim>
                                    <p:animEffect transition="in" filter="fade">
                                      <p:cBhvr>
                                        <p:cTn id="19" dur="750"/>
                                        <p:tgtEl>
                                          <p:spTgt spid="28"/>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29"/>
                                        </p:tgtEl>
                                        <p:attrNameLst>
                                          <p:attrName>style.visibility</p:attrName>
                                        </p:attrNameLst>
                                      </p:cBhvr>
                                      <p:to>
                                        <p:strVal val="visible"/>
                                      </p:to>
                                    </p:set>
                                    <p:anim calcmode="lin" valueType="num">
                                      <p:cBhvr>
                                        <p:cTn id="22" dur="750" fill="hold"/>
                                        <p:tgtEl>
                                          <p:spTgt spid="29"/>
                                        </p:tgtEl>
                                        <p:attrNameLst>
                                          <p:attrName>ppt_w</p:attrName>
                                        </p:attrNameLst>
                                      </p:cBhvr>
                                      <p:tavLst>
                                        <p:tav tm="0">
                                          <p:val>
                                            <p:fltVal val="0"/>
                                          </p:val>
                                        </p:tav>
                                        <p:tav tm="100000">
                                          <p:val>
                                            <p:strVal val="#ppt_w"/>
                                          </p:val>
                                        </p:tav>
                                      </p:tavLst>
                                    </p:anim>
                                    <p:anim calcmode="lin" valueType="num">
                                      <p:cBhvr>
                                        <p:cTn id="23" dur="750" fill="hold"/>
                                        <p:tgtEl>
                                          <p:spTgt spid="29"/>
                                        </p:tgtEl>
                                        <p:attrNameLst>
                                          <p:attrName>ppt_h</p:attrName>
                                        </p:attrNameLst>
                                      </p:cBhvr>
                                      <p:tavLst>
                                        <p:tav tm="0">
                                          <p:val>
                                            <p:fltVal val="0"/>
                                          </p:val>
                                        </p:tav>
                                        <p:tav tm="100000">
                                          <p:val>
                                            <p:strVal val="#ppt_h"/>
                                          </p:val>
                                        </p:tav>
                                      </p:tavLst>
                                    </p:anim>
                                    <p:animEffect transition="in" filter="fade">
                                      <p:cBhvr>
                                        <p:cTn id="24" dur="750"/>
                                        <p:tgtEl>
                                          <p:spTgt spid="29"/>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30"/>
                                        </p:tgtEl>
                                        <p:attrNameLst>
                                          <p:attrName>style.visibility</p:attrName>
                                        </p:attrNameLst>
                                      </p:cBhvr>
                                      <p:to>
                                        <p:strVal val="visible"/>
                                      </p:to>
                                    </p:set>
                                    <p:anim calcmode="lin" valueType="num">
                                      <p:cBhvr>
                                        <p:cTn id="27" dur="750" fill="hold"/>
                                        <p:tgtEl>
                                          <p:spTgt spid="30"/>
                                        </p:tgtEl>
                                        <p:attrNameLst>
                                          <p:attrName>ppt_w</p:attrName>
                                        </p:attrNameLst>
                                      </p:cBhvr>
                                      <p:tavLst>
                                        <p:tav tm="0">
                                          <p:val>
                                            <p:fltVal val="0"/>
                                          </p:val>
                                        </p:tav>
                                        <p:tav tm="100000">
                                          <p:val>
                                            <p:strVal val="#ppt_w"/>
                                          </p:val>
                                        </p:tav>
                                      </p:tavLst>
                                    </p:anim>
                                    <p:anim calcmode="lin" valueType="num">
                                      <p:cBhvr>
                                        <p:cTn id="28" dur="750" fill="hold"/>
                                        <p:tgtEl>
                                          <p:spTgt spid="30"/>
                                        </p:tgtEl>
                                        <p:attrNameLst>
                                          <p:attrName>ppt_h</p:attrName>
                                        </p:attrNameLst>
                                      </p:cBhvr>
                                      <p:tavLst>
                                        <p:tav tm="0">
                                          <p:val>
                                            <p:fltVal val="0"/>
                                          </p:val>
                                        </p:tav>
                                        <p:tav tm="100000">
                                          <p:val>
                                            <p:strVal val="#ppt_h"/>
                                          </p:val>
                                        </p:tav>
                                      </p:tavLst>
                                    </p:anim>
                                    <p:animEffect transition="in" filter="fade">
                                      <p:cBhvr>
                                        <p:cTn id="29" dur="750"/>
                                        <p:tgtEl>
                                          <p:spTgt spid="30"/>
                                        </p:tgtEl>
                                      </p:cBhvr>
                                    </p:animEffect>
                                  </p:childTnLst>
                                </p:cTn>
                              </p:par>
                              <p:par>
                                <p:cTn id="30" presetID="53" presetClass="entr" presetSubtype="16" fill="hold" grpId="0" nodeType="withEffect">
                                  <p:stCondLst>
                                    <p:cond delay="100"/>
                                  </p:stCondLst>
                                  <p:childTnLst>
                                    <p:set>
                                      <p:cBhvr>
                                        <p:cTn id="31" dur="1" fill="hold">
                                          <p:stCondLst>
                                            <p:cond delay="0"/>
                                          </p:stCondLst>
                                        </p:cTn>
                                        <p:tgtEl>
                                          <p:spTgt spid="31"/>
                                        </p:tgtEl>
                                        <p:attrNameLst>
                                          <p:attrName>style.visibility</p:attrName>
                                        </p:attrNameLst>
                                      </p:cBhvr>
                                      <p:to>
                                        <p:strVal val="visible"/>
                                      </p:to>
                                    </p:set>
                                    <p:anim calcmode="lin" valueType="num">
                                      <p:cBhvr>
                                        <p:cTn id="32" dur="750" fill="hold"/>
                                        <p:tgtEl>
                                          <p:spTgt spid="31"/>
                                        </p:tgtEl>
                                        <p:attrNameLst>
                                          <p:attrName>ppt_w</p:attrName>
                                        </p:attrNameLst>
                                      </p:cBhvr>
                                      <p:tavLst>
                                        <p:tav tm="0">
                                          <p:val>
                                            <p:fltVal val="0"/>
                                          </p:val>
                                        </p:tav>
                                        <p:tav tm="100000">
                                          <p:val>
                                            <p:strVal val="#ppt_w"/>
                                          </p:val>
                                        </p:tav>
                                      </p:tavLst>
                                    </p:anim>
                                    <p:anim calcmode="lin" valueType="num">
                                      <p:cBhvr>
                                        <p:cTn id="33" dur="750" fill="hold"/>
                                        <p:tgtEl>
                                          <p:spTgt spid="31"/>
                                        </p:tgtEl>
                                        <p:attrNameLst>
                                          <p:attrName>ppt_h</p:attrName>
                                        </p:attrNameLst>
                                      </p:cBhvr>
                                      <p:tavLst>
                                        <p:tav tm="0">
                                          <p:val>
                                            <p:fltVal val="0"/>
                                          </p:val>
                                        </p:tav>
                                        <p:tav tm="100000">
                                          <p:val>
                                            <p:strVal val="#ppt_h"/>
                                          </p:val>
                                        </p:tav>
                                      </p:tavLst>
                                    </p:anim>
                                    <p:animEffect transition="in" filter="fade">
                                      <p:cBhvr>
                                        <p:cTn id="34" dur="750"/>
                                        <p:tgtEl>
                                          <p:spTgt spid="31"/>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32"/>
                                        </p:tgtEl>
                                        <p:attrNameLst>
                                          <p:attrName>style.visibility</p:attrName>
                                        </p:attrNameLst>
                                      </p:cBhvr>
                                      <p:to>
                                        <p:strVal val="visible"/>
                                      </p:to>
                                    </p:set>
                                    <p:anim calcmode="lin" valueType="num">
                                      <p:cBhvr>
                                        <p:cTn id="37" dur="750" fill="hold"/>
                                        <p:tgtEl>
                                          <p:spTgt spid="32"/>
                                        </p:tgtEl>
                                        <p:attrNameLst>
                                          <p:attrName>ppt_w</p:attrName>
                                        </p:attrNameLst>
                                      </p:cBhvr>
                                      <p:tavLst>
                                        <p:tav tm="0">
                                          <p:val>
                                            <p:fltVal val="0"/>
                                          </p:val>
                                        </p:tav>
                                        <p:tav tm="100000">
                                          <p:val>
                                            <p:strVal val="#ppt_w"/>
                                          </p:val>
                                        </p:tav>
                                      </p:tavLst>
                                    </p:anim>
                                    <p:anim calcmode="lin" valueType="num">
                                      <p:cBhvr>
                                        <p:cTn id="38" dur="750" fill="hold"/>
                                        <p:tgtEl>
                                          <p:spTgt spid="32"/>
                                        </p:tgtEl>
                                        <p:attrNameLst>
                                          <p:attrName>ppt_h</p:attrName>
                                        </p:attrNameLst>
                                      </p:cBhvr>
                                      <p:tavLst>
                                        <p:tav tm="0">
                                          <p:val>
                                            <p:fltVal val="0"/>
                                          </p:val>
                                        </p:tav>
                                        <p:tav tm="100000">
                                          <p:val>
                                            <p:strVal val="#ppt_h"/>
                                          </p:val>
                                        </p:tav>
                                      </p:tavLst>
                                    </p:anim>
                                    <p:animEffect transition="in" filter="fade">
                                      <p:cBhvr>
                                        <p:cTn id="39" dur="750"/>
                                        <p:tgtEl>
                                          <p:spTgt spid="3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750" fill="hold"/>
                                        <p:tgtEl>
                                          <p:spTgt spid="33"/>
                                        </p:tgtEl>
                                        <p:attrNameLst>
                                          <p:attrName>ppt_w</p:attrName>
                                        </p:attrNameLst>
                                      </p:cBhvr>
                                      <p:tavLst>
                                        <p:tav tm="0">
                                          <p:val>
                                            <p:fltVal val="0"/>
                                          </p:val>
                                        </p:tav>
                                        <p:tav tm="100000">
                                          <p:val>
                                            <p:strVal val="#ppt_w"/>
                                          </p:val>
                                        </p:tav>
                                      </p:tavLst>
                                    </p:anim>
                                    <p:anim calcmode="lin" valueType="num">
                                      <p:cBhvr>
                                        <p:cTn id="43" dur="750" fill="hold"/>
                                        <p:tgtEl>
                                          <p:spTgt spid="33"/>
                                        </p:tgtEl>
                                        <p:attrNameLst>
                                          <p:attrName>ppt_h</p:attrName>
                                        </p:attrNameLst>
                                      </p:cBhvr>
                                      <p:tavLst>
                                        <p:tav tm="0">
                                          <p:val>
                                            <p:fltVal val="0"/>
                                          </p:val>
                                        </p:tav>
                                        <p:tav tm="100000">
                                          <p:val>
                                            <p:strVal val="#ppt_h"/>
                                          </p:val>
                                        </p:tav>
                                      </p:tavLst>
                                    </p:anim>
                                    <p:animEffect transition="in" filter="fade">
                                      <p:cBhvr>
                                        <p:cTn id="44" dur="75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750" fill="hold"/>
                                        <p:tgtEl>
                                          <p:spTgt spid="34"/>
                                        </p:tgtEl>
                                        <p:attrNameLst>
                                          <p:attrName>ppt_w</p:attrName>
                                        </p:attrNameLst>
                                      </p:cBhvr>
                                      <p:tavLst>
                                        <p:tav tm="0">
                                          <p:val>
                                            <p:fltVal val="0"/>
                                          </p:val>
                                        </p:tav>
                                        <p:tav tm="100000">
                                          <p:val>
                                            <p:strVal val="#ppt_w"/>
                                          </p:val>
                                        </p:tav>
                                      </p:tavLst>
                                    </p:anim>
                                    <p:anim calcmode="lin" valueType="num">
                                      <p:cBhvr>
                                        <p:cTn id="48" dur="750" fill="hold"/>
                                        <p:tgtEl>
                                          <p:spTgt spid="34"/>
                                        </p:tgtEl>
                                        <p:attrNameLst>
                                          <p:attrName>ppt_h</p:attrName>
                                        </p:attrNameLst>
                                      </p:cBhvr>
                                      <p:tavLst>
                                        <p:tav tm="0">
                                          <p:val>
                                            <p:fltVal val="0"/>
                                          </p:val>
                                        </p:tav>
                                        <p:tav tm="100000">
                                          <p:val>
                                            <p:strVal val="#ppt_h"/>
                                          </p:val>
                                        </p:tav>
                                      </p:tavLst>
                                    </p:anim>
                                    <p:animEffect transition="in" filter="fade">
                                      <p:cBhvr>
                                        <p:cTn id="49" dur="750"/>
                                        <p:tgtEl>
                                          <p:spTgt spid="34"/>
                                        </p:tgtEl>
                                      </p:cBhvr>
                                    </p:animEffect>
                                  </p:childTnLst>
                                </p:cTn>
                              </p:par>
                            </p:childTnLst>
                          </p:cTn>
                        </p:par>
                        <p:par>
                          <p:cTn id="50" fill="hold">
                            <p:stCondLst>
                              <p:cond delay="1050"/>
                            </p:stCondLst>
                            <p:childTnLst>
                              <p:par>
                                <p:cTn id="51" presetID="31" presetClass="entr" presetSubtype="0" fill="hold" grpId="0" nodeType="afterEffect">
                                  <p:stCondLst>
                                    <p:cond delay="0"/>
                                  </p:stCondLst>
                                  <p:iterate type="lt">
                                    <p:tmPct val="5000"/>
                                  </p:iterate>
                                  <p:childTnLst>
                                    <p:set>
                                      <p:cBhvr>
                                        <p:cTn id="52" dur="1" fill="hold">
                                          <p:stCondLst>
                                            <p:cond delay="0"/>
                                          </p:stCondLst>
                                        </p:cTn>
                                        <p:tgtEl>
                                          <p:spTgt spid="35"/>
                                        </p:tgtEl>
                                        <p:attrNameLst>
                                          <p:attrName>style.visibility</p:attrName>
                                        </p:attrNameLst>
                                      </p:cBhvr>
                                      <p:to>
                                        <p:strVal val="visible"/>
                                      </p:to>
                                    </p:set>
                                    <p:anim calcmode="lin" valueType="num">
                                      <p:cBhvr>
                                        <p:cTn id="53" dur="750" fill="hold"/>
                                        <p:tgtEl>
                                          <p:spTgt spid="35"/>
                                        </p:tgtEl>
                                        <p:attrNameLst>
                                          <p:attrName>ppt_w</p:attrName>
                                        </p:attrNameLst>
                                      </p:cBhvr>
                                      <p:tavLst>
                                        <p:tav tm="0">
                                          <p:val>
                                            <p:fltVal val="0"/>
                                          </p:val>
                                        </p:tav>
                                        <p:tav tm="100000">
                                          <p:val>
                                            <p:strVal val="#ppt_w"/>
                                          </p:val>
                                        </p:tav>
                                      </p:tavLst>
                                    </p:anim>
                                    <p:anim calcmode="lin" valueType="num">
                                      <p:cBhvr>
                                        <p:cTn id="54" dur="750" fill="hold"/>
                                        <p:tgtEl>
                                          <p:spTgt spid="35"/>
                                        </p:tgtEl>
                                        <p:attrNameLst>
                                          <p:attrName>ppt_h</p:attrName>
                                        </p:attrNameLst>
                                      </p:cBhvr>
                                      <p:tavLst>
                                        <p:tav tm="0">
                                          <p:val>
                                            <p:fltVal val="0"/>
                                          </p:val>
                                        </p:tav>
                                        <p:tav tm="100000">
                                          <p:val>
                                            <p:strVal val="#ppt_h"/>
                                          </p:val>
                                        </p:tav>
                                      </p:tavLst>
                                    </p:anim>
                                    <p:anim calcmode="lin" valueType="num">
                                      <p:cBhvr>
                                        <p:cTn id="55" dur="750" fill="hold"/>
                                        <p:tgtEl>
                                          <p:spTgt spid="35"/>
                                        </p:tgtEl>
                                        <p:attrNameLst>
                                          <p:attrName>style.rotation</p:attrName>
                                        </p:attrNameLst>
                                      </p:cBhvr>
                                      <p:tavLst>
                                        <p:tav tm="0">
                                          <p:val>
                                            <p:fltVal val="90"/>
                                          </p:val>
                                        </p:tav>
                                        <p:tav tm="100000">
                                          <p:val>
                                            <p:fltVal val="0"/>
                                          </p:val>
                                        </p:tav>
                                      </p:tavLst>
                                    </p:anim>
                                    <p:animEffect transition="in" filter="fade">
                                      <p:cBhvr>
                                        <p:cTn id="56" dur="750"/>
                                        <p:tgtEl>
                                          <p:spTgt spid="35"/>
                                        </p:tgtEl>
                                      </p:cBhvr>
                                    </p:animEffect>
                                  </p:childTnLst>
                                </p:cTn>
                              </p:par>
                            </p:childTnLst>
                          </p:cTn>
                        </p:par>
                        <p:par>
                          <p:cTn id="57" fill="hold">
                            <p:stCondLst>
                              <p:cond delay="18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500"/>
                                        <p:tgtEl>
                                          <p:spTgt spid="38"/>
                                        </p:tgtEl>
                                      </p:cBhvr>
                                    </p:animEffect>
                                  </p:childTnLst>
                                </p:cTn>
                              </p:par>
                              <p:par>
                                <p:cTn id="61" presetID="22" presetClass="entr" presetSubtype="2"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right)">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2300"/>
                            </p:stCondLst>
                            <p:childTnLst>
                              <p:par>
                                <p:cTn id="70" presetID="31"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1000" fill="hold"/>
                                        <p:tgtEl>
                                          <p:spTgt spid="37"/>
                                        </p:tgtEl>
                                        <p:attrNameLst>
                                          <p:attrName>ppt_w</p:attrName>
                                        </p:attrNameLst>
                                      </p:cBhvr>
                                      <p:tavLst>
                                        <p:tav tm="0">
                                          <p:val>
                                            <p:fltVal val="0"/>
                                          </p:val>
                                        </p:tav>
                                        <p:tav tm="100000">
                                          <p:val>
                                            <p:strVal val="#ppt_w"/>
                                          </p:val>
                                        </p:tav>
                                      </p:tavLst>
                                    </p:anim>
                                    <p:anim calcmode="lin" valueType="num">
                                      <p:cBhvr>
                                        <p:cTn id="73" dur="1000" fill="hold"/>
                                        <p:tgtEl>
                                          <p:spTgt spid="37"/>
                                        </p:tgtEl>
                                        <p:attrNameLst>
                                          <p:attrName>ppt_h</p:attrName>
                                        </p:attrNameLst>
                                      </p:cBhvr>
                                      <p:tavLst>
                                        <p:tav tm="0">
                                          <p:val>
                                            <p:fltVal val="0"/>
                                          </p:val>
                                        </p:tav>
                                        <p:tav tm="100000">
                                          <p:val>
                                            <p:strVal val="#ppt_h"/>
                                          </p:val>
                                        </p:tav>
                                      </p:tavLst>
                                    </p:anim>
                                    <p:anim calcmode="lin" valueType="num">
                                      <p:cBhvr>
                                        <p:cTn id="74" dur="1000" fill="hold"/>
                                        <p:tgtEl>
                                          <p:spTgt spid="37"/>
                                        </p:tgtEl>
                                        <p:attrNameLst>
                                          <p:attrName>style.rotation</p:attrName>
                                        </p:attrNameLst>
                                      </p:cBhvr>
                                      <p:tavLst>
                                        <p:tav tm="0">
                                          <p:val>
                                            <p:fltVal val="90"/>
                                          </p:val>
                                        </p:tav>
                                        <p:tav tm="100000">
                                          <p:val>
                                            <p:fltVal val="0"/>
                                          </p:val>
                                        </p:tav>
                                      </p:tavLst>
                                    </p:anim>
                                    <p:animEffect transition="in" filter="fade">
                                      <p:cBhvr>
                                        <p:cTn id="75"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3" name="组合 182"/>
          <p:cNvGrpSpPr/>
          <p:nvPr/>
        </p:nvGrpSpPr>
        <p:grpSpPr>
          <a:xfrm flipH="1" flipV="1">
            <a:off x="-1450727" y="-2537420"/>
            <a:ext cx="6338876" cy="4424464"/>
            <a:chOff x="7174614" y="4856946"/>
            <a:chExt cx="6338876" cy="4424464"/>
          </a:xfrm>
        </p:grpSpPr>
        <p:sp>
          <p:nvSpPr>
            <p:cNvPr id="184" name="任意多边形 83"/>
            <p:cNvSpPr/>
            <p:nvPr/>
          </p:nvSpPr>
          <p:spPr bwMode="auto">
            <a:xfrm rot="16377237">
              <a:off x="10311463" y="4860180"/>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5" name="任意多边形 83"/>
            <p:cNvSpPr/>
            <p:nvPr/>
          </p:nvSpPr>
          <p:spPr bwMode="auto">
            <a:xfrm rot="16377237">
              <a:off x="7951590" y="5175010"/>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6" name="任意多边形 83"/>
            <p:cNvSpPr/>
            <p:nvPr/>
          </p:nvSpPr>
          <p:spPr bwMode="auto">
            <a:xfrm rot="16377237">
              <a:off x="7171380" y="6079382"/>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7" name="任意多边形 83"/>
            <p:cNvSpPr/>
            <p:nvPr/>
          </p:nvSpPr>
          <p:spPr bwMode="auto">
            <a:xfrm rot="17801937">
              <a:off x="9257697" y="4895516"/>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2" name="组合 1"/>
          <p:cNvGrpSpPr/>
          <p:nvPr/>
        </p:nvGrpSpPr>
        <p:grpSpPr>
          <a:xfrm>
            <a:off x="7313155" y="4975819"/>
            <a:ext cx="6338876" cy="4424464"/>
            <a:chOff x="7174614" y="4856946"/>
            <a:chExt cx="6338876" cy="4424464"/>
          </a:xfrm>
        </p:grpSpPr>
        <p:sp>
          <p:nvSpPr>
            <p:cNvPr id="179" name="任意多边形 83"/>
            <p:cNvSpPr/>
            <p:nvPr/>
          </p:nvSpPr>
          <p:spPr bwMode="auto">
            <a:xfrm rot="16377237">
              <a:off x="10311463" y="4860180"/>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0" name="任意多边形 83"/>
            <p:cNvSpPr/>
            <p:nvPr/>
          </p:nvSpPr>
          <p:spPr bwMode="auto">
            <a:xfrm rot="16377237">
              <a:off x="7951590" y="5175010"/>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1" name="任意多边形 83"/>
            <p:cNvSpPr/>
            <p:nvPr/>
          </p:nvSpPr>
          <p:spPr bwMode="auto">
            <a:xfrm rot="16377237">
              <a:off x="7171380" y="6079382"/>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2" name="任意多边形 83"/>
            <p:cNvSpPr/>
            <p:nvPr/>
          </p:nvSpPr>
          <p:spPr bwMode="auto">
            <a:xfrm rot="17801937">
              <a:off x="9257697" y="4895516"/>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68" name="任意多边形 83"/>
          <p:cNvSpPr/>
          <p:nvPr/>
        </p:nvSpPr>
        <p:spPr bwMode="auto">
          <a:xfrm rot="16377237">
            <a:off x="2879423" y="1526154"/>
            <a:ext cx="1624201" cy="162092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54" name="任意多边形 83"/>
          <p:cNvSpPr/>
          <p:nvPr/>
        </p:nvSpPr>
        <p:spPr bwMode="auto">
          <a:xfrm rot="16377237">
            <a:off x="3822819" y="3200912"/>
            <a:ext cx="1619923" cy="1616657"/>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42" name="任意多边形 83"/>
          <p:cNvSpPr/>
          <p:nvPr/>
        </p:nvSpPr>
        <p:spPr bwMode="auto">
          <a:xfrm rot="16377237">
            <a:off x="1561513" y="2086768"/>
            <a:ext cx="1877338" cy="1873549"/>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39" name="任意多边形 83"/>
          <p:cNvSpPr/>
          <p:nvPr/>
        </p:nvSpPr>
        <p:spPr bwMode="auto">
          <a:xfrm rot="16377237">
            <a:off x="2508634" y="2010820"/>
            <a:ext cx="2637379" cy="263205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57" name="任意多边形 83"/>
          <p:cNvSpPr/>
          <p:nvPr/>
        </p:nvSpPr>
        <p:spPr bwMode="auto">
          <a:xfrm rot="5222763" flipH="1">
            <a:off x="4699376" y="1587515"/>
            <a:ext cx="390575" cy="389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60" name="任意多边形 83"/>
          <p:cNvSpPr/>
          <p:nvPr/>
        </p:nvSpPr>
        <p:spPr bwMode="auto">
          <a:xfrm rot="16377237">
            <a:off x="5132359" y="2014384"/>
            <a:ext cx="461589" cy="46066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9" name="任意多边形 83"/>
          <p:cNvSpPr/>
          <p:nvPr/>
        </p:nvSpPr>
        <p:spPr bwMode="auto">
          <a:xfrm rot="16377237">
            <a:off x="2196863" y="3422362"/>
            <a:ext cx="1619923" cy="1616657"/>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90" name="任意多边形 83"/>
          <p:cNvSpPr/>
          <p:nvPr/>
        </p:nvSpPr>
        <p:spPr bwMode="auto">
          <a:xfrm rot="5222763" flipH="1">
            <a:off x="2606837" y="5500724"/>
            <a:ext cx="390575" cy="389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91" name="任意多边形 83"/>
          <p:cNvSpPr/>
          <p:nvPr/>
        </p:nvSpPr>
        <p:spPr bwMode="auto">
          <a:xfrm rot="16377237">
            <a:off x="1685120" y="4985969"/>
            <a:ext cx="461589" cy="46066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72" name="TextBox 171"/>
          <p:cNvSpPr txBox="1"/>
          <p:nvPr/>
        </p:nvSpPr>
        <p:spPr>
          <a:xfrm>
            <a:off x="2534908" y="2707637"/>
            <a:ext cx="2586328" cy="1261884"/>
          </a:xfrm>
          <a:prstGeom prst="rect">
            <a:avLst/>
          </a:prstGeom>
          <a:noFill/>
        </p:spPr>
        <p:txBody>
          <a:bodyPr wrap="square" rtlCol="0">
            <a:spAutoFit/>
          </a:bodyPr>
          <a:lstStyle/>
          <a:p>
            <a:pPr algn="ctr"/>
            <a:r>
              <a:rPr lang="en-US" altLang="zh-CN" sz="7300" b="1" spc="-300" dirty="0">
                <a:solidFill>
                  <a:schemeClr val="bg1"/>
                </a:solidFill>
                <a:latin typeface="微软雅黑" pitchFamily="34" charset="-122"/>
                <a:ea typeface="微软雅黑" pitchFamily="34" charset="-122"/>
              </a:rPr>
              <a:t>20</a:t>
            </a:r>
            <a:r>
              <a:rPr lang="en-US" altLang="zh-TW" sz="7300" b="1" spc="-300" dirty="0">
                <a:solidFill>
                  <a:schemeClr val="bg1"/>
                </a:solidFill>
                <a:latin typeface="微软雅黑" pitchFamily="34" charset="-122"/>
                <a:ea typeface="微软雅黑" pitchFamily="34" charset="-122"/>
              </a:rPr>
              <a:t>20</a:t>
            </a:r>
            <a:endParaRPr lang="zh-CN" altLang="en-US" sz="7300" b="1" spc="-300" dirty="0">
              <a:solidFill>
                <a:schemeClr val="bg1"/>
              </a:solidFill>
              <a:latin typeface="微软雅黑" pitchFamily="34" charset="-122"/>
              <a:ea typeface="微软雅黑" pitchFamily="34" charset="-122"/>
            </a:endParaRPr>
          </a:p>
        </p:txBody>
      </p:sp>
      <p:sp>
        <p:nvSpPr>
          <p:cNvPr id="33" name="TextBox 42"/>
          <p:cNvSpPr txBox="1"/>
          <p:nvPr/>
        </p:nvSpPr>
        <p:spPr>
          <a:xfrm>
            <a:off x="6171872" y="2150454"/>
            <a:ext cx="5422807" cy="2031325"/>
          </a:xfrm>
          <a:prstGeom prst="rect">
            <a:avLst/>
          </a:prstGeom>
          <a:noFill/>
        </p:spPr>
        <p:txBody>
          <a:bodyPr wrap="square" rtlCol="0">
            <a:spAutoFit/>
          </a:bodyPr>
          <a:lstStyle/>
          <a:p>
            <a:r>
              <a:rPr lang="en-US" altLang="zh-CN" sz="6000" b="1" dirty="0">
                <a:solidFill>
                  <a:srgbClr val="00B0F0"/>
                </a:solidFill>
                <a:latin typeface="Impact MT Std" pitchFamily="34" charset="0"/>
                <a:ea typeface="微软雅黑" panose="020B0503020204020204" pitchFamily="34" charset="-122"/>
              </a:rPr>
              <a:t>THANK YOU</a:t>
            </a:r>
            <a:endParaRPr lang="en-US" altLang="zh-CN" sz="7200" b="1" spc="300" dirty="0">
              <a:solidFill>
                <a:srgbClr val="00B0F0"/>
              </a:solidFill>
              <a:latin typeface="微软雅黑" pitchFamily="34" charset="-122"/>
              <a:ea typeface="微软雅黑" pitchFamily="34" charset="-122"/>
            </a:endParaRPr>
          </a:p>
          <a:p>
            <a:r>
              <a:rPr lang="zh-TW" altLang="en-US" sz="6600" b="1" spc="300" dirty="0">
                <a:solidFill>
                  <a:srgbClr val="00B0F0"/>
                </a:solidFill>
                <a:latin typeface="微软雅黑" pitchFamily="34" charset="-122"/>
                <a:ea typeface="微软雅黑" pitchFamily="34" charset="-122"/>
              </a:rPr>
              <a:t>謝謝聆聽</a:t>
            </a:r>
            <a:endParaRPr lang="zh-CN" altLang="zh-CN" sz="6600" b="1" spc="300" dirty="0">
              <a:solidFill>
                <a:srgbClr val="00B0F0"/>
              </a:solidFill>
              <a:latin typeface="微软雅黑" pitchFamily="34" charset="-122"/>
              <a:ea typeface="微软雅黑" pitchFamily="34" charset="-122"/>
            </a:endParaRPr>
          </a:p>
        </p:txBody>
      </p:sp>
    </p:spTree>
    <p:extLst>
      <p:ext uri="{BB962C8B-B14F-4D97-AF65-F5344CB8AC3E}">
        <p14:creationId xmlns:p14="http://schemas.microsoft.com/office/powerpoint/2010/main" val="278214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3"/>
                                        </p:tgtEl>
                                        <p:attrNameLst>
                                          <p:attrName>style.visibility</p:attrName>
                                        </p:attrNameLst>
                                      </p:cBhvr>
                                      <p:to>
                                        <p:strVal val="visible"/>
                                      </p:to>
                                    </p:set>
                                    <p:anim calcmode="lin" valueType="num">
                                      <p:cBhvr>
                                        <p:cTn id="7" dur="750" fill="hold"/>
                                        <p:tgtEl>
                                          <p:spTgt spid="183"/>
                                        </p:tgtEl>
                                        <p:attrNameLst>
                                          <p:attrName>ppt_w</p:attrName>
                                        </p:attrNameLst>
                                      </p:cBhvr>
                                      <p:tavLst>
                                        <p:tav tm="0">
                                          <p:val>
                                            <p:fltVal val="0"/>
                                          </p:val>
                                        </p:tav>
                                        <p:tav tm="100000">
                                          <p:val>
                                            <p:strVal val="#ppt_w"/>
                                          </p:val>
                                        </p:tav>
                                      </p:tavLst>
                                    </p:anim>
                                    <p:anim calcmode="lin" valueType="num">
                                      <p:cBhvr>
                                        <p:cTn id="8" dur="750" fill="hold"/>
                                        <p:tgtEl>
                                          <p:spTgt spid="183"/>
                                        </p:tgtEl>
                                        <p:attrNameLst>
                                          <p:attrName>ppt_h</p:attrName>
                                        </p:attrNameLst>
                                      </p:cBhvr>
                                      <p:tavLst>
                                        <p:tav tm="0">
                                          <p:val>
                                            <p:fltVal val="0"/>
                                          </p:val>
                                        </p:tav>
                                        <p:tav tm="100000">
                                          <p:val>
                                            <p:strVal val="#ppt_h"/>
                                          </p:val>
                                        </p:tav>
                                      </p:tavLst>
                                    </p:anim>
                                    <p:animEffect transition="in" filter="fade">
                                      <p:cBhvr>
                                        <p:cTn id="9" dur="750"/>
                                        <p:tgtEl>
                                          <p:spTgt spid="18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fltVal val="0"/>
                                          </p:val>
                                        </p:tav>
                                        <p:tav tm="100000">
                                          <p:val>
                                            <p:strVal val="#ppt_w"/>
                                          </p:val>
                                        </p:tav>
                                      </p:tavLst>
                                    </p:anim>
                                    <p:anim calcmode="lin" valueType="num">
                                      <p:cBhvr>
                                        <p:cTn id="13" dur="750" fill="hold"/>
                                        <p:tgtEl>
                                          <p:spTgt spid="2"/>
                                        </p:tgtEl>
                                        <p:attrNameLst>
                                          <p:attrName>ppt_h</p:attrName>
                                        </p:attrNameLst>
                                      </p:cBhvr>
                                      <p:tavLst>
                                        <p:tav tm="0">
                                          <p:val>
                                            <p:fltVal val="0"/>
                                          </p:val>
                                        </p:tav>
                                        <p:tav tm="100000">
                                          <p:val>
                                            <p:strVal val="#ppt_h"/>
                                          </p:val>
                                        </p:tav>
                                      </p:tavLst>
                                    </p:anim>
                                    <p:animEffect transition="in" filter="fade">
                                      <p:cBhvr>
                                        <p:cTn id="14" dur="750"/>
                                        <p:tgtEl>
                                          <p:spTgt spid="2"/>
                                        </p:tgtEl>
                                      </p:cBhvr>
                                    </p:animEffect>
                                  </p:childTnLst>
                                </p:cTn>
                              </p:par>
                            </p:childTnLst>
                          </p:cTn>
                        </p:par>
                        <p:par>
                          <p:cTn id="15" fill="hold">
                            <p:stCondLst>
                              <p:cond delay="750"/>
                            </p:stCondLst>
                            <p:childTnLst>
                              <p:par>
                                <p:cTn id="16" presetID="53" presetClass="entr" presetSubtype="16" fill="hold" grpId="0" nodeType="afterEffect">
                                  <p:stCondLst>
                                    <p:cond delay="0"/>
                                  </p:stCondLst>
                                  <p:childTnLst>
                                    <p:set>
                                      <p:cBhvr>
                                        <p:cTn id="17" dur="1" fill="hold">
                                          <p:stCondLst>
                                            <p:cond delay="0"/>
                                          </p:stCondLst>
                                        </p:cTn>
                                        <p:tgtEl>
                                          <p:spTgt spid="168"/>
                                        </p:tgtEl>
                                        <p:attrNameLst>
                                          <p:attrName>style.visibility</p:attrName>
                                        </p:attrNameLst>
                                      </p:cBhvr>
                                      <p:to>
                                        <p:strVal val="visible"/>
                                      </p:to>
                                    </p:set>
                                    <p:anim calcmode="lin" valueType="num">
                                      <p:cBhvr>
                                        <p:cTn id="18" dur="1000" fill="hold"/>
                                        <p:tgtEl>
                                          <p:spTgt spid="168"/>
                                        </p:tgtEl>
                                        <p:attrNameLst>
                                          <p:attrName>ppt_w</p:attrName>
                                        </p:attrNameLst>
                                      </p:cBhvr>
                                      <p:tavLst>
                                        <p:tav tm="0">
                                          <p:val>
                                            <p:fltVal val="0"/>
                                          </p:val>
                                        </p:tav>
                                        <p:tav tm="100000">
                                          <p:val>
                                            <p:strVal val="#ppt_w"/>
                                          </p:val>
                                        </p:tav>
                                      </p:tavLst>
                                    </p:anim>
                                    <p:anim calcmode="lin" valueType="num">
                                      <p:cBhvr>
                                        <p:cTn id="19" dur="1000" fill="hold"/>
                                        <p:tgtEl>
                                          <p:spTgt spid="168"/>
                                        </p:tgtEl>
                                        <p:attrNameLst>
                                          <p:attrName>ppt_h</p:attrName>
                                        </p:attrNameLst>
                                      </p:cBhvr>
                                      <p:tavLst>
                                        <p:tav tm="0">
                                          <p:val>
                                            <p:fltVal val="0"/>
                                          </p:val>
                                        </p:tav>
                                        <p:tav tm="100000">
                                          <p:val>
                                            <p:strVal val="#ppt_h"/>
                                          </p:val>
                                        </p:tav>
                                      </p:tavLst>
                                    </p:anim>
                                    <p:animEffect transition="in" filter="fade">
                                      <p:cBhvr>
                                        <p:cTn id="20" dur="1000"/>
                                        <p:tgtEl>
                                          <p:spTgt spid="168"/>
                                        </p:tgtEl>
                                      </p:cBhvr>
                                    </p:animEffect>
                                  </p:childTnLst>
                                </p:cTn>
                              </p:par>
                              <p:par>
                                <p:cTn id="21" presetID="53" presetClass="entr" presetSubtype="16" fill="hold" grpId="0" nodeType="withEffect">
                                  <p:stCondLst>
                                    <p:cond delay="225"/>
                                  </p:stCondLst>
                                  <p:childTnLst>
                                    <p:set>
                                      <p:cBhvr>
                                        <p:cTn id="22" dur="1" fill="hold">
                                          <p:stCondLst>
                                            <p:cond delay="0"/>
                                          </p:stCondLst>
                                        </p:cTn>
                                        <p:tgtEl>
                                          <p:spTgt spid="154"/>
                                        </p:tgtEl>
                                        <p:attrNameLst>
                                          <p:attrName>style.visibility</p:attrName>
                                        </p:attrNameLst>
                                      </p:cBhvr>
                                      <p:to>
                                        <p:strVal val="visible"/>
                                      </p:to>
                                    </p:set>
                                    <p:anim calcmode="lin" valueType="num">
                                      <p:cBhvr>
                                        <p:cTn id="23" dur="1000" fill="hold"/>
                                        <p:tgtEl>
                                          <p:spTgt spid="154"/>
                                        </p:tgtEl>
                                        <p:attrNameLst>
                                          <p:attrName>ppt_w</p:attrName>
                                        </p:attrNameLst>
                                      </p:cBhvr>
                                      <p:tavLst>
                                        <p:tav tm="0">
                                          <p:val>
                                            <p:fltVal val="0"/>
                                          </p:val>
                                        </p:tav>
                                        <p:tav tm="100000">
                                          <p:val>
                                            <p:strVal val="#ppt_w"/>
                                          </p:val>
                                        </p:tav>
                                      </p:tavLst>
                                    </p:anim>
                                    <p:anim calcmode="lin" valueType="num">
                                      <p:cBhvr>
                                        <p:cTn id="24" dur="1000" fill="hold"/>
                                        <p:tgtEl>
                                          <p:spTgt spid="154"/>
                                        </p:tgtEl>
                                        <p:attrNameLst>
                                          <p:attrName>ppt_h</p:attrName>
                                        </p:attrNameLst>
                                      </p:cBhvr>
                                      <p:tavLst>
                                        <p:tav tm="0">
                                          <p:val>
                                            <p:fltVal val="0"/>
                                          </p:val>
                                        </p:tav>
                                        <p:tav tm="100000">
                                          <p:val>
                                            <p:strVal val="#ppt_h"/>
                                          </p:val>
                                        </p:tav>
                                      </p:tavLst>
                                    </p:anim>
                                    <p:animEffect transition="in" filter="fade">
                                      <p:cBhvr>
                                        <p:cTn id="25" dur="1000"/>
                                        <p:tgtEl>
                                          <p:spTgt spid="154"/>
                                        </p:tgtEl>
                                      </p:cBhvr>
                                    </p:animEffect>
                                  </p:childTnLst>
                                </p:cTn>
                              </p:par>
                              <p:par>
                                <p:cTn id="26" presetID="53" presetClass="entr" presetSubtype="16" fill="hold" grpId="0" nodeType="withEffect">
                                  <p:stCondLst>
                                    <p:cond delay="125"/>
                                  </p:stCondLst>
                                  <p:childTnLst>
                                    <p:set>
                                      <p:cBhvr>
                                        <p:cTn id="27" dur="1" fill="hold">
                                          <p:stCondLst>
                                            <p:cond delay="0"/>
                                          </p:stCondLst>
                                        </p:cTn>
                                        <p:tgtEl>
                                          <p:spTgt spid="142"/>
                                        </p:tgtEl>
                                        <p:attrNameLst>
                                          <p:attrName>style.visibility</p:attrName>
                                        </p:attrNameLst>
                                      </p:cBhvr>
                                      <p:to>
                                        <p:strVal val="visible"/>
                                      </p:to>
                                    </p:set>
                                    <p:anim calcmode="lin" valueType="num">
                                      <p:cBhvr>
                                        <p:cTn id="28" dur="1000" fill="hold"/>
                                        <p:tgtEl>
                                          <p:spTgt spid="142"/>
                                        </p:tgtEl>
                                        <p:attrNameLst>
                                          <p:attrName>ppt_w</p:attrName>
                                        </p:attrNameLst>
                                      </p:cBhvr>
                                      <p:tavLst>
                                        <p:tav tm="0">
                                          <p:val>
                                            <p:fltVal val="0"/>
                                          </p:val>
                                        </p:tav>
                                        <p:tav tm="100000">
                                          <p:val>
                                            <p:strVal val="#ppt_w"/>
                                          </p:val>
                                        </p:tav>
                                      </p:tavLst>
                                    </p:anim>
                                    <p:anim calcmode="lin" valueType="num">
                                      <p:cBhvr>
                                        <p:cTn id="29" dur="1000" fill="hold"/>
                                        <p:tgtEl>
                                          <p:spTgt spid="142"/>
                                        </p:tgtEl>
                                        <p:attrNameLst>
                                          <p:attrName>ppt_h</p:attrName>
                                        </p:attrNameLst>
                                      </p:cBhvr>
                                      <p:tavLst>
                                        <p:tav tm="0">
                                          <p:val>
                                            <p:fltVal val="0"/>
                                          </p:val>
                                        </p:tav>
                                        <p:tav tm="100000">
                                          <p:val>
                                            <p:strVal val="#ppt_h"/>
                                          </p:val>
                                        </p:tav>
                                      </p:tavLst>
                                    </p:anim>
                                    <p:animEffect transition="in" filter="fade">
                                      <p:cBhvr>
                                        <p:cTn id="30" dur="1000"/>
                                        <p:tgtEl>
                                          <p:spTgt spid="142"/>
                                        </p:tgtEl>
                                      </p:cBhvr>
                                    </p:animEffect>
                                  </p:childTnLst>
                                </p:cTn>
                              </p:par>
                              <p:par>
                                <p:cTn id="31" presetID="53" presetClass="entr" presetSubtype="16" fill="hold" grpId="0" nodeType="withEffect">
                                  <p:stCondLst>
                                    <p:cond delay="225"/>
                                  </p:stCondLst>
                                  <p:childTnLst>
                                    <p:set>
                                      <p:cBhvr>
                                        <p:cTn id="32" dur="1" fill="hold">
                                          <p:stCondLst>
                                            <p:cond delay="0"/>
                                          </p:stCondLst>
                                        </p:cTn>
                                        <p:tgtEl>
                                          <p:spTgt spid="139"/>
                                        </p:tgtEl>
                                        <p:attrNameLst>
                                          <p:attrName>style.visibility</p:attrName>
                                        </p:attrNameLst>
                                      </p:cBhvr>
                                      <p:to>
                                        <p:strVal val="visible"/>
                                      </p:to>
                                    </p:set>
                                    <p:anim calcmode="lin" valueType="num">
                                      <p:cBhvr>
                                        <p:cTn id="33" dur="1000" fill="hold"/>
                                        <p:tgtEl>
                                          <p:spTgt spid="139"/>
                                        </p:tgtEl>
                                        <p:attrNameLst>
                                          <p:attrName>ppt_w</p:attrName>
                                        </p:attrNameLst>
                                      </p:cBhvr>
                                      <p:tavLst>
                                        <p:tav tm="0">
                                          <p:val>
                                            <p:fltVal val="0"/>
                                          </p:val>
                                        </p:tav>
                                        <p:tav tm="100000">
                                          <p:val>
                                            <p:strVal val="#ppt_w"/>
                                          </p:val>
                                        </p:tav>
                                      </p:tavLst>
                                    </p:anim>
                                    <p:anim calcmode="lin" valueType="num">
                                      <p:cBhvr>
                                        <p:cTn id="34" dur="1000" fill="hold"/>
                                        <p:tgtEl>
                                          <p:spTgt spid="139"/>
                                        </p:tgtEl>
                                        <p:attrNameLst>
                                          <p:attrName>ppt_h</p:attrName>
                                        </p:attrNameLst>
                                      </p:cBhvr>
                                      <p:tavLst>
                                        <p:tav tm="0">
                                          <p:val>
                                            <p:fltVal val="0"/>
                                          </p:val>
                                        </p:tav>
                                        <p:tav tm="100000">
                                          <p:val>
                                            <p:strVal val="#ppt_h"/>
                                          </p:val>
                                        </p:tav>
                                      </p:tavLst>
                                    </p:anim>
                                    <p:animEffect transition="in" filter="fade">
                                      <p:cBhvr>
                                        <p:cTn id="35" dur="1000"/>
                                        <p:tgtEl>
                                          <p:spTgt spid="139"/>
                                        </p:tgtEl>
                                      </p:cBhvr>
                                    </p:animEffect>
                                  </p:childTnLst>
                                </p:cTn>
                              </p:par>
                              <p:par>
                                <p:cTn id="36" presetID="53" presetClass="entr" presetSubtype="16" fill="hold" grpId="0" nodeType="withEffect">
                                  <p:stCondLst>
                                    <p:cond delay="225"/>
                                  </p:stCondLst>
                                  <p:childTnLst>
                                    <p:set>
                                      <p:cBhvr>
                                        <p:cTn id="37" dur="1" fill="hold">
                                          <p:stCondLst>
                                            <p:cond delay="0"/>
                                          </p:stCondLst>
                                        </p:cTn>
                                        <p:tgtEl>
                                          <p:spTgt spid="157"/>
                                        </p:tgtEl>
                                        <p:attrNameLst>
                                          <p:attrName>style.visibility</p:attrName>
                                        </p:attrNameLst>
                                      </p:cBhvr>
                                      <p:to>
                                        <p:strVal val="visible"/>
                                      </p:to>
                                    </p:set>
                                    <p:anim calcmode="lin" valueType="num">
                                      <p:cBhvr>
                                        <p:cTn id="38" dur="1000" fill="hold"/>
                                        <p:tgtEl>
                                          <p:spTgt spid="157"/>
                                        </p:tgtEl>
                                        <p:attrNameLst>
                                          <p:attrName>ppt_w</p:attrName>
                                        </p:attrNameLst>
                                      </p:cBhvr>
                                      <p:tavLst>
                                        <p:tav tm="0">
                                          <p:val>
                                            <p:fltVal val="0"/>
                                          </p:val>
                                        </p:tav>
                                        <p:tav tm="100000">
                                          <p:val>
                                            <p:strVal val="#ppt_w"/>
                                          </p:val>
                                        </p:tav>
                                      </p:tavLst>
                                    </p:anim>
                                    <p:anim calcmode="lin" valueType="num">
                                      <p:cBhvr>
                                        <p:cTn id="39" dur="1000" fill="hold"/>
                                        <p:tgtEl>
                                          <p:spTgt spid="157"/>
                                        </p:tgtEl>
                                        <p:attrNameLst>
                                          <p:attrName>ppt_h</p:attrName>
                                        </p:attrNameLst>
                                      </p:cBhvr>
                                      <p:tavLst>
                                        <p:tav tm="0">
                                          <p:val>
                                            <p:fltVal val="0"/>
                                          </p:val>
                                        </p:tav>
                                        <p:tav tm="100000">
                                          <p:val>
                                            <p:strVal val="#ppt_h"/>
                                          </p:val>
                                        </p:tav>
                                      </p:tavLst>
                                    </p:anim>
                                    <p:animEffect transition="in" filter="fade">
                                      <p:cBhvr>
                                        <p:cTn id="40" dur="1000"/>
                                        <p:tgtEl>
                                          <p:spTgt spid="15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60"/>
                                        </p:tgtEl>
                                        <p:attrNameLst>
                                          <p:attrName>style.visibility</p:attrName>
                                        </p:attrNameLst>
                                      </p:cBhvr>
                                      <p:to>
                                        <p:strVal val="visible"/>
                                      </p:to>
                                    </p:set>
                                    <p:anim calcmode="lin" valueType="num">
                                      <p:cBhvr>
                                        <p:cTn id="43" dur="1000" fill="hold"/>
                                        <p:tgtEl>
                                          <p:spTgt spid="160"/>
                                        </p:tgtEl>
                                        <p:attrNameLst>
                                          <p:attrName>ppt_w</p:attrName>
                                        </p:attrNameLst>
                                      </p:cBhvr>
                                      <p:tavLst>
                                        <p:tav tm="0">
                                          <p:val>
                                            <p:fltVal val="0"/>
                                          </p:val>
                                        </p:tav>
                                        <p:tav tm="100000">
                                          <p:val>
                                            <p:strVal val="#ppt_w"/>
                                          </p:val>
                                        </p:tav>
                                      </p:tavLst>
                                    </p:anim>
                                    <p:anim calcmode="lin" valueType="num">
                                      <p:cBhvr>
                                        <p:cTn id="44" dur="1000" fill="hold"/>
                                        <p:tgtEl>
                                          <p:spTgt spid="160"/>
                                        </p:tgtEl>
                                        <p:attrNameLst>
                                          <p:attrName>ppt_h</p:attrName>
                                        </p:attrNameLst>
                                      </p:cBhvr>
                                      <p:tavLst>
                                        <p:tav tm="0">
                                          <p:val>
                                            <p:fltVal val="0"/>
                                          </p:val>
                                        </p:tav>
                                        <p:tav tm="100000">
                                          <p:val>
                                            <p:strVal val="#ppt_h"/>
                                          </p:val>
                                        </p:tav>
                                      </p:tavLst>
                                    </p:anim>
                                    <p:animEffect transition="in" filter="fade">
                                      <p:cBhvr>
                                        <p:cTn id="45" dur="1000"/>
                                        <p:tgtEl>
                                          <p:spTgt spid="160"/>
                                        </p:tgtEl>
                                      </p:cBhvr>
                                    </p:animEffect>
                                  </p:childTnLst>
                                </p:cTn>
                              </p:par>
                              <p:par>
                                <p:cTn id="46" presetID="53" presetClass="entr" presetSubtype="16" fill="hold" grpId="0" nodeType="withEffect">
                                  <p:stCondLst>
                                    <p:cond delay="125"/>
                                  </p:stCondLst>
                                  <p:childTnLst>
                                    <p:set>
                                      <p:cBhvr>
                                        <p:cTn id="47" dur="1" fill="hold">
                                          <p:stCondLst>
                                            <p:cond delay="0"/>
                                          </p:stCondLst>
                                        </p:cTn>
                                        <p:tgtEl>
                                          <p:spTgt spid="189"/>
                                        </p:tgtEl>
                                        <p:attrNameLst>
                                          <p:attrName>style.visibility</p:attrName>
                                        </p:attrNameLst>
                                      </p:cBhvr>
                                      <p:to>
                                        <p:strVal val="visible"/>
                                      </p:to>
                                    </p:set>
                                    <p:anim calcmode="lin" valueType="num">
                                      <p:cBhvr>
                                        <p:cTn id="48" dur="1000" fill="hold"/>
                                        <p:tgtEl>
                                          <p:spTgt spid="189"/>
                                        </p:tgtEl>
                                        <p:attrNameLst>
                                          <p:attrName>ppt_w</p:attrName>
                                        </p:attrNameLst>
                                      </p:cBhvr>
                                      <p:tavLst>
                                        <p:tav tm="0">
                                          <p:val>
                                            <p:fltVal val="0"/>
                                          </p:val>
                                        </p:tav>
                                        <p:tav tm="100000">
                                          <p:val>
                                            <p:strVal val="#ppt_w"/>
                                          </p:val>
                                        </p:tav>
                                      </p:tavLst>
                                    </p:anim>
                                    <p:anim calcmode="lin" valueType="num">
                                      <p:cBhvr>
                                        <p:cTn id="49" dur="1000" fill="hold"/>
                                        <p:tgtEl>
                                          <p:spTgt spid="189"/>
                                        </p:tgtEl>
                                        <p:attrNameLst>
                                          <p:attrName>ppt_h</p:attrName>
                                        </p:attrNameLst>
                                      </p:cBhvr>
                                      <p:tavLst>
                                        <p:tav tm="0">
                                          <p:val>
                                            <p:fltVal val="0"/>
                                          </p:val>
                                        </p:tav>
                                        <p:tav tm="100000">
                                          <p:val>
                                            <p:strVal val="#ppt_h"/>
                                          </p:val>
                                        </p:tav>
                                      </p:tavLst>
                                    </p:anim>
                                    <p:animEffect transition="in" filter="fade">
                                      <p:cBhvr>
                                        <p:cTn id="50" dur="1000"/>
                                        <p:tgtEl>
                                          <p:spTgt spid="189"/>
                                        </p:tgtEl>
                                      </p:cBhvr>
                                    </p:animEffect>
                                  </p:childTnLst>
                                </p:cTn>
                              </p:par>
                              <p:par>
                                <p:cTn id="51" presetID="53" presetClass="entr" presetSubtype="16" fill="hold" grpId="0" nodeType="withEffect">
                                  <p:stCondLst>
                                    <p:cond delay="325"/>
                                  </p:stCondLst>
                                  <p:childTnLst>
                                    <p:set>
                                      <p:cBhvr>
                                        <p:cTn id="52" dur="1" fill="hold">
                                          <p:stCondLst>
                                            <p:cond delay="0"/>
                                          </p:stCondLst>
                                        </p:cTn>
                                        <p:tgtEl>
                                          <p:spTgt spid="190"/>
                                        </p:tgtEl>
                                        <p:attrNameLst>
                                          <p:attrName>style.visibility</p:attrName>
                                        </p:attrNameLst>
                                      </p:cBhvr>
                                      <p:to>
                                        <p:strVal val="visible"/>
                                      </p:to>
                                    </p:set>
                                    <p:anim calcmode="lin" valueType="num">
                                      <p:cBhvr>
                                        <p:cTn id="53" dur="1000" fill="hold"/>
                                        <p:tgtEl>
                                          <p:spTgt spid="190"/>
                                        </p:tgtEl>
                                        <p:attrNameLst>
                                          <p:attrName>ppt_w</p:attrName>
                                        </p:attrNameLst>
                                      </p:cBhvr>
                                      <p:tavLst>
                                        <p:tav tm="0">
                                          <p:val>
                                            <p:fltVal val="0"/>
                                          </p:val>
                                        </p:tav>
                                        <p:tav tm="100000">
                                          <p:val>
                                            <p:strVal val="#ppt_w"/>
                                          </p:val>
                                        </p:tav>
                                      </p:tavLst>
                                    </p:anim>
                                    <p:anim calcmode="lin" valueType="num">
                                      <p:cBhvr>
                                        <p:cTn id="54" dur="1000" fill="hold"/>
                                        <p:tgtEl>
                                          <p:spTgt spid="190"/>
                                        </p:tgtEl>
                                        <p:attrNameLst>
                                          <p:attrName>ppt_h</p:attrName>
                                        </p:attrNameLst>
                                      </p:cBhvr>
                                      <p:tavLst>
                                        <p:tav tm="0">
                                          <p:val>
                                            <p:fltVal val="0"/>
                                          </p:val>
                                        </p:tav>
                                        <p:tav tm="100000">
                                          <p:val>
                                            <p:strVal val="#ppt_h"/>
                                          </p:val>
                                        </p:tav>
                                      </p:tavLst>
                                    </p:anim>
                                    <p:animEffect transition="in" filter="fade">
                                      <p:cBhvr>
                                        <p:cTn id="55" dur="1000"/>
                                        <p:tgtEl>
                                          <p:spTgt spid="190"/>
                                        </p:tgtEl>
                                      </p:cBhvr>
                                    </p:animEffect>
                                  </p:childTnLst>
                                </p:cTn>
                              </p:par>
                              <p:par>
                                <p:cTn id="56" presetID="53" presetClass="entr" presetSubtype="16" fill="hold" grpId="0" nodeType="withEffect">
                                  <p:stCondLst>
                                    <p:cond delay="125"/>
                                  </p:stCondLst>
                                  <p:childTnLst>
                                    <p:set>
                                      <p:cBhvr>
                                        <p:cTn id="57" dur="1" fill="hold">
                                          <p:stCondLst>
                                            <p:cond delay="0"/>
                                          </p:stCondLst>
                                        </p:cTn>
                                        <p:tgtEl>
                                          <p:spTgt spid="191"/>
                                        </p:tgtEl>
                                        <p:attrNameLst>
                                          <p:attrName>style.visibility</p:attrName>
                                        </p:attrNameLst>
                                      </p:cBhvr>
                                      <p:to>
                                        <p:strVal val="visible"/>
                                      </p:to>
                                    </p:set>
                                    <p:anim calcmode="lin" valueType="num">
                                      <p:cBhvr>
                                        <p:cTn id="58" dur="1000" fill="hold"/>
                                        <p:tgtEl>
                                          <p:spTgt spid="191"/>
                                        </p:tgtEl>
                                        <p:attrNameLst>
                                          <p:attrName>ppt_w</p:attrName>
                                        </p:attrNameLst>
                                      </p:cBhvr>
                                      <p:tavLst>
                                        <p:tav tm="0">
                                          <p:val>
                                            <p:fltVal val="0"/>
                                          </p:val>
                                        </p:tav>
                                        <p:tav tm="100000">
                                          <p:val>
                                            <p:strVal val="#ppt_w"/>
                                          </p:val>
                                        </p:tav>
                                      </p:tavLst>
                                    </p:anim>
                                    <p:anim calcmode="lin" valueType="num">
                                      <p:cBhvr>
                                        <p:cTn id="59" dur="1000" fill="hold"/>
                                        <p:tgtEl>
                                          <p:spTgt spid="191"/>
                                        </p:tgtEl>
                                        <p:attrNameLst>
                                          <p:attrName>ppt_h</p:attrName>
                                        </p:attrNameLst>
                                      </p:cBhvr>
                                      <p:tavLst>
                                        <p:tav tm="0">
                                          <p:val>
                                            <p:fltVal val="0"/>
                                          </p:val>
                                        </p:tav>
                                        <p:tav tm="100000">
                                          <p:val>
                                            <p:strVal val="#ppt_h"/>
                                          </p:val>
                                        </p:tav>
                                      </p:tavLst>
                                    </p:anim>
                                    <p:animEffect transition="in" filter="fade">
                                      <p:cBhvr>
                                        <p:cTn id="60" dur="1000"/>
                                        <p:tgtEl>
                                          <p:spTgt spid="191"/>
                                        </p:tgtEl>
                                      </p:cBhvr>
                                    </p:animEffect>
                                  </p:childTnLst>
                                </p:cTn>
                              </p:par>
                            </p:childTnLst>
                          </p:cTn>
                        </p:par>
                        <p:par>
                          <p:cTn id="61" fill="hold">
                            <p:stCondLst>
                              <p:cond delay="2075"/>
                            </p:stCondLst>
                            <p:childTnLst>
                              <p:par>
                                <p:cTn id="62" presetID="31" presetClass="entr" presetSubtype="0" fill="hold" grpId="0" nodeType="afterEffect">
                                  <p:stCondLst>
                                    <p:cond delay="0"/>
                                  </p:stCondLst>
                                  <p:iterate type="lt">
                                    <p:tmPct val="5000"/>
                                  </p:iterate>
                                  <p:childTnLst>
                                    <p:set>
                                      <p:cBhvr>
                                        <p:cTn id="63" dur="1" fill="hold">
                                          <p:stCondLst>
                                            <p:cond delay="0"/>
                                          </p:stCondLst>
                                        </p:cTn>
                                        <p:tgtEl>
                                          <p:spTgt spid="172"/>
                                        </p:tgtEl>
                                        <p:attrNameLst>
                                          <p:attrName>style.visibility</p:attrName>
                                        </p:attrNameLst>
                                      </p:cBhvr>
                                      <p:to>
                                        <p:strVal val="visible"/>
                                      </p:to>
                                    </p:set>
                                    <p:anim calcmode="lin" valueType="num">
                                      <p:cBhvr>
                                        <p:cTn id="64" dur="1000" fill="hold"/>
                                        <p:tgtEl>
                                          <p:spTgt spid="172"/>
                                        </p:tgtEl>
                                        <p:attrNameLst>
                                          <p:attrName>ppt_w</p:attrName>
                                        </p:attrNameLst>
                                      </p:cBhvr>
                                      <p:tavLst>
                                        <p:tav tm="0">
                                          <p:val>
                                            <p:fltVal val="0"/>
                                          </p:val>
                                        </p:tav>
                                        <p:tav tm="100000">
                                          <p:val>
                                            <p:strVal val="#ppt_w"/>
                                          </p:val>
                                        </p:tav>
                                      </p:tavLst>
                                    </p:anim>
                                    <p:anim calcmode="lin" valueType="num">
                                      <p:cBhvr>
                                        <p:cTn id="65" dur="1000" fill="hold"/>
                                        <p:tgtEl>
                                          <p:spTgt spid="172"/>
                                        </p:tgtEl>
                                        <p:attrNameLst>
                                          <p:attrName>ppt_h</p:attrName>
                                        </p:attrNameLst>
                                      </p:cBhvr>
                                      <p:tavLst>
                                        <p:tav tm="0">
                                          <p:val>
                                            <p:fltVal val="0"/>
                                          </p:val>
                                        </p:tav>
                                        <p:tav tm="100000">
                                          <p:val>
                                            <p:strVal val="#ppt_h"/>
                                          </p:val>
                                        </p:tav>
                                      </p:tavLst>
                                    </p:anim>
                                    <p:anim calcmode="lin" valueType="num">
                                      <p:cBhvr>
                                        <p:cTn id="66" dur="1000" fill="hold"/>
                                        <p:tgtEl>
                                          <p:spTgt spid="172"/>
                                        </p:tgtEl>
                                        <p:attrNameLst>
                                          <p:attrName>style.rotation</p:attrName>
                                        </p:attrNameLst>
                                      </p:cBhvr>
                                      <p:tavLst>
                                        <p:tav tm="0">
                                          <p:val>
                                            <p:fltVal val="90"/>
                                          </p:val>
                                        </p:tav>
                                        <p:tav tm="100000">
                                          <p:val>
                                            <p:fltVal val="0"/>
                                          </p:val>
                                        </p:tav>
                                      </p:tavLst>
                                    </p:anim>
                                    <p:animEffect transition="in" filter="fade">
                                      <p:cBhvr>
                                        <p:cTn id="67" dur="1000"/>
                                        <p:tgtEl>
                                          <p:spTgt spid="172"/>
                                        </p:tgtEl>
                                      </p:cBhvr>
                                    </p:animEffect>
                                  </p:childTnLst>
                                </p:cTn>
                              </p:par>
                              <p:par>
                                <p:cTn id="68" presetID="56" presetClass="entr" presetSubtype="0" fill="hold" grpId="0" nodeType="withEffect">
                                  <p:stCondLst>
                                    <p:cond delay="200"/>
                                  </p:stCondLst>
                                  <p:iterate type="lt">
                                    <p:tmPct val="10000"/>
                                  </p:iterate>
                                  <p:childTnLst>
                                    <p:set>
                                      <p:cBhvr>
                                        <p:cTn id="69" dur="1" fill="hold">
                                          <p:stCondLst>
                                            <p:cond delay="0"/>
                                          </p:stCondLst>
                                        </p:cTn>
                                        <p:tgtEl>
                                          <p:spTgt spid="33"/>
                                        </p:tgtEl>
                                        <p:attrNameLst>
                                          <p:attrName>style.visibility</p:attrName>
                                        </p:attrNameLst>
                                      </p:cBhvr>
                                      <p:to>
                                        <p:strVal val="visible"/>
                                      </p:to>
                                    </p:set>
                                    <p:anim by="(-#ppt_w*2)" calcmode="lin" valueType="num">
                                      <p:cBhvr rctx="PPT">
                                        <p:cTn id="70" dur="250" autoRev="1" fill="hold">
                                          <p:stCondLst>
                                            <p:cond delay="0"/>
                                          </p:stCondLst>
                                        </p:cTn>
                                        <p:tgtEl>
                                          <p:spTgt spid="33"/>
                                        </p:tgtEl>
                                        <p:attrNameLst>
                                          <p:attrName>ppt_w</p:attrName>
                                        </p:attrNameLst>
                                      </p:cBhvr>
                                    </p:anim>
                                    <p:anim by="(#ppt_w*0.50)" calcmode="lin" valueType="num">
                                      <p:cBhvr>
                                        <p:cTn id="71" dur="250" decel="50000" autoRev="1" fill="hold">
                                          <p:stCondLst>
                                            <p:cond delay="0"/>
                                          </p:stCondLst>
                                        </p:cTn>
                                        <p:tgtEl>
                                          <p:spTgt spid="33"/>
                                        </p:tgtEl>
                                        <p:attrNameLst>
                                          <p:attrName>ppt_x</p:attrName>
                                        </p:attrNameLst>
                                      </p:cBhvr>
                                    </p:anim>
                                    <p:anim from="(-#ppt_h/2)" to="(#ppt_y)" calcmode="lin" valueType="num">
                                      <p:cBhvr>
                                        <p:cTn id="72" dur="500" fill="hold">
                                          <p:stCondLst>
                                            <p:cond delay="0"/>
                                          </p:stCondLst>
                                        </p:cTn>
                                        <p:tgtEl>
                                          <p:spTgt spid="33"/>
                                        </p:tgtEl>
                                        <p:attrNameLst>
                                          <p:attrName>ppt_y</p:attrName>
                                        </p:attrNameLst>
                                      </p:cBhvr>
                                    </p:anim>
                                    <p:animRot by="21600000">
                                      <p:cBhvr>
                                        <p:cTn id="73" dur="500" fill="hold">
                                          <p:stCondLst>
                                            <p:cond delay="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154" grpId="0" animBg="1"/>
      <p:bldP spid="142" grpId="0" animBg="1"/>
      <p:bldP spid="139" grpId="0" animBg="1"/>
      <p:bldP spid="157" grpId="0" animBg="1"/>
      <p:bldP spid="160" grpId="0" animBg="1"/>
      <p:bldP spid="189" grpId="0" animBg="1"/>
      <p:bldP spid="190" grpId="0" animBg="1"/>
      <p:bldP spid="191" grpId="0" animBg="1"/>
      <p:bldP spid="17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dirty="0">
                <a:solidFill>
                  <a:srgbClr val="00B0F0"/>
                </a:solidFill>
                <a:latin typeface="微软雅黑" pitchFamily="34" charset="-122"/>
                <a:ea typeface="微软雅黑" pitchFamily="34" charset="-122"/>
                <a:sym typeface="宋体" pitchFamily="2" charset="-122"/>
              </a:rPr>
              <a:t>社群研習規畫</a:t>
            </a:r>
            <a:endParaRPr lang="zh-CN" altLang="en-US" sz="2600" dirty="0">
              <a:solidFill>
                <a:srgbClr val="00B0F0"/>
              </a:solidFill>
              <a:latin typeface="微软雅黑" pitchFamily="34" charset="-122"/>
              <a:ea typeface="微软雅黑" pitchFamily="34" charset="-122"/>
              <a:sym typeface="宋体"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TW" sz="3600" b="1" spc="-300" dirty="0">
                  <a:solidFill>
                    <a:schemeClr val="bg1"/>
                  </a:solidFill>
                  <a:latin typeface="微软雅黑" pitchFamily="34" charset="-122"/>
                  <a:ea typeface="微软雅黑" pitchFamily="34" charset="-122"/>
                </a:rPr>
                <a:t>1</a:t>
              </a:r>
              <a:endParaRPr lang="zh-CN" altLang="en-US" sz="3600" b="1" spc="-300" dirty="0">
                <a:solidFill>
                  <a:schemeClr val="bg1"/>
                </a:solidFill>
                <a:latin typeface="微软雅黑" pitchFamily="34" charset="-122"/>
                <a:ea typeface="微软雅黑" pitchFamily="34" charset="-122"/>
              </a:endParaRPr>
            </a:p>
          </p:txBody>
        </p:sp>
      </p:grpSp>
      <p:grpSp>
        <p:nvGrpSpPr>
          <p:cNvPr id="4" name="组合 3"/>
          <p:cNvGrpSpPr/>
          <p:nvPr/>
        </p:nvGrpSpPr>
        <p:grpSpPr>
          <a:xfrm>
            <a:off x="1321009" y="1469057"/>
            <a:ext cx="10338168" cy="4828548"/>
            <a:chOff x="883711" y="987619"/>
            <a:chExt cx="7457219" cy="3482971"/>
          </a:xfrm>
        </p:grpSpPr>
        <p:grpSp>
          <p:nvGrpSpPr>
            <p:cNvPr id="10" name="组合 9"/>
            <p:cNvGrpSpPr/>
            <p:nvPr/>
          </p:nvGrpSpPr>
          <p:grpSpPr>
            <a:xfrm>
              <a:off x="3858043" y="1532209"/>
              <a:ext cx="1478435" cy="1363058"/>
              <a:chOff x="3835686" y="2643180"/>
              <a:chExt cx="1478435" cy="1363058"/>
            </a:xfrm>
            <a:solidFill>
              <a:schemeClr val="bg1"/>
            </a:solidFill>
          </p:grpSpPr>
          <p:sp>
            <p:nvSpPr>
              <p:cNvPr id="11" name="心形 7"/>
              <p:cNvSpPr/>
              <p:nvPr/>
            </p:nvSpPr>
            <p:spPr>
              <a:xfrm>
                <a:off x="3835686" y="2643180"/>
                <a:ext cx="741448" cy="1363055"/>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 fmla="*/ 741448 w 1408146"/>
                  <a:gd name="connsiteY0" fmla="*/ 327941 h 1363056"/>
                  <a:gd name="connsiteX1" fmla="*/ 741448 w 1408146"/>
                  <a:gd name="connsiteY1" fmla="*/ 1363056 h 1363056"/>
                  <a:gd name="connsiteX2" fmla="*/ 741448 w 1408146"/>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3314"/>
                  <a:gd name="connsiteY0" fmla="*/ 327941 h 1363056"/>
                  <a:gd name="connsiteX1" fmla="*/ 741448 w 743314"/>
                  <a:gd name="connsiteY1" fmla="*/ 1363056 h 1363056"/>
                  <a:gd name="connsiteX2" fmla="*/ 741448 w 743314"/>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Lst>
                <a:ahLst/>
                <a:cxnLst>
                  <a:cxn ang="0">
                    <a:pos x="connsiteX0" y="connsiteY0"/>
                  </a:cxn>
                  <a:cxn ang="0">
                    <a:pos x="connsiteX1" y="connsiteY1"/>
                  </a:cxn>
                  <a:cxn ang="0">
                    <a:pos x="connsiteX2" y="connsiteY2"/>
                  </a:cxn>
                </a:cxnLst>
                <a:rect l="l" t="t" r="r" b="b"/>
                <a:pathLst>
                  <a:path w="741448" h="1363056">
                    <a:moveTo>
                      <a:pt x="741448" y="327941"/>
                    </a:moveTo>
                    <a:cubicBezTo>
                      <a:pt x="740677" y="1157841"/>
                      <a:pt x="741248" y="495849"/>
                      <a:pt x="741448" y="1363056"/>
                    </a:cubicBezTo>
                    <a:cubicBezTo>
                      <a:pt x="-761386" y="327941"/>
                      <a:pt x="434747" y="-477148"/>
                      <a:pt x="741448" y="32794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心形 7"/>
              <p:cNvSpPr/>
              <p:nvPr/>
            </p:nvSpPr>
            <p:spPr>
              <a:xfrm flipH="1">
                <a:off x="4572000" y="2643182"/>
                <a:ext cx="742121"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 fmla="*/ 741448 w 1408146"/>
                  <a:gd name="connsiteY0" fmla="*/ 327941 h 1363056"/>
                  <a:gd name="connsiteX1" fmla="*/ 741448 w 1408146"/>
                  <a:gd name="connsiteY1" fmla="*/ 1363056 h 1363056"/>
                  <a:gd name="connsiteX2" fmla="*/ 741448 w 1408146"/>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2505"/>
                  <a:gd name="connsiteY0" fmla="*/ 327941 h 1363056"/>
                  <a:gd name="connsiteX1" fmla="*/ 741448 w 742505"/>
                  <a:gd name="connsiteY1" fmla="*/ 1363056 h 1363056"/>
                  <a:gd name="connsiteX2" fmla="*/ 741448 w 742505"/>
                  <a:gd name="connsiteY2" fmla="*/ 327941 h 1363056"/>
                  <a:gd name="connsiteX0" fmla="*/ 741448 w 743811"/>
                  <a:gd name="connsiteY0" fmla="*/ 327941 h 1363056"/>
                  <a:gd name="connsiteX1" fmla="*/ 741448 w 743811"/>
                  <a:gd name="connsiteY1" fmla="*/ 1363056 h 1363056"/>
                  <a:gd name="connsiteX2" fmla="*/ 741448 w 743811"/>
                  <a:gd name="connsiteY2" fmla="*/ 327941 h 1363056"/>
                  <a:gd name="connsiteX0" fmla="*/ 741448 w 743178"/>
                  <a:gd name="connsiteY0" fmla="*/ 327941 h 1363056"/>
                  <a:gd name="connsiteX1" fmla="*/ 741448 w 743178"/>
                  <a:gd name="connsiteY1" fmla="*/ 1363056 h 1363056"/>
                  <a:gd name="connsiteX2" fmla="*/ 741448 w 743178"/>
                  <a:gd name="connsiteY2" fmla="*/ 327941 h 1363056"/>
                  <a:gd name="connsiteX0" fmla="*/ 741448 w 742121"/>
                  <a:gd name="connsiteY0" fmla="*/ 327941 h 1363056"/>
                  <a:gd name="connsiteX1" fmla="*/ 741448 w 742121"/>
                  <a:gd name="connsiteY1" fmla="*/ 1363056 h 1363056"/>
                  <a:gd name="connsiteX2" fmla="*/ 741448 w 742121"/>
                  <a:gd name="connsiteY2" fmla="*/ 327941 h 1363056"/>
                </a:gdLst>
                <a:ahLst/>
                <a:cxnLst>
                  <a:cxn ang="0">
                    <a:pos x="connsiteX0" y="connsiteY0"/>
                  </a:cxn>
                  <a:cxn ang="0">
                    <a:pos x="connsiteX1" y="connsiteY1"/>
                  </a:cxn>
                  <a:cxn ang="0">
                    <a:pos x="connsiteX2" y="connsiteY2"/>
                  </a:cxn>
                </a:cxnLst>
                <a:rect l="l" t="t" r="r" b="b"/>
                <a:pathLst>
                  <a:path w="742121" h="1363056">
                    <a:moveTo>
                      <a:pt x="741448" y="327941"/>
                    </a:moveTo>
                    <a:cubicBezTo>
                      <a:pt x="743059" y="1088786"/>
                      <a:pt x="741249" y="617292"/>
                      <a:pt x="741448" y="1363056"/>
                    </a:cubicBezTo>
                    <a:cubicBezTo>
                      <a:pt x="-761386" y="327941"/>
                      <a:pt x="434747" y="-477148"/>
                      <a:pt x="741448" y="32794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965823" y="1937778"/>
              <a:ext cx="746824" cy="2100342"/>
              <a:chOff x="4943466" y="3048749"/>
              <a:chExt cx="746824" cy="2100342"/>
            </a:xfrm>
            <a:solidFill>
              <a:schemeClr val="tx1"/>
            </a:solidFill>
          </p:grpSpPr>
          <p:sp>
            <p:nvSpPr>
              <p:cNvPr id="14" name="心形 8"/>
              <p:cNvSpPr/>
              <p:nvPr/>
            </p:nvSpPr>
            <p:spPr>
              <a:xfrm>
                <a:off x="4943466" y="3048749"/>
                <a:ext cx="746824"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 fmla="*/ 741448 w 1403231"/>
                  <a:gd name="connsiteY0" fmla="*/ 327941 h 1363056"/>
                  <a:gd name="connsiteX1" fmla="*/ 741448 w 1403231"/>
                  <a:gd name="connsiteY1" fmla="*/ 1363056 h 1363056"/>
                  <a:gd name="connsiteX2" fmla="*/ 741448 w 1403231"/>
                  <a:gd name="connsiteY2" fmla="*/ 327941 h 1363056"/>
                  <a:gd name="connsiteX0" fmla="*/ 741448 w 742788"/>
                  <a:gd name="connsiteY0" fmla="*/ 327941 h 1363056"/>
                  <a:gd name="connsiteX1" fmla="*/ 741448 w 742788"/>
                  <a:gd name="connsiteY1" fmla="*/ 1363056 h 1363056"/>
                  <a:gd name="connsiteX2" fmla="*/ 741448 w 742788"/>
                  <a:gd name="connsiteY2" fmla="*/ 327941 h 1363056"/>
                  <a:gd name="connsiteX0" fmla="*/ 741448 w 746824"/>
                  <a:gd name="connsiteY0" fmla="*/ 327941 h 1363056"/>
                  <a:gd name="connsiteX1" fmla="*/ 741448 w 746824"/>
                  <a:gd name="connsiteY1" fmla="*/ 1363056 h 1363056"/>
                  <a:gd name="connsiteX2" fmla="*/ 741448 w 746824"/>
                  <a:gd name="connsiteY2" fmla="*/ 327941 h 1363056"/>
                </a:gdLst>
                <a:ahLst/>
                <a:cxnLst>
                  <a:cxn ang="0">
                    <a:pos x="connsiteX0" y="connsiteY0"/>
                  </a:cxn>
                  <a:cxn ang="0">
                    <a:pos x="connsiteX1" y="connsiteY1"/>
                  </a:cxn>
                  <a:cxn ang="0">
                    <a:pos x="connsiteX2" y="connsiteY2"/>
                  </a:cxn>
                </a:cxnLst>
                <a:rect l="l" t="t" r="r" b="b"/>
                <a:pathLst>
                  <a:path w="746824" h="1363056">
                    <a:moveTo>
                      <a:pt x="741448" y="327941"/>
                    </a:moveTo>
                    <a:cubicBezTo>
                      <a:pt x="747066" y="1050569"/>
                      <a:pt x="750018" y="562116"/>
                      <a:pt x="741448" y="1363056"/>
                    </a:cubicBezTo>
                    <a:cubicBezTo>
                      <a:pt x="-761386" y="327941"/>
                      <a:pt x="434747" y="-477148"/>
                      <a:pt x="741448" y="327941"/>
                    </a:cubicBezTo>
                    <a:close/>
                  </a:path>
                </a:pathLst>
              </a:custGeom>
              <a:solidFill>
                <a:srgbClr val="FE978C"/>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心形 8"/>
              <p:cNvSpPr/>
              <p:nvPr/>
            </p:nvSpPr>
            <p:spPr>
              <a:xfrm flipH="1">
                <a:off x="4948441" y="3786035"/>
                <a:ext cx="741849"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 fmla="*/ 741448 w 1403231"/>
                  <a:gd name="connsiteY0" fmla="*/ 327941 h 1363056"/>
                  <a:gd name="connsiteX1" fmla="*/ 741448 w 1403231"/>
                  <a:gd name="connsiteY1" fmla="*/ 1363056 h 1363056"/>
                  <a:gd name="connsiteX2" fmla="*/ 741448 w 1403231"/>
                  <a:gd name="connsiteY2" fmla="*/ 327941 h 1363056"/>
                  <a:gd name="connsiteX0" fmla="*/ 741448 w 742788"/>
                  <a:gd name="connsiteY0" fmla="*/ 327941 h 1363056"/>
                  <a:gd name="connsiteX1" fmla="*/ 741448 w 742788"/>
                  <a:gd name="connsiteY1" fmla="*/ 1363056 h 1363056"/>
                  <a:gd name="connsiteX2" fmla="*/ 741448 w 742788"/>
                  <a:gd name="connsiteY2" fmla="*/ 327941 h 1363056"/>
                  <a:gd name="connsiteX0" fmla="*/ 741448 w 746824"/>
                  <a:gd name="connsiteY0" fmla="*/ 327941 h 1363056"/>
                  <a:gd name="connsiteX1" fmla="*/ 741448 w 746824"/>
                  <a:gd name="connsiteY1" fmla="*/ 1363056 h 1363056"/>
                  <a:gd name="connsiteX2" fmla="*/ 741448 w 746824"/>
                  <a:gd name="connsiteY2" fmla="*/ 327941 h 1363056"/>
                  <a:gd name="connsiteX0" fmla="*/ 741448 w 744292"/>
                  <a:gd name="connsiteY0" fmla="*/ 327941 h 1363056"/>
                  <a:gd name="connsiteX1" fmla="*/ 741448 w 744292"/>
                  <a:gd name="connsiteY1" fmla="*/ 1363056 h 1363056"/>
                  <a:gd name="connsiteX2" fmla="*/ 741448 w 744292"/>
                  <a:gd name="connsiteY2" fmla="*/ 327941 h 1363056"/>
                  <a:gd name="connsiteX0" fmla="*/ 741448 w 741849"/>
                  <a:gd name="connsiteY0" fmla="*/ 327941 h 1363056"/>
                  <a:gd name="connsiteX1" fmla="*/ 741448 w 741849"/>
                  <a:gd name="connsiteY1" fmla="*/ 1363056 h 1363056"/>
                  <a:gd name="connsiteX2" fmla="*/ 741448 w 741849"/>
                  <a:gd name="connsiteY2" fmla="*/ 327941 h 1363056"/>
                </a:gdLst>
                <a:ahLst/>
                <a:cxnLst>
                  <a:cxn ang="0">
                    <a:pos x="connsiteX0" y="connsiteY0"/>
                  </a:cxn>
                  <a:cxn ang="0">
                    <a:pos x="connsiteX1" y="connsiteY1"/>
                  </a:cxn>
                  <a:cxn ang="0">
                    <a:pos x="connsiteX2" y="connsiteY2"/>
                  </a:cxn>
                </a:cxnLst>
                <a:rect l="l" t="t" r="r" b="b"/>
                <a:pathLst>
                  <a:path w="741849" h="1363056">
                    <a:moveTo>
                      <a:pt x="741448" y="327941"/>
                    </a:moveTo>
                    <a:cubicBezTo>
                      <a:pt x="739922" y="1055331"/>
                      <a:pt x="742874" y="562116"/>
                      <a:pt x="741448" y="1363056"/>
                    </a:cubicBezTo>
                    <a:cubicBezTo>
                      <a:pt x="-761386" y="327941"/>
                      <a:pt x="434747" y="-477148"/>
                      <a:pt x="741448" y="327941"/>
                    </a:cubicBezTo>
                    <a:close/>
                  </a:path>
                </a:pathLst>
              </a:custGeom>
              <a:solidFill>
                <a:srgbClr val="FE978C"/>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840345" y="3105907"/>
              <a:ext cx="1481449" cy="1364683"/>
              <a:chOff x="3817988" y="4216878"/>
              <a:chExt cx="1481449" cy="1364683"/>
            </a:xfrm>
            <a:solidFill>
              <a:schemeClr val="bg2"/>
            </a:solidFill>
          </p:grpSpPr>
          <p:sp>
            <p:nvSpPr>
              <p:cNvPr id="17" name="心形 10"/>
              <p:cNvSpPr/>
              <p:nvPr/>
            </p:nvSpPr>
            <p:spPr>
              <a:xfrm>
                <a:off x="4557989" y="4216878"/>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 fmla="*/ 741448 w 1408146"/>
                  <a:gd name="connsiteY0" fmla="*/ 327941 h 1363056"/>
                  <a:gd name="connsiteX1" fmla="*/ 741448 w 1408146"/>
                  <a:gd name="connsiteY1" fmla="*/ 1363056 h 1363056"/>
                  <a:gd name="connsiteX2" fmla="*/ 741448 w 1408146"/>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Lst>
                <a:ahLst/>
                <a:cxnLst>
                  <a:cxn ang="0">
                    <a:pos x="connsiteX0" y="connsiteY0"/>
                  </a:cxn>
                  <a:cxn ang="0">
                    <a:pos x="connsiteX1" y="connsiteY1"/>
                  </a:cxn>
                  <a:cxn ang="0">
                    <a:pos x="connsiteX2" y="connsiteY2"/>
                  </a:cxn>
                </a:cxnLst>
                <a:rect l="l" t="t" r="r" b="b"/>
                <a:pathLst>
                  <a:path w="741448" h="1363056">
                    <a:moveTo>
                      <a:pt x="741448" y="327941"/>
                    </a:moveTo>
                    <a:cubicBezTo>
                      <a:pt x="740678" y="1347644"/>
                      <a:pt x="741249" y="535865"/>
                      <a:pt x="741448" y="1363056"/>
                    </a:cubicBezTo>
                    <a:cubicBezTo>
                      <a:pt x="-761386" y="327941"/>
                      <a:pt x="434747" y="-477148"/>
                      <a:pt x="741448" y="327941"/>
                    </a:cubicBezTo>
                    <a:close/>
                  </a:path>
                </a:pathLst>
              </a:custGeom>
              <a:solidFill>
                <a:srgbClr val="00B0F0"/>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心形 10"/>
              <p:cNvSpPr/>
              <p:nvPr/>
            </p:nvSpPr>
            <p:spPr>
              <a:xfrm flipH="1">
                <a:off x="3817988" y="4218505"/>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 fmla="*/ 741448 w 1408146"/>
                  <a:gd name="connsiteY0" fmla="*/ 327941 h 1363056"/>
                  <a:gd name="connsiteX1" fmla="*/ 741448 w 1408146"/>
                  <a:gd name="connsiteY1" fmla="*/ 1363056 h 1363056"/>
                  <a:gd name="connsiteX2" fmla="*/ 741448 w 1408146"/>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Lst>
                <a:ahLst/>
                <a:cxnLst>
                  <a:cxn ang="0">
                    <a:pos x="connsiteX0" y="connsiteY0"/>
                  </a:cxn>
                  <a:cxn ang="0">
                    <a:pos x="connsiteX1" y="connsiteY1"/>
                  </a:cxn>
                  <a:cxn ang="0">
                    <a:pos x="connsiteX2" y="connsiteY2"/>
                  </a:cxn>
                </a:cxnLst>
                <a:rect l="l" t="t" r="r" b="b"/>
                <a:pathLst>
                  <a:path w="741448" h="1363056">
                    <a:moveTo>
                      <a:pt x="741448" y="327941"/>
                    </a:moveTo>
                    <a:cubicBezTo>
                      <a:pt x="740677" y="1147620"/>
                      <a:pt x="741249" y="676359"/>
                      <a:pt x="741448" y="1363056"/>
                    </a:cubicBezTo>
                    <a:cubicBezTo>
                      <a:pt x="-761386" y="327941"/>
                      <a:pt x="434747" y="-477148"/>
                      <a:pt x="741448" y="327941"/>
                    </a:cubicBezTo>
                    <a:close/>
                  </a:path>
                </a:pathLst>
              </a:custGeom>
              <a:solidFill>
                <a:srgbClr val="00B0F0"/>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890996" y="987619"/>
              <a:ext cx="3245681" cy="786729"/>
              <a:chOff x="868639" y="2098590"/>
              <a:chExt cx="3245681" cy="786729"/>
            </a:xfrm>
          </p:grpSpPr>
          <p:grpSp>
            <p:nvGrpSpPr>
              <p:cNvPr id="20" name="组合 44"/>
              <p:cNvGrpSpPr>
                <a:grpSpLocks/>
              </p:cNvGrpSpPr>
              <p:nvPr/>
            </p:nvGrpSpPr>
            <p:grpSpPr bwMode="auto">
              <a:xfrm flipH="1">
                <a:off x="897033" y="2421769"/>
                <a:ext cx="2133650" cy="334151"/>
                <a:chOff x="-362770" y="3102960"/>
                <a:chExt cx="2132785" cy="334151"/>
              </a:xfrm>
            </p:grpSpPr>
            <p:sp>
              <p:nvSpPr>
                <p:cNvPr id="23" name="TextBox 22"/>
                <p:cNvSpPr txBox="1">
                  <a:spLocks noChangeArrowheads="1"/>
                </p:cNvSpPr>
                <p:nvPr/>
              </p:nvSpPr>
              <p:spPr bwMode="auto">
                <a:xfrm>
                  <a:off x="-60982" y="3148500"/>
                  <a:ext cx="1830997" cy="288611"/>
                </a:xfrm>
                <a:prstGeom prst="rect">
                  <a:avLst/>
                </a:prstGeom>
                <a:noFill/>
                <a:ln>
                  <a:noFill/>
                </a:ln>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TW" altLang="en-US" sz="2000" kern="0" dirty="0">
                      <a:solidFill>
                        <a:schemeClr val="bg1">
                          <a:lumMod val="50000"/>
                        </a:schemeClr>
                      </a:solidFill>
                      <a:latin typeface="微软雅黑" pitchFamily="34" charset="-122"/>
                      <a:ea typeface="微软雅黑" pitchFamily="34" charset="-122"/>
                    </a:rPr>
                    <a:t>概念</a:t>
                  </a:r>
                  <a:r>
                    <a:rPr lang="en-US" altLang="zh-TW" sz="2000" kern="0" dirty="0">
                      <a:solidFill>
                        <a:schemeClr val="bg1">
                          <a:lumMod val="50000"/>
                        </a:schemeClr>
                      </a:solidFill>
                      <a:latin typeface="微软雅黑" pitchFamily="34" charset="-122"/>
                      <a:ea typeface="微软雅黑" pitchFamily="34" charset="-122"/>
                    </a:rPr>
                    <a:t>?</a:t>
                  </a:r>
                  <a:r>
                    <a:rPr lang="zh-TW" altLang="en-US" sz="2000" kern="0" dirty="0">
                      <a:solidFill>
                        <a:schemeClr val="bg1">
                          <a:lumMod val="50000"/>
                        </a:schemeClr>
                      </a:solidFill>
                      <a:latin typeface="微软雅黑" pitchFamily="34" charset="-122"/>
                      <a:ea typeface="微软雅黑" pitchFamily="34" charset="-122"/>
                    </a:rPr>
                    <a:t> 原則</a:t>
                  </a:r>
                  <a:r>
                    <a:rPr lang="en-US" altLang="zh-TW" sz="2000" kern="0" dirty="0">
                      <a:solidFill>
                        <a:schemeClr val="bg1">
                          <a:lumMod val="50000"/>
                        </a:schemeClr>
                      </a:solidFill>
                      <a:latin typeface="微软雅黑" pitchFamily="34" charset="-122"/>
                      <a:ea typeface="微软雅黑" pitchFamily="34" charset="-122"/>
                    </a:rPr>
                    <a:t>?</a:t>
                  </a:r>
                  <a:r>
                    <a:rPr lang="zh-TW" altLang="en-US" sz="2000" kern="0" dirty="0">
                      <a:solidFill>
                        <a:schemeClr val="bg1">
                          <a:lumMod val="50000"/>
                        </a:schemeClr>
                      </a:solidFill>
                      <a:latin typeface="微软雅黑" pitchFamily="34" charset="-122"/>
                      <a:ea typeface="微软雅黑" pitchFamily="34" charset="-122"/>
                    </a:rPr>
                    <a:t>如何做</a:t>
                  </a:r>
                  <a:r>
                    <a:rPr lang="en-US" altLang="zh-TW" sz="2000" kern="0" dirty="0">
                      <a:solidFill>
                        <a:schemeClr val="bg1">
                          <a:lumMod val="50000"/>
                        </a:schemeClr>
                      </a:solidFill>
                      <a:latin typeface="微软雅黑" pitchFamily="34" charset="-122"/>
                      <a:ea typeface="微软雅黑" pitchFamily="34" charset="-122"/>
                    </a:rPr>
                    <a:t>?</a:t>
                  </a:r>
                  <a:endParaRPr lang="en-US" altLang="zh-CN" sz="2000" kern="0" dirty="0">
                    <a:solidFill>
                      <a:schemeClr val="bg1">
                        <a:lumMod val="50000"/>
                      </a:schemeClr>
                    </a:solidFill>
                    <a:latin typeface="微软雅黑" pitchFamily="34" charset="-122"/>
                    <a:ea typeface="微软雅黑" pitchFamily="34" charset="-122"/>
                  </a:endParaRPr>
                </a:p>
              </p:txBody>
            </p:sp>
            <p:sp>
              <p:nvSpPr>
                <p:cNvPr id="24" name="TextBox 11"/>
                <p:cNvSpPr txBox="1">
                  <a:spLocks noChangeArrowheads="1"/>
                </p:cNvSpPr>
                <p:nvPr/>
              </p:nvSpPr>
              <p:spPr bwMode="auto">
                <a:xfrm>
                  <a:off x="-362770" y="3102960"/>
                  <a:ext cx="1145710" cy="222009"/>
                </a:xfrm>
                <a:prstGeom prst="rect">
                  <a:avLst/>
                </a:prstGeom>
                <a:no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endParaRPr lang="en-US" altLang="zh-CN" sz="1400" kern="0" dirty="0">
                    <a:solidFill>
                      <a:schemeClr val="bg1">
                        <a:lumMod val="50000"/>
                      </a:schemeClr>
                    </a:solidFill>
                    <a:latin typeface="微软雅黑" pitchFamily="34" charset="-122"/>
                    <a:ea typeface="微软雅黑" pitchFamily="34" charset="-122"/>
                  </a:endParaRPr>
                </a:p>
              </p:txBody>
            </p:sp>
          </p:grpSp>
          <p:sp>
            <p:nvSpPr>
              <p:cNvPr id="21" name="TextBox 11"/>
              <p:cNvSpPr txBox="1">
                <a:spLocks noChangeArrowheads="1"/>
              </p:cNvSpPr>
              <p:nvPr/>
            </p:nvSpPr>
            <p:spPr bwMode="auto">
              <a:xfrm flipH="1">
                <a:off x="868639" y="2098590"/>
                <a:ext cx="1860134" cy="377414"/>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TW" altLang="en-US" sz="2800" kern="0" dirty="0">
                    <a:solidFill>
                      <a:schemeClr val="bg1">
                        <a:lumMod val="50000"/>
                      </a:schemeClr>
                    </a:solidFill>
                    <a:latin typeface="微软雅黑" pitchFamily="34" charset="-122"/>
                    <a:ea typeface="微软雅黑" pitchFamily="34" charset="-122"/>
                  </a:rPr>
                  <a:t>素養導向教學</a:t>
                </a:r>
                <a:endParaRPr lang="en-US" altLang="zh-CN" sz="2800" kern="0" dirty="0">
                  <a:solidFill>
                    <a:schemeClr val="bg1">
                      <a:lumMod val="50000"/>
                    </a:schemeClr>
                  </a:solidFill>
                  <a:latin typeface="微软雅黑" pitchFamily="34" charset="-122"/>
                  <a:ea typeface="微软雅黑" pitchFamily="34" charset="-122"/>
                </a:endParaRPr>
              </a:p>
            </p:txBody>
          </p:sp>
          <p:cxnSp>
            <p:nvCxnSpPr>
              <p:cNvPr id="22" name="直接连接符 21"/>
              <p:cNvCxnSpPr/>
              <p:nvPr/>
            </p:nvCxnSpPr>
            <p:spPr>
              <a:xfrm flipH="1">
                <a:off x="868639" y="2885319"/>
                <a:ext cx="3245681"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5792861" y="1707654"/>
              <a:ext cx="2548069" cy="789441"/>
              <a:chOff x="5770504" y="2818625"/>
              <a:chExt cx="2548069" cy="789441"/>
            </a:xfrm>
          </p:grpSpPr>
          <p:sp>
            <p:nvSpPr>
              <p:cNvPr id="29" name="TextBox 11"/>
              <p:cNvSpPr txBox="1">
                <a:spLocks noChangeArrowheads="1"/>
              </p:cNvSpPr>
              <p:nvPr/>
            </p:nvSpPr>
            <p:spPr bwMode="auto">
              <a:xfrm flipH="1">
                <a:off x="6042251" y="3141849"/>
                <a:ext cx="1456584" cy="466217"/>
              </a:xfrm>
              <a:prstGeom prst="rect">
                <a:avLst/>
              </a:prstGeom>
              <a:noFill/>
              <a:ln>
                <a:noFill/>
              </a:ln>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TW" altLang="en-US" kern="0" dirty="0">
                    <a:solidFill>
                      <a:schemeClr val="bg1">
                        <a:lumMod val="50000"/>
                      </a:schemeClr>
                    </a:solidFill>
                    <a:latin typeface="微软雅黑" pitchFamily="34" charset="-122"/>
                    <a:ea typeface="微软雅黑" pitchFamily="34" charset="-122"/>
                  </a:rPr>
                  <a:t>培養數學好素養</a:t>
                </a:r>
                <a:endParaRPr lang="en-US" altLang="zh-TW" kern="0" dirty="0">
                  <a:solidFill>
                    <a:schemeClr val="bg1">
                      <a:lumMod val="50000"/>
                    </a:schemeClr>
                  </a:solidFill>
                  <a:latin typeface="微软雅黑" pitchFamily="34" charset="-122"/>
                  <a:ea typeface="微软雅黑" pitchFamily="34" charset="-122"/>
                </a:endParaRPr>
              </a:p>
              <a:p>
                <a:pPr eaLnBrk="1" hangingPunct="1">
                  <a:defRPr/>
                </a:pPr>
                <a:r>
                  <a:rPr lang="zh-TW" altLang="en-US" kern="0" dirty="0">
                    <a:solidFill>
                      <a:schemeClr val="bg1">
                        <a:lumMod val="50000"/>
                      </a:schemeClr>
                    </a:solidFill>
                    <a:latin typeface="微软雅黑" pitchFamily="34" charset="-122"/>
                    <a:ea typeface="微软雅黑" pitchFamily="34" charset="-122"/>
                  </a:rPr>
                  <a:t>動手玩數學</a:t>
                </a:r>
                <a:endParaRPr lang="en-US" altLang="zh-TW" kern="0" dirty="0">
                  <a:solidFill>
                    <a:schemeClr val="bg1">
                      <a:lumMod val="50000"/>
                    </a:schemeClr>
                  </a:solidFill>
                  <a:latin typeface="微软雅黑" pitchFamily="34" charset="-122"/>
                  <a:ea typeface="微软雅黑" pitchFamily="34" charset="-122"/>
                </a:endParaRPr>
              </a:p>
            </p:txBody>
          </p:sp>
          <p:sp>
            <p:nvSpPr>
              <p:cNvPr id="27" name="TextBox 11"/>
              <p:cNvSpPr txBox="1">
                <a:spLocks noChangeArrowheads="1"/>
              </p:cNvSpPr>
              <p:nvPr/>
            </p:nvSpPr>
            <p:spPr bwMode="auto">
              <a:xfrm flipH="1">
                <a:off x="6064607" y="2818625"/>
                <a:ext cx="1456585" cy="377414"/>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TW" altLang="en-US" sz="2800" kern="0" dirty="0">
                    <a:solidFill>
                      <a:schemeClr val="bg1">
                        <a:lumMod val="50000"/>
                      </a:schemeClr>
                    </a:solidFill>
                    <a:latin typeface="微软雅黑" pitchFamily="34" charset="-122"/>
                    <a:ea typeface="微软雅黑" pitchFamily="34" charset="-122"/>
                  </a:rPr>
                  <a:t>數學領域</a:t>
                </a:r>
                <a:endParaRPr lang="en-US" altLang="zh-CN" sz="2800" kern="0" dirty="0">
                  <a:solidFill>
                    <a:schemeClr val="bg1">
                      <a:lumMod val="50000"/>
                    </a:schemeClr>
                  </a:solidFill>
                  <a:latin typeface="微软雅黑" pitchFamily="34" charset="-122"/>
                  <a:ea typeface="微软雅黑" pitchFamily="34" charset="-122"/>
                </a:endParaRPr>
              </a:p>
            </p:txBody>
          </p:sp>
          <p:cxnSp>
            <p:nvCxnSpPr>
              <p:cNvPr id="28" name="直接连接符 27"/>
              <p:cNvCxnSpPr/>
              <p:nvPr/>
            </p:nvCxnSpPr>
            <p:spPr>
              <a:xfrm flipH="1">
                <a:off x="5770504" y="3605399"/>
                <a:ext cx="2548069"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5072781" y="3379008"/>
              <a:ext cx="3263072" cy="866958"/>
              <a:chOff x="5050424" y="4489979"/>
              <a:chExt cx="3263072" cy="866958"/>
            </a:xfrm>
          </p:grpSpPr>
          <p:sp>
            <p:nvSpPr>
              <p:cNvPr id="35" name="TextBox 11"/>
              <p:cNvSpPr txBox="1">
                <a:spLocks noChangeArrowheads="1"/>
              </p:cNvSpPr>
              <p:nvPr/>
            </p:nvSpPr>
            <p:spPr bwMode="auto">
              <a:xfrm flipH="1">
                <a:off x="6168926" y="4886213"/>
                <a:ext cx="1597682" cy="466217"/>
              </a:xfrm>
              <a:prstGeom prst="rect">
                <a:avLst/>
              </a:prstGeom>
              <a:noFill/>
              <a:ln>
                <a:noFill/>
              </a:ln>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TW" altLang="en-US" kern="0" dirty="0">
                    <a:solidFill>
                      <a:schemeClr val="bg1">
                        <a:lumMod val="50000"/>
                      </a:schemeClr>
                    </a:solidFill>
                    <a:latin typeface="微软雅黑" pitchFamily="34" charset="-122"/>
                    <a:ea typeface="微软雅黑" pitchFamily="34" charset="-122"/>
                  </a:rPr>
                  <a:t>學習策略</a:t>
                </a:r>
                <a:r>
                  <a:rPr lang="en-US" altLang="zh-TW" kern="0" dirty="0">
                    <a:solidFill>
                      <a:schemeClr val="bg1">
                        <a:lumMod val="50000"/>
                      </a:schemeClr>
                    </a:solidFill>
                    <a:latin typeface="微软雅黑" pitchFamily="34" charset="-122"/>
                    <a:ea typeface="微软雅黑" pitchFamily="34" charset="-122"/>
                  </a:rPr>
                  <a:t>-</a:t>
                </a:r>
                <a:r>
                  <a:rPr lang="zh-TW" altLang="en-US" kern="0" dirty="0">
                    <a:solidFill>
                      <a:schemeClr val="bg1">
                        <a:lumMod val="50000"/>
                      </a:schemeClr>
                    </a:solidFill>
                    <a:latin typeface="微软雅黑" pitchFamily="34" charset="-122"/>
                    <a:ea typeface="微软雅黑" pitchFamily="34" charset="-122"/>
                  </a:rPr>
                  <a:t>觀見關鍵</a:t>
                </a:r>
                <a:endParaRPr lang="en-US" altLang="zh-TW" kern="0" dirty="0">
                  <a:solidFill>
                    <a:schemeClr val="bg1">
                      <a:lumMod val="50000"/>
                    </a:schemeClr>
                  </a:solidFill>
                  <a:latin typeface="微软雅黑" pitchFamily="34" charset="-122"/>
                  <a:ea typeface="微软雅黑" pitchFamily="34" charset="-122"/>
                </a:endParaRPr>
              </a:p>
              <a:p>
                <a:pPr eaLnBrk="1" hangingPunct="1">
                  <a:defRPr/>
                </a:pPr>
                <a:r>
                  <a:rPr lang="zh-TW" altLang="en-US" kern="0" dirty="0">
                    <a:solidFill>
                      <a:schemeClr val="bg1">
                        <a:lumMod val="50000"/>
                      </a:schemeClr>
                    </a:solidFill>
                    <a:latin typeface="微软雅黑" pitchFamily="34" charset="-122"/>
                    <a:ea typeface="微软雅黑" pitchFamily="34" charset="-122"/>
                  </a:rPr>
                  <a:t>學習資源讚</a:t>
                </a:r>
                <a:endParaRPr lang="en-US" altLang="zh-CN" kern="0" dirty="0">
                  <a:solidFill>
                    <a:schemeClr val="bg1">
                      <a:lumMod val="50000"/>
                    </a:schemeClr>
                  </a:solidFill>
                  <a:latin typeface="微软雅黑" pitchFamily="34" charset="-122"/>
                  <a:ea typeface="微软雅黑" pitchFamily="34" charset="-122"/>
                </a:endParaRPr>
              </a:p>
            </p:txBody>
          </p:sp>
          <p:sp>
            <p:nvSpPr>
              <p:cNvPr id="33" name="TextBox 11"/>
              <p:cNvSpPr txBox="1">
                <a:spLocks noChangeArrowheads="1"/>
              </p:cNvSpPr>
              <p:nvPr/>
            </p:nvSpPr>
            <p:spPr bwMode="auto">
              <a:xfrm flipH="1">
                <a:off x="6168927" y="4489979"/>
                <a:ext cx="1456585" cy="377414"/>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TW" altLang="en-US" sz="2800" kern="0" dirty="0">
                    <a:solidFill>
                      <a:schemeClr val="bg1">
                        <a:lumMod val="50000"/>
                      </a:schemeClr>
                    </a:solidFill>
                    <a:latin typeface="微软雅黑" pitchFamily="34" charset="-122"/>
                    <a:ea typeface="微软雅黑" pitchFamily="34" charset="-122"/>
                  </a:rPr>
                  <a:t>特需領域</a:t>
                </a:r>
                <a:endParaRPr lang="en-US" altLang="zh-CN" sz="2800" kern="0" dirty="0">
                  <a:solidFill>
                    <a:schemeClr val="bg1">
                      <a:lumMod val="50000"/>
                    </a:schemeClr>
                  </a:solidFill>
                  <a:latin typeface="微软雅黑" pitchFamily="34" charset="-122"/>
                  <a:ea typeface="微软雅黑" pitchFamily="34" charset="-122"/>
                </a:endParaRPr>
              </a:p>
            </p:txBody>
          </p:sp>
          <p:cxnSp>
            <p:nvCxnSpPr>
              <p:cNvPr id="34" name="直接连接符 33"/>
              <p:cNvCxnSpPr/>
              <p:nvPr/>
            </p:nvCxnSpPr>
            <p:spPr>
              <a:xfrm flipH="1" flipV="1">
                <a:off x="5050424" y="5349763"/>
                <a:ext cx="3263072" cy="7174"/>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3485913" y="1935063"/>
              <a:ext cx="742098" cy="2105445"/>
              <a:chOff x="3463556" y="3046034"/>
              <a:chExt cx="742098" cy="2105445"/>
            </a:xfrm>
            <a:solidFill>
              <a:schemeClr val="tx2"/>
            </a:solidFill>
          </p:grpSpPr>
          <p:sp>
            <p:nvSpPr>
              <p:cNvPr id="38" name="心形 17"/>
              <p:cNvSpPr/>
              <p:nvPr/>
            </p:nvSpPr>
            <p:spPr>
              <a:xfrm flipH="1">
                <a:off x="3463556" y="3046034"/>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 fmla="*/ 741448 w 1410624"/>
                  <a:gd name="connsiteY0" fmla="*/ 327941 h 1363056"/>
                  <a:gd name="connsiteX1" fmla="*/ 741448 w 1410624"/>
                  <a:gd name="connsiteY1" fmla="*/ 1363056 h 1363056"/>
                  <a:gd name="connsiteX2" fmla="*/ 741448 w 1410624"/>
                  <a:gd name="connsiteY2" fmla="*/ 327941 h 1363056"/>
                  <a:gd name="connsiteX0" fmla="*/ 741448 w 743461"/>
                  <a:gd name="connsiteY0" fmla="*/ 327941 h 1363056"/>
                  <a:gd name="connsiteX1" fmla="*/ 741448 w 743461"/>
                  <a:gd name="connsiteY1" fmla="*/ 1363056 h 1363056"/>
                  <a:gd name="connsiteX2" fmla="*/ 741448 w 743461"/>
                  <a:gd name="connsiteY2" fmla="*/ 327941 h 1363056"/>
                  <a:gd name="connsiteX0" fmla="*/ 741448 w 741588"/>
                  <a:gd name="connsiteY0" fmla="*/ 327941 h 1363056"/>
                  <a:gd name="connsiteX1" fmla="*/ 741448 w 741588"/>
                  <a:gd name="connsiteY1" fmla="*/ 1363056 h 1363056"/>
                  <a:gd name="connsiteX2" fmla="*/ 741448 w 741588"/>
                  <a:gd name="connsiteY2" fmla="*/ 327941 h 1363056"/>
                  <a:gd name="connsiteX0" fmla="*/ 741448 w 741787"/>
                  <a:gd name="connsiteY0" fmla="*/ 327941 h 1363056"/>
                  <a:gd name="connsiteX1" fmla="*/ 741448 w 741787"/>
                  <a:gd name="connsiteY1" fmla="*/ 1363056 h 1363056"/>
                  <a:gd name="connsiteX2" fmla="*/ 741448 w 741787"/>
                  <a:gd name="connsiteY2" fmla="*/ 327941 h 1363056"/>
                </a:gdLst>
                <a:ahLst/>
                <a:cxnLst>
                  <a:cxn ang="0">
                    <a:pos x="connsiteX0" y="connsiteY0"/>
                  </a:cxn>
                  <a:cxn ang="0">
                    <a:pos x="connsiteX1" y="connsiteY1"/>
                  </a:cxn>
                  <a:cxn ang="0">
                    <a:pos x="connsiteX2" y="connsiteY2"/>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rgbClr val="FE978C"/>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心形 17"/>
              <p:cNvSpPr/>
              <p:nvPr/>
            </p:nvSpPr>
            <p:spPr>
              <a:xfrm>
                <a:off x="3463867" y="3788423"/>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 fmla="*/ 741448 w 1410624"/>
                  <a:gd name="connsiteY0" fmla="*/ 327941 h 1363056"/>
                  <a:gd name="connsiteX1" fmla="*/ 741448 w 1410624"/>
                  <a:gd name="connsiteY1" fmla="*/ 1363056 h 1363056"/>
                  <a:gd name="connsiteX2" fmla="*/ 741448 w 1410624"/>
                  <a:gd name="connsiteY2" fmla="*/ 327941 h 1363056"/>
                  <a:gd name="connsiteX0" fmla="*/ 741448 w 743461"/>
                  <a:gd name="connsiteY0" fmla="*/ 327941 h 1363056"/>
                  <a:gd name="connsiteX1" fmla="*/ 741448 w 743461"/>
                  <a:gd name="connsiteY1" fmla="*/ 1363056 h 1363056"/>
                  <a:gd name="connsiteX2" fmla="*/ 741448 w 743461"/>
                  <a:gd name="connsiteY2" fmla="*/ 327941 h 1363056"/>
                  <a:gd name="connsiteX0" fmla="*/ 741448 w 741588"/>
                  <a:gd name="connsiteY0" fmla="*/ 327941 h 1363056"/>
                  <a:gd name="connsiteX1" fmla="*/ 741448 w 741588"/>
                  <a:gd name="connsiteY1" fmla="*/ 1363056 h 1363056"/>
                  <a:gd name="connsiteX2" fmla="*/ 741448 w 741588"/>
                  <a:gd name="connsiteY2" fmla="*/ 327941 h 1363056"/>
                  <a:gd name="connsiteX0" fmla="*/ 741448 w 741787"/>
                  <a:gd name="connsiteY0" fmla="*/ 327941 h 1363056"/>
                  <a:gd name="connsiteX1" fmla="*/ 741448 w 741787"/>
                  <a:gd name="connsiteY1" fmla="*/ 1363056 h 1363056"/>
                  <a:gd name="connsiteX2" fmla="*/ 741448 w 741787"/>
                  <a:gd name="connsiteY2" fmla="*/ 327941 h 1363056"/>
                </a:gdLst>
                <a:ahLst/>
                <a:cxnLst>
                  <a:cxn ang="0">
                    <a:pos x="connsiteX0" y="connsiteY0"/>
                  </a:cxn>
                  <a:cxn ang="0">
                    <a:pos x="connsiteX1" y="connsiteY1"/>
                  </a:cxn>
                  <a:cxn ang="0">
                    <a:pos x="connsiteX2" y="connsiteY2"/>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rgbClr val="FE978C"/>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883711" y="2652148"/>
              <a:ext cx="2600528" cy="843630"/>
              <a:chOff x="861354" y="3763119"/>
              <a:chExt cx="2600528" cy="843630"/>
            </a:xfrm>
          </p:grpSpPr>
          <p:grpSp>
            <p:nvGrpSpPr>
              <p:cNvPr id="41" name="组合 44"/>
              <p:cNvGrpSpPr>
                <a:grpSpLocks/>
              </p:cNvGrpSpPr>
              <p:nvPr/>
            </p:nvGrpSpPr>
            <p:grpSpPr bwMode="auto">
              <a:xfrm flipH="1">
                <a:off x="885460" y="4133252"/>
                <a:ext cx="2120839" cy="473497"/>
                <a:chOff x="-362770" y="3102960"/>
                <a:chExt cx="2119979" cy="473497"/>
              </a:xfrm>
            </p:grpSpPr>
            <p:sp>
              <p:nvSpPr>
                <p:cNvPr id="44" name="TextBox 11"/>
                <p:cNvSpPr txBox="1">
                  <a:spLocks noChangeArrowheads="1"/>
                </p:cNvSpPr>
                <p:nvPr/>
              </p:nvSpPr>
              <p:spPr bwMode="auto">
                <a:xfrm>
                  <a:off x="164744" y="3110240"/>
                  <a:ext cx="1592465" cy="466217"/>
                </a:xfrm>
                <a:prstGeom prst="rect">
                  <a:avLst/>
                </a:prstGeom>
                <a:noFill/>
                <a:ln>
                  <a:noFill/>
                </a:ln>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TW" altLang="en-US" kern="0" dirty="0">
                      <a:solidFill>
                        <a:schemeClr val="bg1">
                          <a:lumMod val="50000"/>
                        </a:schemeClr>
                      </a:solidFill>
                      <a:latin typeface="微软雅黑" pitchFamily="34" charset="-122"/>
                      <a:ea typeface="微软雅黑" pitchFamily="34" charset="-122"/>
                    </a:rPr>
                    <a:t>閱讀理解</a:t>
                  </a:r>
                  <a:r>
                    <a:rPr lang="en-US" altLang="zh-TW" kern="0" dirty="0">
                      <a:solidFill>
                        <a:schemeClr val="bg1">
                          <a:lumMod val="50000"/>
                        </a:schemeClr>
                      </a:solidFill>
                      <a:latin typeface="微软雅黑" pitchFamily="34" charset="-122"/>
                      <a:ea typeface="微软雅黑" pitchFamily="34" charset="-122"/>
                    </a:rPr>
                    <a:t>-</a:t>
                  </a:r>
                  <a:r>
                    <a:rPr lang="zh-TW" altLang="en-US" kern="0" dirty="0">
                      <a:solidFill>
                        <a:schemeClr val="bg1">
                          <a:lumMod val="50000"/>
                        </a:schemeClr>
                      </a:solidFill>
                      <a:latin typeface="微软雅黑" pitchFamily="34" charset="-122"/>
                      <a:ea typeface="微软雅黑" pitchFamily="34" charset="-122"/>
                    </a:rPr>
                    <a:t>提問策略</a:t>
                  </a:r>
                  <a:endParaRPr lang="en-US" altLang="zh-TW" kern="0" dirty="0">
                    <a:solidFill>
                      <a:schemeClr val="bg1">
                        <a:lumMod val="50000"/>
                      </a:schemeClr>
                    </a:solidFill>
                    <a:latin typeface="微软雅黑" pitchFamily="34" charset="-122"/>
                    <a:ea typeface="微软雅黑" pitchFamily="34" charset="-122"/>
                  </a:endParaRPr>
                </a:p>
                <a:p>
                  <a:pPr eaLnBrk="1" hangingPunct="1">
                    <a:defRPr/>
                  </a:pPr>
                  <a:r>
                    <a:rPr lang="zh-TW" altLang="en-US" kern="0" dirty="0">
                      <a:solidFill>
                        <a:schemeClr val="bg1">
                          <a:lumMod val="50000"/>
                        </a:schemeClr>
                      </a:solidFill>
                      <a:latin typeface="微软雅黑" pitchFamily="34" charset="-122"/>
                      <a:ea typeface="微软雅黑" pitchFamily="34" charset="-122"/>
                    </a:rPr>
                    <a:t>識字素養</a:t>
                  </a:r>
                  <a:endParaRPr lang="en-US" altLang="zh-CN" kern="0" dirty="0">
                    <a:solidFill>
                      <a:schemeClr val="bg1">
                        <a:lumMod val="50000"/>
                      </a:schemeClr>
                    </a:solidFill>
                    <a:latin typeface="微软雅黑" pitchFamily="34" charset="-122"/>
                    <a:ea typeface="微软雅黑" pitchFamily="34" charset="-122"/>
                  </a:endParaRPr>
                </a:p>
              </p:txBody>
            </p:sp>
            <p:sp>
              <p:nvSpPr>
                <p:cNvPr id="45" name="TextBox 11"/>
                <p:cNvSpPr txBox="1">
                  <a:spLocks noChangeArrowheads="1"/>
                </p:cNvSpPr>
                <p:nvPr/>
              </p:nvSpPr>
              <p:spPr bwMode="auto">
                <a:xfrm>
                  <a:off x="-362770" y="3102960"/>
                  <a:ext cx="1145710" cy="222009"/>
                </a:xfrm>
                <a:prstGeom prst="rect">
                  <a:avLst/>
                </a:prstGeom>
                <a:noFill/>
                <a:ln>
                  <a:no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endParaRPr lang="en-US" altLang="zh-CN" sz="1400" kern="0" dirty="0">
                    <a:solidFill>
                      <a:schemeClr val="bg1">
                        <a:lumMod val="50000"/>
                      </a:schemeClr>
                    </a:solidFill>
                    <a:latin typeface="微软雅黑" pitchFamily="34" charset="-122"/>
                    <a:ea typeface="微软雅黑" pitchFamily="34" charset="-122"/>
                  </a:endParaRPr>
                </a:p>
              </p:txBody>
            </p:sp>
          </p:grpSp>
          <p:sp>
            <p:nvSpPr>
              <p:cNvPr id="42" name="TextBox 11"/>
              <p:cNvSpPr txBox="1">
                <a:spLocks noChangeArrowheads="1"/>
              </p:cNvSpPr>
              <p:nvPr/>
            </p:nvSpPr>
            <p:spPr bwMode="auto">
              <a:xfrm flipH="1">
                <a:off x="861354" y="3763119"/>
                <a:ext cx="1456585" cy="377414"/>
              </a:xfrm>
              <a:prstGeom prst="rect">
                <a:avLst/>
              </a:prstGeom>
              <a:noFill/>
              <a:ln>
                <a:noFill/>
              </a:ln>
              <a:effec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TW" altLang="en-US" sz="2800" kern="0" dirty="0">
                    <a:solidFill>
                      <a:schemeClr val="bg1">
                        <a:lumMod val="50000"/>
                      </a:schemeClr>
                    </a:solidFill>
                    <a:latin typeface="微软雅黑" pitchFamily="34" charset="-122"/>
                    <a:ea typeface="微软雅黑" pitchFamily="34" charset="-122"/>
                  </a:rPr>
                  <a:t>語文領域</a:t>
                </a:r>
                <a:endParaRPr lang="en-US" altLang="zh-CN" sz="2800" kern="0" dirty="0">
                  <a:solidFill>
                    <a:schemeClr val="bg1">
                      <a:lumMod val="50000"/>
                    </a:schemeClr>
                  </a:solidFill>
                  <a:latin typeface="微软雅黑" pitchFamily="34" charset="-122"/>
                  <a:ea typeface="微软雅黑" pitchFamily="34" charset="-122"/>
                </a:endParaRPr>
              </a:p>
            </p:txBody>
          </p:sp>
          <p:cxnSp>
            <p:nvCxnSpPr>
              <p:cNvPr id="43" name="直接连接符 42"/>
              <p:cNvCxnSpPr/>
              <p:nvPr/>
            </p:nvCxnSpPr>
            <p:spPr>
              <a:xfrm flipH="1">
                <a:off x="868640" y="4596802"/>
                <a:ext cx="2593242"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8140748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75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dirty="0">
                <a:solidFill>
                  <a:srgbClr val="00B0F0"/>
                </a:solidFill>
                <a:latin typeface="微软雅黑" pitchFamily="34" charset="-122"/>
                <a:ea typeface="微软雅黑" pitchFamily="34" charset="-122"/>
                <a:cs typeface="Calibri" pitchFamily="34" charset="0"/>
                <a:sym typeface="Calibri" pitchFamily="34" charset="0"/>
              </a:rPr>
              <a:t>社群研習主題</a:t>
            </a:r>
            <a:endParaRPr lang="zh-CN" altLang="en-US" sz="2600" dirty="0">
              <a:solidFill>
                <a:srgbClr val="00B0F0"/>
              </a:solidFill>
              <a:latin typeface="微软雅黑" pitchFamily="34" charset="-122"/>
              <a:ea typeface="微软雅黑" pitchFamily="34" charset="-122"/>
              <a:sym typeface="宋体"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TW" sz="3600" b="1" spc="-300" dirty="0">
                  <a:solidFill>
                    <a:schemeClr val="bg1"/>
                  </a:solidFill>
                  <a:latin typeface="微软雅黑" pitchFamily="34" charset="-122"/>
                  <a:ea typeface="微软雅黑" pitchFamily="34" charset="-122"/>
                </a:rPr>
                <a:t>2</a:t>
              </a:r>
              <a:endParaRPr lang="zh-CN" altLang="en-US" sz="3600" b="1" spc="-300" dirty="0">
                <a:solidFill>
                  <a:schemeClr val="bg1"/>
                </a:solidFill>
                <a:latin typeface="微软雅黑" pitchFamily="34" charset="-122"/>
                <a:ea typeface="微软雅黑" pitchFamily="34" charset="-122"/>
              </a:endParaRPr>
            </a:p>
          </p:txBody>
        </p:sp>
      </p:grpSp>
      <p:sp>
        <p:nvSpPr>
          <p:cNvPr id="85" name="Freeform 6"/>
          <p:cNvSpPr>
            <a:spLocks/>
          </p:cNvSpPr>
          <p:nvPr/>
        </p:nvSpPr>
        <p:spPr bwMode="auto">
          <a:xfrm flipH="1">
            <a:off x="3050766" y="5738609"/>
            <a:ext cx="893867" cy="192303"/>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86" name="Freeform 24"/>
          <p:cNvSpPr/>
          <p:nvPr/>
        </p:nvSpPr>
        <p:spPr>
          <a:xfrm flipH="1">
            <a:off x="2816479" y="5341433"/>
            <a:ext cx="1362439" cy="397176"/>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7" name="Freeform 25"/>
          <p:cNvSpPr/>
          <p:nvPr/>
        </p:nvSpPr>
        <p:spPr>
          <a:xfrm flipH="1">
            <a:off x="3193817" y="6011077"/>
            <a:ext cx="607766" cy="129742"/>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8" name="Freeform 5"/>
          <p:cNvSpPr>
            <a:spLocks/>
          </p:cNvSpPr>
          <p:nvPr/>
        </p:nvSpPr>
        <p:spPr bwMode="auto">
          <a:xfrm>
            <a:off x="3388366" y="4574017"/>
            <a:ext cx="177800" cy="525463"/>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6"/>
          <p:cNvSpPr>
            <a:spLocks/>
          </p:cNvSpPr>
          <p:nvPr/>
        </p:nvSpPr>
        <p:spPr bwMode="auto">
          <a:xfrm>
            <a:off x="3439166" y="4480354"/>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7"/>
          <p:cNvSpPr>
            <a:spLocks/>
          </p:cNvSpPr>
          <p:nvPr/>
        </p:nvSpPr>
        <p:spPr bwMode="auto">
          <a:xfrm>
            <a:off x="3423291" y="4539092"/>
            <a:ext cx="152400" cy="147638"/>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8"/>
          <p:cNvSpPr>
            <a:spLocks/>
          </p:cNvSpPr>
          <p:nvPr/>
        </p:nvSpPr>
        <p:spPr bwMode="auto">
          <a:xfrm>
            <a:off x="3412179" y="5080429"/>
            <a:ext cx="46038" cy="76200"/>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9"/>
          <p:cNvSpPr>
            <a:spLocks/>
          </p:cNvSpPr>
          <p:nvPr/>
        </p:nvSpPr>
        <p:spPr bwMode="auto">
          <a:xfrm>
            <a:off x="3572516" y="4572429"/>
            <a:ext cx="176213" cy="525463"/>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10"/>
          <p:cNvSpPr>
            <a:spLocks/>
          </p:cNvSpPr>
          <p:nvPr/>
        </p:nvSpPr>
        <p:spPr bwMode="auto">
          <a:xfrm>
            <a:off x="3621729" y="4475592"/>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11"/>
          <p:cNvSpPr>
            <a:spLocks/>
          </p:cNvSpPr>
          <p:nvPr/>
        </p:nvSpPr>
        <p:spPr bwMode="auto">
          <a:xfrm>
            <a:off x="3607441" y="4537504"/>
            <a:ext cx="152400" cy="146050"/>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12"/>
          <p:cNvSpPr>
            <a:spLocks/>
          </p:cNvSpPr>
          <p:nvPr/>
        </p:nvSpPr>
        <p:spPr bwMode="auto">
          <a:xfrm>
            <a:off x="3596329" y="5075667"/>
            <a:ext cx="46038" cy="76200"/>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13"/>
          <p:cNvSpPr>
            <a:spLocks/>
          </p:cNvSpPr>
          <p:nvPr/>
        </p:nvSpPr>
        <p:spPr bwMode="auto">
          <a:xfrm>
            <a:off x="3732854" y="4575604"/>
            <a:ext cx="41275" cy="266700"/>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97" name="Group 123"/>
          <p:cNvGrpSpPr/>
          <p:nvPr/>
        </p:nvGrpSpPr>
        <p:grpSpPr>
          <a:xfrm>
            <a:off x="2497779" y="4452972"/>
            <a:ext cx="817563" cy="620713"/>
            <a:chOff x="7170738" y="4168775"/>
            <a:chExt cx="817563" cy="620713"/>
          </a:xfrm>
          <a:solidFill>
            <a:srgbClr val="00B0F0"/>
          </a:solidFill>
        </p:grpSpPr>
        <p:sp>
          <p:nvSpPr>
            <p:cNvPr id="98" name="Freeform 14"/>
            <p:cNvSpPr>
              <a:spLocks/>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 name="Freeform 17"/>
            <p:cNvSpPr>
              <a:spLocks/>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 name="Freeform 18"/>
            <p:cNvSpPr>
              <a:spLocks/>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 name="Freeform 19"/>
            <p:cNvSpPr>
              <a:spLocks/>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04" name="Freeform 20"/>
          <p:cNvSpPr>
            <a:spLocks noEditPoints="1"/>
          </p:cNvSpPr>
          <p:nvPr/>
        </p:nvSpPr>
        <p:spPr bwMode="auto">
          <a:xfrm>
            <a:off x="1832616" y="2334054"/>
            <a:ext cx="477838" cy="503238"/>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sp>
        <p:nvSpPr>
          <p:cNvPr id="105" name="Oval 21"/>
          <p:cNvSpPr>
            <a:spLocks noChangeArrowheads="1"/>
          </p:cNvSpPr>
          <p:nvPr/>
        </p:nvSpPr>
        <p:spPr bwMode="auto">
          <a:xfrm>
            <a:off x="4882204" y="2216579"/>
            <a:ext cx="141288" cy="141288"/>
          </a:xfrm>
          <a:prstGeom prst="ellipse">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06" name="Freeform 22"/>
          <p:cNvSpPr>
            <a:spLocks/>
          </p:cNvSpPr>
          <p:nvPr/>
        </p:nvSpPr>
        <p:spPr bwMode="auto">
          <a:xfrm>
            <a:off x="4933004" y="2321354"/>
            <a:ext cx="222250" cy="463550"/>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23"/>
          <p:cNvSpPr>
            <a:spLocks/>
          </p:cNvSpPr>
          <p:nvPr/>
        </p:nvSpPr>
        <p:spPr bwMode="auto">
          <a:xfrm>
            <a:off x="4737741" y="2321354"/>
            <a:ext cx="238125" cy="457200"/>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08" name="Freeform 24"/>
          <p:cNvSpPr>
            <a:spLocks/>
          </p:cNvSpPr>
          <p:nvPr/>
        </p:nvSpPr>
        <p:spPr bwMode="auto">
          <a:xfrm>
            <a:off x="4945704" y="2165779"/>
            <a:ext cx="25400" cy="79375"/>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09" name="Freeform 25"/>
          <p:cNvSpPr>
            <a:spLocks noEditPoints="1"/>
          </p:cNvSpPr>
          <p:nvPr/>
        </p:nvSpPr>
        <p:spPr bwMode="auto">
          <a:xfrm>
            <a:off x="3809054" y="1824467"/>
            <a:ext cx="225425" cy="609600"/>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sp>
        <p:nvSpPr>
          <p:cNvPr id="110" name="Freeform 26"/>
          <p:cNvSpPr>
            <a:spLocks noEditPoints="1"/>
          </p:cNvSpPr>
          <p:nvPr/>
        </p:nvSpPr>
        <p:spPr bwMode="auto">
          <a:xfrm>
            <a:off x="3615379" y="2016554"/>
            <a:ext cx="611188" cy="223838"/>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sp>
        <p:nvSpPr>
          <p:cNvPr id="111" name="Freeform 27"/>
          <p:cNvSpPr>
            <a:spLocks noEditPoints="1"/>
          </p:cNvSpPr>
          <p:nvPr/>
        </p:nvSpPr>
        <p:spPr bwMode="auto">
          <a:xfrm>
            <a:off x="3661416" y="1878442"/>
            <a:ext cx="519113" cy="498475"/>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sp>
        <p:nvSpPr>
          <p:cNvPr id="112" name="Freeform 28"/>
          <p:cNvSpPr>
            <a:spLocks noEditPoints="1"/>
          </p:cNvSpPr>
          <p:nvPr/>
        </p:nvSpPr>
        <p:spPr bwMode="auto">
          <a:xfrm>
            <a:off x="3661416" y="1878442"/>
            <a:ext cx="519113" cy="498475"/>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sp>
        <p:nvSpPr>
          <p:cNvPr id="113" name="Oval 29"/>
          <p:cNvSpPr>
            <a:spLocks noChangeArrowheads="1"/>
          </p:cNvSpPr>
          <p:nvPr/>
        </p:nvSpPr>
        <p:spPr bwMode="auto">
          <a:xfrm>
            <a:off x="3875729" y="2081642"/>
            <a:ext cx="93663" cy="93663"/>
          </a:xfrm>
          <a:prstGeom prst="ellipse">
            <a:avLst/>
          </a:pr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sp>
        <p:nvSpPr>
          <p:cNvPr id="114" name="Freeform 30"/>
          <p:cNvSpPr>
            <a:spLocks noEditPoints="1"/>
          </p:cNvSpPr>
          <p:nvPr/>
        </p:nvSpPr>
        <p:spPr bwMode="auto">
          <a:xfrm>
            <a:off x="4594866" y="1651429"/>
            <a:ext cx="257175" cy="487363"/>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sp>
        <p:nvSpPr>
          <p:cNvPr id="115" name="Rectangle 31"/>
          <p:cNvSpPr>
            <a:spLocks noChangeArrowheads="1"/>
          </p:cNvSpPr>
          <p:nvPr/>
        </p:nvSpPr>
        <p:spPr bwMode="auto">
          <a:xfrm>
            <a:off x="4466279" y="1649842"/>
            <a:ext cx="65088" cy="474663"/>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16" name="Freeform 32"/>
          <p:cNvSpPr>
            <a:spLocks noEditPoints="1"/>
          </p:cNvSpPr>
          <p:nvPr/>
        </p:nvSpPr>
        <p:spPr bwMode="auto">
          <a:xfrm>
            <a:off x="2358079" y="4040617"/>
            <a:ext cx="561975" cy="411163"/>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17" name="Group 127"/>
          <p:cNvGrpSpPr/>
          <p:nvPr/>
        </p:nvGrpSpPr>
        <p:grpSpPr>
          <a:xfrm>
            <a:off x="3937641" y="4451779"/>
            <a:ext cx="508001" cy="654050"/>
            <a:chOff x="8610600" y="4127500"/>
            <a:chExt cx="508001" cy="654050"/>
          </a:xfrm>
          <a:solidFill>
            <a:srgbClr val="00B0F0"/>
          </a:solidFill>
        </p:grpSpPr>
        <p:sp>
          <p:nvSpPr>
            <p:cNvPr id="118" name="Freeform 33"/>
            <p:cNvSpPr>
              <a:spLocks/>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9"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0" name="Freeform 35"/>
            <p:cNvSpPr>
              <a:spLocks/>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1" name="Freeform 36"/>
            <p:cNvSpPr>
              <a:spLocks/>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2" name="Freeform 37"/>
            <p:cNvSpPr>
              <a:spLocks/>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3" name="Freeform 38"/>
            <p:cNvSpPr>
              <a:spLocks/>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4"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5" name="Freeform 40"/>
            <p:cNvSpPr>
              <a:spLocks/>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26" name="Freeform 41"/>
          <p:cNvSpPr>
            <a:spLocks noEditPoints="1"/>
          </p:cNvSpPr>
          <p:nvPr/>
        </p:nvSpPr>
        <p:spPr bwMode="auto">
          <a:xfrm>
            <a:off x="4358329" y="3791379"/>
            <a:ext cx="428625" cy="390525"/>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sp>
        <p:nvSpPr>
          <p:cNvPr id="127" name="Freeform 42"/>
          <p:cNvSpPr>
            <a:spLocks/>
          </p:cNvSpPr>
          <p:nvPr/>
        </p:nvSpPr>
        <p:spPr bwMode="auto">
          <a:xfrm>
            <a:off x="4469454" y="4151742"/>
            <a:ext cx="92075" cy="198438"/>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28" name="Freeform 43"/>
          <p:cNvSpPr>
            <a:spLocks/>
          </p:cNvSpPr>
          <p:nvPr/>
        </p:nvSpPr>
        <p:spPr bwMode="auto">
          <a:xfrm>
            <a:off x="4431354" y="4212067"/>
            <a:ext cx="130175" cy="268288"/>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sp>
        <p:nvSpPr>
          <p:cNvPr id="129" name="Freeform 44"/>
          <p:cNvSpPr>
            <a:spLocks/>
          </p:cNvSpPr>
          <p:nvPr/>
        </p:nvSpPr>
        <p:spPr bwMode="auto">
          <a:xfrm>
            <a:off x="3242316" y="1206929"/>
            <a:ext cx="523875" cy="47942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sp>
        <p:nvSpPr>
          <p:cNvPr id="130" name="Freeform 45"/>
          <p:cNvSpPr>
            <a:spLocks noEditPoints="1"/>
          </p:cNvSpPr>
          <p:nvPr/>
        </p:nvSpPr>
        <p:spPr bwMode="auto">
          <a:xfrm>
            <a:off x="3086741" y="3867579"/>
            <a:ext cx="638175" cy="528638"/>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31" name="Freeform 46"/>
          <p:cNvSpPr>
            <a:spLocks noEditPoints="1"/>
          </p:cNvSpPr>
          <p:nvPr/>
        </p:nvSpPr>
        <p:spPr bwMode="auto">
          <a:xfrm>
            <a:off x="4215454" y="2815067"/>
            <a:ext cx="819150" cy="955675"/>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32" name="Freeform 47"/>
          <p:cNvSpPr>
            <a:spLocks noEditPoints="1"/>
          </p:cNvSpPr>
          <p:nvPr/>
        </p:nvSpPr>
        <p:spPr bwMode="auto">
          <a:xfrm>
            <a:off x="4836166" y="3094467"/>
            <a:ext cx="354013" cy="695325"/>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33" name="Freeform 48"/>
          <p:cNvSpPr>
            <a:spLocks noEditPoints="1"/>
          </p:cNvSpPr>
          <p:nvPr/>
        </p:nvSpPr>
        <p:spPr bwMode="auto">
          <a:xfrm>
            <a:off x="3601091" y="3183367"/>
            <a:ext cx="579438" cy="579438"/>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sp>
        <p:nvSpPr>
          <p:cNvPr id="134" name="Freeform 49"/>
          <p:cNvSpPr>
            <a:spLocks/>
          </p:cNvSpPr>
          <p:nvPr/>
        </p:nvSpPr>
        <p:spPr bwMode="auto">
          <a:xfrm>
            <a:off x="3707454" y="3367517"/>
            <a:ext cx="288925" cy="15240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35" name="Group 126"/>
          <p:cNvGrpSpPr/>
          <p:nvPr/>
        </p:nvGrpSpPr>
        <p:grpSpPr>
          <a:xfrm>
            <a:off x="3832866" y="3929492"/>
            <a:ext cx="454025" cy="431800"/>
            <a:chOff x="8505825" y="3605213"/>
            <a:chExt cx="454025" cy="431800"/>
          </a:xfrm>
          <a:solidFill>
            <a:srgbClr val="00B0F0"/>
          </a:solidFill>
        </p:grpSpPr>
        <p:sp>
          <p:nvSpPr>
            <p:cNvPr id="136" name="Freeform 50"/>
            <p:cNvSpPr>
              <a:spLocks/>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7" name="Freeform 51"/>
            <p:cNvSpPr>
              <a:spLocks/>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38" name="Freeform 52"/>
          <p:cNvSpPr>
            <a:spLocks/>
          </p:cNvSpPr>
          <p:nvPr/>
        </p:nvSpPr>
        <p:spPr bwMode="auto">
          <a:xfrm>
            <a:off x="2432691" y="1359329"/>
            <a:ext cx="679450" cy="55245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39" name="Freeform 53"/>
          <p:cNvSpPr>
            <a:spLocks/>
          </p:cNvSpPr>
          <p:nvPr/>
        </p:nvSpPr>
        <p:spPr bwMode="auto">
          <a:xfrm>
            <a:off x="2948629" y="1329167"/>
            <a:ext cx="187325" cy="257175"/>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40" name="Freeform 54"/>
          <p:cNvSpPr>
            <a:spLocks/>
          </p:cNvSpPr>
          <p:nvPr/>
        </p:nvSpPr>
        <p:spPr bwMode="auto">
          <a:xfrm>
            <a:off x="2521591" y="1505379"/>
            <a:ext cx="514350" cy="336550"/>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41" name="Freeform 55"/>
          <p:cNvSpPr>
            <a:spLocks noEditPoints="1"/>
          </p:cNvSpPr>
          <p:nvPr/>
        </p:nvSpPr>
        <p:spPr bwMode="auto">
          <a:xfrm>
            <a:off x="2102491" y="1800654"/>
            <a:ext cx="296863" cy="520700"/>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42" name="Freeform 56"/>
          <p:cNvSpPr>
            <a:spLocks noEditPoints="1"/>
          </p:cNvSpPr>
          <p:nvPr/>
        </p:nvSpPr>
        <p:spPr bwMode="auto">
          <a:xfrm>
            <a:off x="1832616" y="2891267"/>
            <a:ext cx="555625" cy="604838"/>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43" name="Freeform 57"/>
          <p:cNvSpPr>
            <a:spLocks noEditPoints="1"/>
          </p:cNvSpPr>
          <p:nvPr/>
        </p:nvSpPr>
        <p:spPr bwMode="auto">
          <a:xfrm>
            <a:off x="3882079" y="1327579"/>
            <a:ext cx="528638" cy="51911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44" name="Freeform 58"/>
          <p:cNvSpPr>
            <a:spLocks noEditPoints="1"/>
          </p:cNvSpPr>
          <p:nvPr/>
        </p:nvSpPr>
        <p:spPr bwMode="auto">
          <a:xfrm>
            <a:off x="2014671" y="3493203"/>
            <a:ext cx="514350" cy="520700"/>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45" name="Rectangle 59"/>
          <p:cNvSpPr>
            <a:spLocks noChangeArrowheads="1"/>
          </p:cNvSpPr>
          <p:nvPr/>
        </p:nvSpPr>
        <p:spPr bwMode="auto">
          <a:xfrm>
            <a:off x="4010666" y="2999217"/>
            <a:ext cx="627063" cy="31750"/>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46" name="Rectangle 60"/>
          <p:cNvSpPr>
            <a:spLocks noChangeArrowheads="1"/>
          </p:cNvSpPr>
          <p:nvPr/>
        </p:nvSpPr>
        <p:spPr bwMode="auto">
          <a:xfrm>
            <a:off x="4036066" y="2935717"/>
            <a:ext cx="576263" cy="31750"/>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47" name="Rectangle 61"/>
          <p:cNvSpPr>
            <a:spLocks noChangeArrowheads="1"/>
          </p:cNvSpPr>
          <p:nvPr/>
        </p:nvSpPr>
        <p:spPr bwMode="auto">
          <a:xfrm>
            <a:off x="4263079" y="2870629"/>
            <a:ext cx="122238" cy="31750"/>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48" name="Rectangle 62"/>
          <p:cNvSpPr>
            <a:spLocks noChangeArrowheads="1"/>
          </p:cNvSpPr>
          <p:nvPr/>
        </p:nvSpPr>
        <p:spPr bwMode="auto">
          <a:xfrm>
            <a:off x="4285304" y="2637267"/>
            <a:ext cx="77788" cy="254000"/>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49" name="Rectangle 63"/>
          <p:cNvSpPr>
            <a:spLocks noChangeArrowheads="1"/>
          </p:cNvSpPr>
          <p:nvPr/>
        </p:nvSpPr>
        <p:spPr bwMode="auto">
          <a:xfrm>
            <a:off x="4263079" y="2624567"/>
            <a:ext cx="122238" cy="31750"/>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50" name="Rectangle 64"/>
          <p:cNvSpPr>
            <a:spLocks noChangeArrowheads="1"/>
          </p:cNvSpPr>
          <p:nvPr/>
        </p:nvSpPr>
        <p:spPr bwMode="auto">
          <a:xfrm>
            <a:off x="4448816" y="2870629"/>
            <a:ext cx="119063" cy="31750"/>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51" name="Rectangle 65"/>
          <p:cNvSpPr>
            <a:spLocks noChangeArrowheads="1"/>
          </p:cNvSpPr>
          <p:nvPr/>
        </p:nvSpPr>
        <p:spPr bwMode="auto">
          <a:xfrm>
            <a:off x="4469454" y="2637267"/>
            <a:ext cx="76200" cy="254000"/>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52" name="Rectangle 66"/>
          <p:cNvSpPr>
            <a:spLocks noChangeArrowheads="1"/>
          </p:cNvSpPr>
          <p:nvPr/>
        </p:nvSpPr>
        <p:spPr bwMode="auto">
          <a:xfrm>
            <a:off x="4448816" y="2624567"/>
            <a:ext cx="119063" cy="31750"/>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53" name="Rectangle 67"/>
          <p:cNvSpPr>
            <a:spLocks noChangeArrowheads="1"/>
          </p:cNvSpPr>
          <p:nvPr/>
        </p:nvSpPr>
        <p:spPr bwMode="auto">
          <a:xfrm>
            <a:off x="4080516" y="2870629"/>
            <a:ext cx="122238" cy="31750"/>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54" name="Rectangle 68"/>
          <p:cNvSpPr>
            <a:spLocks noChangeArrowheads="1"/>
          </p:cNvSpPr>
          <p:nvPr/>
        </p:nvSpPr>
        <p:spPr bwMode="auto">
          <a:xfrm>
            <a:off x="4101154" y="2637267"/>
            <a:ext cx="79375" cy="254000"/>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55" name="Rectangle 69"/>
          <p:cNvSpPr>
            <a:spLocks noChangeArrowheads="1"/>
          </p:cNvSpPr>
          <p:nvPr/>
        </p:nvSpPr>
        <p:spPr bwMode="auto">
          <a:xfrm>
            <a:off x="4080516" y="2624567"/>
            <a:ext cx="122238" cy="31750"/>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56" name="Rectangle 70"/>
          <p:cNvSpPr>
            <a:spLocks noChangeArrowheads="1"/>
          </p:cNvSpPr>
          <p:nvPr/>
        </p:nvSpPr>
        <p:spPr bwMode="auto">
          <a:xfrm>
            <a:off x="4036066" y="2554717"/>
            <a:ext cx="576263" cy="31750"/>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57" name="Freeform 71"/>
          <p:cNvSpPr>
            <a:spLocks/>
          </p:cNvSpPr>
          <p:nvPr/>
        </p:nvSpPr>
        <p:spPr bwMode="auto">
          <a:xfrm>
            <a:off x="4036066" y="2370567"/>
            <a:ext cx="576263" cy="184150"/>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58" name="Freeform 72"/>
          <p:cNvSpPr>
            <a:spLocks noEditPoints="1"/>
          </p:cNvSpPr>
          <p:nvPr/>
        </p:nvSpPr>
        <p:spPr bwMode="auto">
          <a:xfrm>
            <a:off x="2451741" y="2537254"/>
            <a:ext cx="800100" cy="522288"/>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59" name="Freeform 73"/>
          <p:cNvSpPr>
            <a:spLocks noEditPoints="1"/>
          </p:cNvSpPr>
          <p:nvPr/>
        </p:nvSpPr>
        <p:spPr bwMode="auto">
          <a:xfrm>
            <a:off x="4217041" y="3110342"/>
            <a:ext cx="187325" cy="32702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60" name="Freeform 74"/>
          <p:cNvSpPr>
            <a:spLocks noEditPoints="1"/>
          </p:cNvSpPr>
          <p:nvPr/>
        </p:nvSpPr>
        <p:spPr bwMode="auto">
          <a:xfrm>
            <a:off x="2581916" y="1989567"/>
            <a:ext cx="376238" cy="460375"/>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61" name="Freeform 75"/>
          <p:cNvSpPr>
            <a:spLocks noEditPoints="1"/>
          </p:cNvSpPr>
          <p:nvPr/>
        </p:nvSpPr>
        <p:spPr bwMode="auto">
          <a:xfrm>
            <a:off x="3305816" y="2473754"/>
            <a:ext cx="569913" cy="571500"/>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62" name="Freeform 76"/>
          <p:cNvSpPr>
            <a:spLocks noEditPoints="1"/>
          </p:cNvSpPr>
          <p:nvPr/>
        </p:nvSpPr>
        <p:spPr bwMode="auto">
          <a:xfrm>
            <a:off x="2737491" y="3210354"/>
            <a:ext cx="642938" cy="487363"/>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63" name="Freeform 77"/>
          <p:cNvSpPr>
            <a:spLocks/>
          </p:cNvSpPr>
          <p:nvPr/>
        </p:nvSpPr>
        <p:spPr bwMode="auto">
          <a:xfrm>
            <a:off x="3018479" y="2495979"/>
            <a:ext cx="214313" cy="160338"/>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64" name="Freeform 78"/>
          <p:cNvSpPr>
            <a:spLocks/>
          </p:cNvSpPr>
          <p:nvPr/>
        </p:nvSpPr>
        <p:spPr bwMode="auto">
          <a:xfrm>
            <a:off x="3113729" y="2454704"/>
            <a:ext cx="58738" cy="7302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65" name="Freeform 79"/>
          <p:cNvSpPr>
            <a:spLocks noEditPoints="1"/>
          </p:cNvSpPr>
          <p:nvPr/>
        </p:nvSpPr>
        <p:spPr bwMode="auto">
          <a:xfrm>
            <a:off x="2780354" y="3791379"/>
            <a:ext cx="225425" cy="312738"/>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66" name="Freeform 80"/>
          <p:cNvSpPr>
            <a:spLocks noEditPoints="1"/>
          </p:cNvSpPr>
          <p:nvPr/>
        </p:nvSpPr>
        <p:spPr bwMode="auto">
          <a:xfrm>
            <a:off x="4512316" y="2188004"/>
            <a:ext cx="282575" cy="309563"/>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67" name="Freeform 81"/>
          <p:cNvSpPr>
            <a:spLocks noEditPoints="1"/>
          </p:cNvSpPr>
          <p:nvPr/>
        </p:nvSpPr>
        <p:spPr bwMode="auto">
          <a:xfrm>
            <a:off x="3099441" y="1772079"/>
            <a:ext cx="427038" cy="614363"/>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68" name="Freeform 82"/>
          <p:cNvSpPr>
            <a:spLocks noEditPoints="1"/>
          </p:cNvSpPr>
          <p:nvPr/>
        </p:nvSpPr>
        <p:spPr bwMode="auto">
          <a:xfrm>
            <a:off x="2947041" y="1684767"/>
            <a:ext cx="246063" cy="217488"/>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69" name="Freeform 83"/>
          <p:cNvSpPr>
            <a:spLocks/>
          </p:cNvSpPr>
          <p:nvPr/>
        </p:nvSpPr>
        <p:spPr bwMode="auto">
          <a:xfrm>
            <a:off x="2877191" y="1814942"/>
            <a:ext cx="107950" cy="68263"/>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70" name="Freeform 84"/>
          <p:cNvSpPr>
            <a:spLocks/>
          </p:cNvSpPr>
          <p:nvPr/>
        </p:nvSpPr>
        <p:spPr bwMode="auto">
          <a:xfrm>
            <a:off x="2808929" y="1824467"/>
            <a:ext cx="146050" cy="88900"/>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71" name="Freeform 85"/>
          <p:cNvSpPr>
            <a:spLocks noEditPoints="1"/>
          </p:cNvSpPr>
          <p:nvPr/>
        </p:nvSpPr>
        <p:spPr bwMode="auto">
          <a:xfrm>
            <a:off x="2724791" y="2983342"/>
            <a:ext cx="446088" cy="158750"/>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sp>
        <p:nvSpPr>
          <p:cNvPr id="172" name="Freeform 86"/>
          <p:cNvSpPr>
            <a:spLocks/>
          </p:cNvSpPr>
          <p:nvPr/>
        </p:nvSpPr>
        <p:spPr bwMode="auto">
          <a:xfrm>
            <a:off x="4572641" y="3392917"/>
            <a:ext cx="246063" cy="31591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73" name="Freeform 87"/>
          <p:cNvSpPr>
            <a:spLocks/>
          </p:cNvSpPr>
          <p:nvPr/>
        </p:nvSpPr>
        <p:spPr bwMode="auto">
          <a:xfrm>
            <a:off x="4712341" y="3381804"/>
            <a:ext cx="119063" cy="82550"/>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74" name="Freeform 88"/>
          <p:cNvSpPr>
            <a:spLocks/>
          </p:cNvSpPr>
          <p:nvPr/>
        </p:nvSpPr>
        <p:spPr bwMode="auto">
          <a:xfrm>
            <a:off x="4620266" y="3446892"/>
            <a:ext cx="163513" cy="227013"/>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75" name="Freeform 89"/>
          <p:cNvSpPr>
            <a:spLocks noEditPoints="1"/>
          </p:cNvSpPr>
          <p:nvPr/>
        </p:nvSpPr>
        <p:spPr bwMode="auto">
          <a:xfrm>
            <a:off x="4239266" y="2154667"/>
            <a:ext cx="222250" cy="161925"/>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76" name="Freeform 90"/>
          <p:cNvSpPr>
            <a:spLocks/>
          </p:cNvSpPr>
          <p:nvPr/>
        </p:nvSpPr>
        <p:spPr bwMode="auto">
          <a:xfrm>
            <a:off x="2386654" y="3215117"/>
            <a:ext cx="206375" cy="266700"/>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77" name="Freeform 91"/>
          <p:cNvSpPr>
            <a:spLocks/>
          </p:cNvSpPr>
          <p:nvPr/>
        </p:nvSpPr>
        <p:spPr bwMode="auto">
          <a:xfrm>
            <a:off x="2373954" y="3205592"/>
            <a:ext cx="101600" cy="69850"/>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78" name="Freeform 92"/>
          <p:cNvSpPr>
            <a:spLocks/>
          </p:cNvSpPr>
          <p:nvPr/>
        </p:nvSpPr>
        <p:spPr bwMode="auto">
          <a:xfrm>
            <a:off x="2415229" y="3262742"/>
            <a:ext cx="139700" cy="19208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79" name="Freeform 93"/>
          <p:cNvSpPr>
            <a:spLocks noEditPoints="1"/>
          </p:cNvSpPr>
          <p:nvPr/>
        </p:nvSpPr>
        <p:spPr bwMode="auto">
          <a:xfrm>
            <a:off x="3747141" y="4866117"/>
            <a:ext cx="219075" cy="239713"/>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80" name="Freeform 94"/>
          <p:cNvSpPr>
            <a:spLocks/>
          </p:cNvSpPr>
          <p:nvPr/>
        </p:nvSpPr>
        <p:spPr bwMode="auto">
          <a:xfrm>
            <a:off x="3482029" y="3286554"/>
            <a:ext cx="63500" cy="60325"/>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81" name="Freeform 95"/>
          <p:cNvSpPr>
            <a:spLocks/>
          </p:cNvSpPr>
          <p:nvPr/>
        </p:nvSpPr>
        <p:spPr bwMode="auto">
          <a:xfrm>
            <a:off x="3467741" y="3103992"/>
            <a:ext cx="58738" cy="196850"/>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82" name="Freeform 96"/>
          <p:cNvSpPr>
            <a:spLocks/>
          </p:cNvSpPr>
          <p:nvPr/>
        </p:nvSpPr>
        <p:spPr bwMode="auto">
          <a:xfrm>
            <a:off x="3509016" y="3135742"/>
            <a:ext cx="127000" cy="169863"/>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83" name="Freeform 97"/>
          <p:cNvSpPr>
            <a:spLocks/>
          </p:cNvSpPr>
          <p:nvPr/>
        </p:nvSpPr>
        <p:spPr bwMode="auto">
          <a:xfrm>
            <a:off x="3497904" y="3332592"/>
            <a:ext cx="15875" cy="31750"/>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84" name="Freeform 98"/>
          <p:cNvSpPr>
            <a:spLocks noEditPoints="1"/>
          </p:cNvSpPr>
          <p:nvPr/>
        </p:nvSpPr>
        <p:spPr bwMode="auto">
          <a:xfrm>
            <a:off x="3447104" y="1724454"/>
            <a:ext cx="220663" cy="236538"/>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cxnSp>
        <p:nvCxnSpPr>
          <p:cNvPr id="185" name="直接连接符 184"/>
          <p:cNvCxnSpPr/>
          <p:nvPr/>
        </p:nvCxnSpPr>
        <p:spPr>
          <a:xfrm>
            <a:off x="6993654" y="3086779"/>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6" name="矩形 185"/>
          <p:cNvSpPr/>
          <p:nvPr/>
        </p:nvSpPr>
        <p:spPr>
          <a:xfrm>
            <a:off x="7330652" y="1990643"/>
            <a:ext cx="3570190" cy="430879"/>
          </a:xfrm>
          <a:prstGeom prst="rect">
            <a:avLst/>
          </a:prstGeom>
        </p:spPr>
        <p:txBody>
          <a:bodyPr wrap="none" lIns="91431" tIns="45716" rIns="91431" bIns="45716">
            <a:spAutoFit/>
          </a:bodyPr>
          <a:lstStyle/>
          <a:p>
            <a:r>
              <a:rPr lang="zh-TW" altLang="zh-TW" sz="2200" b="1" dirty="0">
                <a:solidFill>
                  <a:schemeClr val="bg1">
                    <a:lumMod val="50000"/>
                  </a:schemeClr>
                </a:solidFill>
                <a:latin typeface="微软雅黑" pitchFamily="34" charset="-122"/>
                <a:ea typeface="微软雅黑" pitchFamily="34" charset="-122"/>
              </a:rPr>
              <a:t>素養導向教學的概念與原則</a:t>
            </a:r>
            <a:endParaRPr lang="en-US" altLang="zh-CN" sz="2200" b="1" dirty="0">
              <a:solidFill>
                <a:schemeClr val="bg1">
                  <a:lumMod val="50000"/>
                </a:schemeClr>
              </a:solidFill>
              <a:latin typeface="微软雅黑" pitchFamily="34" charset="-122"/>
              <a:ea typeface="微软雅黑" pitchFamily="34" charset="-122"/>
            </a:endParaRPr>
          </a:p>
        </p:txBody>
      </p:sp>
      <p:sp>
        <p:nvSpPr>
          <p:cNvPr id="187" name="矩形 47"/>
          <p:cNvSpPr>
            <a:spLocks noChangeArrowheads="1"/>
          </p:cNvSpPr>
          <p:nvPr/>
        </p:nvSpPr>
        <p:spPr bwMode="auto">
          <a:xfrm>
            <a:off x="7317690" y="2405381"/>
            <a:ext cx="3570190" cy="43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en-US" altLang="zh-TW" sz="2000" dirty="0">
                <a:solidFill>
                  <a:schemeClr val="bg1">
                    <a:lumMod val="50000"/>
                  </a:schemeClr>
                </a:solidFill>
              </a:rPr>
              <a:t>/</a:t>
            </a:r>
            <a:r>
              <a:rPr lang="zh-TW" altLang="zh-TW" sz="2000" dirty="0">
                <a:solidFill>
                  <a:schemeClr val="bg1">
                    <a:lumMod val="50000"/>
                  </a:schemeClr>
                </a:solidFill>
              </a:rPr>
              <a:t>高雄市圓富國中洪瑞鍇校長</a:t>
            </a:r>
            <a:endParaRPr lang="zh-CN" altLang="en-US" sz="2000" dirty="0">
              <a:solidFill>
                <a:schemeClr val="bg1">
                  <a:lumMod val="50000"/>
                </a:schemeClr>
              </a:solidFill>
              <a:sym typeface="微软雅黑" pitchFamily="34" charset="-122"/>
            </a:endParaRPr>
          </a:p>
        </p:txBody>
      </p:sp>
      <p:cxnSp>
        <p:nvCxnSpPr>
          <p:cNvPr id="188" name="直接连接符 187"/>
          <p:cNvCxnSpPr/>
          <p:nvPr/>
        </p:nvCxnSpPr>
        <p:spPr>
          <a:xfrm>
            <a:off x="6993654" y="4454931"/>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9" name="矩形 188"/>
          <p:cNvSpPr/>
          <p:nvPr/>
        </p:nvSpPr>
        <p:spPr>
          <a:xfrm>
            <a:off x="7330652" y="3358795"/>
            <a:ext cx="2159547" cy="430879"/>
          </a:xfrm>
          <a:prstGeom prst="rect">
            <a:avLst/>
          </a:prstGeom>
        </p:spPr>
        <p:txBody>
          <a:bodyPr wrap="none" lIns="91431" tIns="45716" rIns="91431" bIns="45716">
            <a:spAutoFit/>
          </a:bodyPr>
          <a:lstStyle/>
          <a:p>
            <a:r>
              <a:rPr lang="zh-TW" altLang="en-US" sz="2200" b="1" dirty="0">
                <a:solidFill>
                  <a:schemeClr val="bg1">
                    <a:lumMod val="50000"/>
                  </a:schemeClr>
                </a:solidFill>
                <a:latin typeface="微软雅黑" pitchFamily="34" charset="-122"/>
                <a:ea typeface="微软雅黑" pitchFamily="34" charset="-122"/>
              </a:rPr>
              <a:t>玩出數學好素養</a:t>
            </a:r>
            <a:endParaRPr lang="en-US" altLang="zh-CN" sz="2200" b="1" dirty="0">
              <a:solidFill>
                <a:schemeClr val="bg1">
                  <a:lumMod val="50000"/>
                </a:schemeClr>
              </a:solidFill>
              <a:latin typeface="微软雅黑" pitchFamily="34" charset="-122"/>
              <a:ea typeface="微软雅黑" pitchFamily="34" charset="-122"/>
            </a:endParaRPr>
          </a:p>
        </p:txBody>
      </p:sp>
      <p:sp>
        <p:nvSpPr>
          <p:cNvPr id="190" name="矩形 47"/>
          <p:cNvSpPr>
            <a:spLocks noChangeArrowheads="1"/>
          </p:cNvSpPr>
          <p:nvPr/>
        </p:nvSpPr>
        <p:spPr bwMode="auto">
          <a:xfrm>
            <a:off x="7317690" y="3773533"/>
            <a:ext cx="3450158" cy="43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en-US" altLang="zh-TW" sz="2000" dirty="0">
                <a:solidFill>
                  <a:schemeClr val="bg1">
                    <a:lumMod val="50000"/>
                  </a:schemeClr>
                </a:solidFill>
                <a:sym typeface="微软雅黑" pitchFamily="34" charset="-122"/>
              </a:rPr>
              <a:t>/</a:t>
            </a:r>
            <a:r>
              <a:rPr lang="zh-TW" altLang="en-US" sz="2000" dirty="0">
                <a:solidFill>
                  <a:schemeClr val="bg1">
                    <a:lumMod val="50000"/>
                  </a:schemeClr>
                </a:solidFill>
                <a:sym typeface="微软雅黑" pitchFamily="34" charset="-122"/>
              </a:rPr>
              <a:t>高雄市前鎮國小王玉珍主任</a:t>
            </a:r>
            <a:endParaRPr lang="zh-CN" altLang="en-US" sz="2000" dirty="0">
              <a:solidFill>
                <a:schemeClr val="bg1">
                  <a:lumMod val="50000"/>
                </a:schemeClr>
              </a:solidFill>
              <a:sym typeface="微软雅黑" pitchFamily="34" charset="-122"/>
            </a:endParaRPr>
          </a:p>
        </p:txBody>
      </p:sp>
      <p:cxnSp>
        <p:nvCxnSpPr>
          <p:cNvPr id="191" name="直接连接符 190"/>
          <p:cNvCxnSpPr/>
          <p:nvPr/>
        </p:nvCxnSpPr>
        <p:spPr>
          <a:xfrm>
            <a:off x="6993654" y="5895091"/>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2" name="矩形 191"/>
          <p:cNvSpPr/>
          <p:nvPr/>
        </p:nvSpPr>
        <p:spPr>
          <a:xfrm>
            <a:off x="7330652" y="4798955"/>
            <a:ext cx="2646860" cy="461657"/>
          </a:xfrm>
          <a:prstGeom prst="rect">
            <a:avLst/>
          </a:prstGeom>
        </p:spPr>
        <p:txBody>
          <a:bodyPr wrap="none" lIns="91431" tIns="45716" rIns="91431" bIns="45716">
            <a:spAutoFit/>
          </a:bodyPr>
          <a:lstStyle/>
          <a:p>
            <a:r>
              <a:rPr lang="zh-TW" altLang="en-US" sz="2400" b="1" dirty="0">
                <a:solidFill>
                  <a:schemeClr val="bg1">
                    <a:lumMod val="50000"/>
                  </a:schemeClr>
                </a:solidFill>
                <a:latin typeface="微软雅黑" pitchFamily="34" charset="-122"/>
                <a:ea typeface="微软雅黑" pitchFamily="34" charset="-122"/>
              </a:rPr>
              <a:t>提問教學策略分享</a:t>
            </a:r>
            <a:endParaRPr lang="en-US" altLang="zh-CN" sz="2200" b="1" dirty="0">
              <a:solidFill>
                <a:schemeClr val="bg1">
                  <a:lumMod val="50000"/>
                </a:schemeClr>
              </a:solidFill>
              <a:latin typeface="微软雅黑" pitchFamily="34" charset="-122"/>
              <a:ea typeface="微软雅黑" pitchFamily="34" charset="-122"/>
            </a:endParaRPr>
          </a:p>
        </p:txBody>
      </p:sp>
      <p:sp>
        <p:nvSpPr>
          <p:cNvPr id="193" name="矩形 47"/>
          <p:cNvSpPr>
            <a:spLocks noChangeArrowheads="1"/>
          </p:cNvSpPr>
          <p:nvPr/>
        </p:nvSpPr>
        <p:spPr bwMode="auto">
          <a:xfrm>
            <a:off x="7317690" y="5213693"/>
            <a:ext cx="3312368" cy="43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en-US" altLang="zh-TW" sz="2000" dirty="0">
                <a:solidFill>
                  <a:schemeClr val="bg1">
                    <a:lumMod val="50000"/>
                  </a:schemeClr>
                </a:solidFill>
                <a:sym typeface="微软雅黑" pitchFamily="34" charset="-122"/>
              </a:rPr>
              <a:t>/</a:t>
            </a:r>
            <a:r>
              <a:rPr lang="zh-TW" altLang="en-US" sz="2000" dirty="0">
                <a:solidFill>
                  <a:schemeClr val="bg1">
                    <a:lumMod val="50000"/>
                  </a:schemeClr>
                </a:solidFill>
                <a:sym typeface="微软雅黑" pitchFamily="34" charset="-122"/>
              </a:rPr>
              <a:t>高雄師範大學郭秀緞教授</a:t>
            </a:r>
            <a:endParaRPr lang="zh-CN" altLang="en-US" sz="2000" dirty="0">
              <a:solidFill>
                <a:schemeClr val="bg1">
                  <a:lumMod val="50000"/>
                </a:schemeClr>
              </a:solidFill>
              <a:sym typeface="微软雅黑" pitchFamily="34" charset="-122"/>
            </a:endParaRPr>
          </a:p>
        </p:txBody>
      </p:sp>
      <p:sp>
        <p:nvSpPr>
          <p:cNvPr id="194" name="Freeform 5"/>
          <p:cNvSpPr>
            <a:spLocks/>
          </p:cNvSpPr>
          <p:nvPr/>
        </p:nvSpPr>
        <p:spPr bwMode="auto">
          <a:xfrm rot="1855731">
            <a:off x="6318086" y="2090737"/>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0F0"/>
          </a:solidFill>
          <a:ln w="12700"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p>
        </p:txBody>
      </p:sp>
      <p:sp>
        <p:nvSpPr>
          <p:cNvPr id="195" name="TextBox 194"/>
          <p:cNvSpPr txBox="1"/>
          <p:nvPr/>
        </p:nvSpPr>
        <p:spPr>
          <a:xfrm>
            <a:off x="6577171" y="2161917"/>
            <a:ext cx="377796" cy="707886"/>
          </a:xfrm>
          <a:prstGeom prst="rect">
            <a:avLst/>
          </a:prstGeom>
          <a:noFill/>
        </p:spPr>
        <p:txBody>
          <a:bodyPr wrap="square" rtlCol="0">
            <a:spAutoFit/>
          </a:bodyPr>
          <a:lstStyle/>
          <a:p>
            <a:r>
              <a:rPr lang="en-US" altLang="zh-CN" sz="4000" b="1" dirty="0">
                <a:solidFill>
                  <a:schemeClr val="bg1"/>
                </a:solidFill>
                <a:latin typeface="微软雅黑" pitchFamily="34" charset="-122"/>
                <a:ea typeface="微软雅黑" pitchFamily="34" charset="-122"/>
              </a:rPr>
              <a:t>1</a:t>
            </a:r>
            <a:endParaRPr lang="zh-CN" altLang="en-US" sz="4000" b="1" dirty="0">
              <a:solidFill>
                <a:schemeClr val="bg1"/>
              </a:solidFill>
              <a:latin typeface="微软雅黑" pitchFamily="34" charset="-122"/>
              <a:ea typeface="微软雅黑" pitchFamily="34" charset="-122"/>
            </a:endParaRPr>
          </a:p>
        </p:txBody>
      </p:sp>
      <p:sp>
        <p:nvSpPr>
          <p:cNvPr id="196" name="Freeform 5"/>
          <p:cNvSpPr>
            <a:spLocks/>
          </p:cNvSpPr>
          <p:nvPr/>
        </p:nvSpPr>
        <p:spPr bwMode="auto">
          <a:xfrm rot="1855731">
            <a:off x="6298017" y="3412302"/>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E978C"/>
          </a:solidFill>
          <a:ln w="12700"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p>
        </p:txBody>
      </p:sp>
      <p:sp>
        <p:nvSpPr>
          <p:cNvPr id="197" name="TextBox 196"/>
          <p:cNvSpPr txBox="1"/>
          <p:nvPr/>
        </p:nvSpPr>
        <p:spPr>
          <a:xfrm>
            <a:off x="6557102" y="3483482"/>
            <a:ext cx="377796" cy="707886"/>
          </a:xfrm>
          <a:prstGeom prst="rect">
            <a:avLst/>
          </a:prstGeom>
          <a:noFill/>
        </p:spPr>
        <p:txBody>
          <a:bodyPr wrap="square" rtlCol="0">
            <a:spAutoFit/>
          </a:bodyPr>
          <a:lstStyle/>
          <a:p>
            <a:r>
              <a:rPr lang="en-US" altLang="zh-CN" sz="4000" b="1" dirty="0">
                <a:solidFill>
                  <a:schemeClr val="bg1"/>
                </a:solidFill>
                <a:latin typeface="微软雅黑" pitchFamily="34" charset="-122"/>
                <a:ea typeface="微软雅黑" pitchFamily="34" charset="-122"/>
              </a:rPr>
              <a:t>2</a:t>
            </a:r>
            <a:endParaRPr lang="zh-CN" altLang="en-US" sz="4000" b="1" dirty="0">
              <a:solidFill>
                <a:schemeClr val="bg1"/>
              </a:solidFill>
              <a:latin typeface="微软雅黑" pitchFamily="34" charset="-122"/>
              <a:ea typeface="微软雅黑" pitchFamily="34" charset="-122"/>
            </a:endParaRPr>
          </a:p>
        </p:txBody>
      </p:sp>
      <p:sp>
        <p:nvSpPr>
          <p:cNvPr id="198" name="Freeform 5"/>
          <p:cNvSpPr>
            <a:spLocks/>
          </p:cNvSpPr>
          <p:nvPr/>
        </p:nvSpPr>
        <p:spPr bwMode="auto">
          <a:xfrm rot="1855731">
            <a:off x="6290648" y="4844563"/>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0F0"/>
          </a:solidFill>
          <a:ln w="12700"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p>
        </p:txBody>
      </p:sp>
      <p:sp>
        <p:nvSpPr>
          <p:cNvPr id="199" name="TextBox 198"/>
          <p:cNvSpPr txBox="1"/>
          <p:nvPr/>
        </p:nvSpPr>
        <p:spPr>
          <a:xfrm>
            <a:off x="6549733" y="4915743"/>
            <a:ext cx="377796" cy="707886"/>
          </a:xfrm>
          <a:prstGeom prst="rect">
            <a:avLst/>
          </a:prstGeom>
          <a:noFill/>
        </p:spPr>
        <p:txBody>
          <a:bodyPr wrap="square" rtlCol="0">
            <a:spAutoFit/>
          </a:bodyPr>
          <a:lstStyle/>
          <a:p>
            <a:r>
              <a:rPr lang="en-US" altLang="zh-CN" sz="4000" b="1" dirty="0">
                <a:solidFill>
                  <a:schemeClr val="bg1"/>
                </a:solidFill>
                <a:latin typeface="微软雅黑" pitchFamily="34" charset="-122"/>
                <a:ea typeface="微软雅黑" pitchFamily="34" charset="-122"/>
              </a:rPr>
              <a:t>3</a:t>
            </a:r>
            <a:endParaRPr lang="zh-CN" altLang="en-US" sz="40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64333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750"/>
                            </p:stCondLst>
                            <p:childTnLst>
                              <p:par>
                                <p:cTn id="17" presetID="2" presetClass="entr" presetSubtype="4"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additive="base">
                                        <p:cTn id="19" dur="500" fill="hold"/>
                                        <p:tgtEl>
                                          <p:spTgt spid="87"/>
                                        </p:tgtEl>
                                        <p:attrNameLst>
                                          <p:attrName>ppt_x</p:attrName>
                                        </p:attrNameLst>
                                      </p:cBhvr>
                                      <p:tavLst>
                                        <p:tav tm="0">
                                          <p:val>
                                            <p:strVal val="#ppt_x"/>
                                          </p:val>
                                        </p:tav>
                                        <p:tav tm="100000">
                                          <p:val>
                                            <p:strVal val="#ppt_x"/>
                                          </p:val>
                                        </p:tav>
                                      </p:tavLst>
                                    </p:anim>
                                    <p:anim calcmode="lin" valueType="num">
                                      <p:cBhvr additive="base">
                                        <p:cTn id="20" dur="500" fill="hold"/>
                                        <p:tgtEl>
                                          <p:spTgt spid="8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anim calcmode="lin" valueType="num">
                                      <p:cBhvr additive="base">
                                        <p:cTn id="23" dur="500" fill="hold"/>
                                        <p:tgtEl>
                                          <p:spTgt spid="85"/>
                                        </p:tgtEl>
                                        <p:attrNameLst>
                                          <p:attrName>ppt_x</p:attrName>
                                        </p:attrNameLst>
                                      </p:cBhvr>
                                      <p:tavLst>
                                        <p:tav tm="0">
                                          <p:val>
                                            <p:strVal val="#ppt_x"/>
                                          </p:val>
                                        </p:tav>
                                        <p:tav tm="100000">
                                          <p:val>
                                            <p:strVal val="#ppt_x"/>
                                          </p:val>
                                        </p:tav>
                                      </p:tavLst>
                                    </p:anim>
                                    <p:anim calcmode="lin" valueType="num">
                                      <p:cBhvr additive="base">
                                        <p:cTn id="24" dur="500" fill="hold"/>
                                        <p:tgtEl>
                                          <p:spTgt spid="8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6"/>
                                        </p:tgtEl>
                                        <p:attrNameLst>
                                          <p:attrName>style.visibility</p:attrName>
                                        </p:attrNameLst>
                                      </p:cBhvr>
                                      <p:to>
                                        <p:strVal val="visible"/>
                                      </p:to>
                                    </p:set>
                                    <p:anim calcmode="lin" valueType="num">
                                      <p:cBhvr additive="base">
                                        <p:cTn id="27" dur="500" fill="hold"/>
                                        <p:tgtEl>
                                          <p:spTgt spid="86"/>
                                        </p:tgtEl>
                                        <p:attrNameLst>
                                          <p:attrName>ppt_x</p:attrName>
                                        </p:attrNameLst>
                                      </p:cBhvr>
                                      <p:tavLst>
                                        <p:tav tm="0">
                                          <p:val>
                                            <p:strVal val="#ppt_x"/>
                                          </p:val>
                                        </p:tav>
                                        <p:tav tm="100000">
                                          <p:val>
                                            <p:strVal val="#ppt_x"/>
                                          </p:val>
                                        </p:tav>
                                      </p:tavLst>
                                    </p:anim>
                                    <p:anim calcmode="lin" valueType="num">
                                      <p:cBhvr additive="base">
                                        <p:cTn id="28" dur="500" fill="hold"/>
                                        <p:tgtEl>
                                          <p:spTgt spid="86"/>
                                        </p:tgtEl>
                                        <p:attrNameLst>
                                          <p:attrName>ppt_y</p:attrName>
                                        </p:attrNameLst>
                                      </p:cBhvr>
                                      <p:tavLst>
                                        <p:tav tm="0">
                                          <p:val>
                                            <p:strVal val="1+#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ppt_y"/>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9"/>
                                        </p:tgtEl>
                                        <p:attrNameLst>
                                          <p:attrName>style.visibility</p:attrName>
                                        </p:attrNameLst>
                                      </p:cBhvr>
                                      <p:to>
                                        <p:strVal val="visible"/>
                                      </p:to>
                                    </p:set>
                                    <p:anim calcmode="lin" valueType="num">
                                      <p:cBhvr additive="base">
                                        <p:cTn id="35" dur="500" fill="hold"/>
                                        <p:tgtEl>
                                          <p:spTgt spid="89"/>
                                        </p:tgtEl>
                                        <p:attrNameLst>
                                          <p:attrName>ppt_x</p:attrName>
                                        </p:attrNameLst>
                                      </p:cBhvr>
                                      <p:tavLst>
                                        <p:tav tm="0">
                                          <p:val>
                                            <p:strVal val="#ppt_x"/>
                                          </p:val>
                                        </p:tav>
                                        <p:tav tm="100000">
                                          <p:val>
                                            <p:strVal val="#ppt_x"/>
                                          </p:val>
                                        </p:tav>
                                      </p:tavLst>
                                    </p:anim>
                                    <p:anim calcmode="lin" valueType="num">
                                      <p:cBhvr additive="base">
                                        <p:cTn id="36" dur="500" fill="hold"/>
                                        <p:tgtEl>
                                          <p:spTgt spid="8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anim calcmode="lin" valueType="num">
                                      <p:cBhvr additive="base">
                                        <p:cTn id="39" dur="500" fill="hold"/>
                                        <p:tgtEl>
                                          <p:spTgt spid="90"/>
                                        </p:tgtEl>
                                        <p:attrNameLst>
                                          <p:attrName>ppt_x</p:attrName>
                                        </p:attrNameLst>
                                      </p:cBhvr>
                                      <p:tavLst>
                                        <p:tav tm="0">
                                          <p:val>
                                            <p:strVal val="#ppt_x"/>
                                          </p:val>
                                        </p:tav>
                                        <p:tav tm="100000">
                                          <p:val>
                                            <p:strVal val="#ppt_x"/>
                                          </p:val>
                                        </p:tav>
                                      </p:tavLst>
                                    </p:anim>
                                    <p:anim calcmode="lin" valueType="num">
                                      <p:cBhvr additive="base">
                                        <p:cTn id="40" dur="500" fill="hold"/>
                                        <p:tgtEl>
                                          <p:spTgt spid="9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1"/>
                                        </p:tgtEl>
                                        <p:attrNameLst>
                                          <p:attrName>style.visibility</p:attrName>
                                        </p:attrNameLst>
                                      </p:cBhvr>
                                      <p:to>
                                        <p:strVal val="visible"/>
                                      </p:to>
                                    </p:set>
                                    <p:anim calcmode="lin" valueType="num">
                                      <p:cBhvr additive="base">
                                        <p:cTn id="43" dur="500" fill="hold"/>
                                        <p:tgtEl>
                                          <p:spTgt spid="91"/>
                                        </p:tgtEl>
                                        <p:attrNameLst>
                                          <p:attrName>ppt_x</p:attrName>
                                        </p:attrNameLst>
                                      </p:cBhvr>
                                      <p:tavLst>
                                        <p:tav tm="0">
                                          <p:val>
                                            <p:strVal val="#ppt_x"/>
                                          </p:val>
                                        </p:tav>
                                        <p:tav tm="100000">
                                          <p:val>
                                            <p:strVal val="#ppt_x"/>
                                          </p:val>
                                        </p:tav>
                                      </p:tavLst>
                                    </p:anim>
                                    <p:anim calcmode="lin" valueType="num">
                                      <p:cBhvr additive="base">
                                        <p:cTn id="44" dur="500" fill="hold"/>
                                        <p:tgtEl>
                                          <p:spTgt spid="91"/>
                                        </p:tgtEl>
                                        <p:attrNameLst>
                                          <p:attrName>ppt_y</p:attrName>
                                        </p:attrNameLst>
                                      </p:cBhvr>
                                      <p:tavLst>
                                        <p:tav tm="0">
                                          <p:val>
                                            <p:strVal val="1+#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additive="base">
                                        <p:cTn id="47" dur="500" fill="hold"/>
                                        <p:tgtEl>
                                          <p:spTgt spid="92"/>
                                        </p:tgtEl>
                                        <p:attrNameLst>
                                          <p:attrName>ppt_x</p:attrName>
                                        </p:attrNameLst>
                                      </p:cBhvr>
                                      <p:tavLst>
                                        <p:tav tm="0">
                                          <p:val>
                                            <p:strVal val="1+#ppt_w/2"/>
                                          </p:val>
                                        </p:tav>
                                        <p:tav tm="100000">
                                          <p:val>
                                            <p:strVal val="#ppt_x"/>
                                          </p:val>
                                        </p:tav>
                                      </p:tavLst>
                                    </p:anim>
                                    <p:anim calcmode="lin" valueType="num">
                                      <p:cBhvr additive="base">
                                        <p:cTn id="48" dur="500" fill="hold"/>
                                        <p:tgtEl>
                                          <p:spTgt spid="92"/>
                                        </p:tgtEl>
                                        <p:attrNameLst>
                                          <p:attrName>ppt_y</p:attrName>
                                        </p:attrNameLst>
                                      </p:cBhvr>
                                      <p:tavLst>
                                        <p:tav tm="0">
                                          <p:val>
                                            <p:strVal val="0-#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4"/>
                                        </p:tgtEl>
                                        <p:attrNameLst>
                                          <p:attrName>style.visibility</p:attrName>
                                        </p:attrNameLst>
                                      </p:cBhvr>
                                      <p:to>
                                        <p:strVal val="visible"/>
                                      </p:to>
                                    </p:set>
                                    <p:anim calcmode="lin" valueType="num">
                                      <p:cBhvr additive="base">
                                        <p:cTn id="55" dur="500" fill="hold"/>
                                        <p:tgtEl>
                                          <p:spTgt spid="94"/>
                                        </p:tgtEl>
                                        <p:attrNameLst>
                                          <p:attrName>ppt_x</p:attrName>
                                        </p:attrNameLst>
                                      </p:cBhvr>
                                      <p:tavLst>
                                        <p:tav tm="0">
                                          <p:val>
                                            <p:strVal val="#ppt_x"/>
                                          </p:val>
                                        </p:tav>
                                        <p:tav tm="100000">
                                          <p:val>
                                            <p:strVal val="#ppt_x"/>
                                          </p:val>
                                        </p:tav>
                                      </p:tavLst>
                                    </p:anim>
                                    <p:anim calcmode="lin" valueType="num">
                                      <p:cBhvr additive="base">
                                        <p:cTn id="56" dur="500" fill="hold"/>
                                        <p:tgtEl>
                                          <p:spTgt spid="9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5"/>
                                        </p:tgtEl>
                                        <p:attrNameLst>
                                          <p:attrName>style.visibility</p:attrName>
                                        </p:attrNameLst>
                                      </p:cBhvr>
                                      <p:to>
                                        <p:strVal val="visible"/>
                                      </p:to>
                                    </p:set>
                                    <p:anim calcmode="lin" valueType="num">
                                      <p:cBhvr additive="base">
                                        <p:cTn id="59" dur="500" fill="hold"/>
                                        <p:tgtEl>
                                          <p:spTgt spid="95"/>
                                        </p:tgtEl>
                                        <p:attrNameLst>
                                          <p:attrName>ppt_x</p:attrName>
                                        </p:attrNameLst>
                                      </p:cBhvr>
                                      <p:tavLst>
                                        <p:tav tm="0">
                                          <p:val>
                                            <p:strVal val="#ppt_x"/>
                                          </p:val>
                                        </p:tav>
                                        <p:tav tm="100000">
                                          <p:val>
                                            <p:strVal val="#ppt_x"/>
                                          </p:val>
                                        </p:tav>
                                      </p:tavLst>
                                    </p:anim>
                                    <p:anim calcmode="lin" valueType="num">
                                      <p:cBhvr additive="base">
                                        <p:cTn id="60" dur="500" fill="hold"/>
                                        <p:tgtEl>
                                          <p:spTgt spid="9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6"/>
                                        </p:tgtEl>
                                        <p:attrNameLst>
                                          <p:attrName>style.visibility</p:attrName>
                                        </p:attrNameLst>
                                      </p:cBhvr>
                                      <p:to>
                                        <p:strVal val="visible"/>
                                      </p:to>
                                    </p:set>
                                    <p:anim calcmode="lin" valueType="num">
                                      <p:cBhvr additive="base">
                                        <p:cTn id="63" dur="500" fill="hold"/>
                                        <p:tgtEl>
                                          <p:spTgt spid="96"/>
                                        </p:tgtEl>
                                        <p:attrNameLst>
                                          <p:attrName>ppt_x</p:attrName>
                                        </p:attrNameLst>
                                      </p:cBhvr>
                                      <p:tavLst>
                                        <p:tav tm="0">
                                          <p:val>
                                            <p:strVal val="#ppt_x"/>
                                          </p:val>
                                        </p:tav>
                                        <p:tav tm="100000">
                                          <p:val>
                                            <p:strVal val="#ppt_x"/>
                                          </p:val>
                                        </p:tav>
                                      </p:tavLst>
                                    </p:anim>
                                    <p:anim calcmode="lin" valueType="num">
                                      <p:cBhvr additive="base">
                                        <p:cTn id="64" dur="500" fill="hold"/>
                                        <p:tgtEl>
                                          <p:spTgt spid="96"/>
                                        </p:tgtEl>
                                        <p:attrNameLst>
                                          <p:attrName>ppt_y</p:attrName>
                                        </p:attrNameLst>
                                      </p:cBhvr>
                                      <p:tavLst>
                                        <p:tav tm="0">
                                          <p:val>
                                            <p:strVal val="1+#ppt_h/2"/>
                                          </p:val>
                                        </p:tav>
                                        <p:tav tm="100000">
                                          <p:val>
                                            <p:strVal val="#ppt_y"/>
                                          </p:val>
                                        </p:tav>
                                      </p:tavLst>
                                    </p:anim>
                                  </p:childTnLst>
                                </p:cTn>
                              </p:par>
                              <p:par>
                                <p:cTn id="65" presetID="2" presetClass="entr" presetSubtype="6" fill="hold" nodeType="withEffect">
                                  <p:stCondLst>
                                    <p:cond delay="0"/>
                                  </p:stCondLst>
                                  <p:childTnLst>
                                    <p:set>
                                      <p:cBhvr>
                                        <p:cTn id="66" dur="1" fill="hold">
                                          <p:stCondLst>
                                            <p:cond delay="0"/>
                                          </p:stCondLst>
                                        </p:cTn>
                                        <p:tgtEl>
                                          <p:spTgt spid="97"/>
                                        </p:tgtEl>
                                        <p:attrNameLst>
                                          <p:attrName>style.visibility</p:attrName>
                                        </p:attrNameLst>
                                      </p:cBhvr>
                                      <p:to>
                                        <p:strVal val="visible"/>
                                      </p:to>
                                    </p:set>
                                    <p:anim calcmode="lin" valueType="num">
                                      <p:cBhvr additive="base">
                                        <p:cTn id="67" dur="500" fill="hold"/>
                                        <p:tgtEl>
                                          <p:spTgt spid="97"/>
                                        </p:tgtEl>
                                        <p:attrNameLst>
                                          <p:attrName>ppt_x</p:attrName>
                                        </p:attrNameLst>
                                      </p:cBhvr>
                                      <p:tavLst>
                                        <p:tav tm="0">
                                          <p:val>
                                            <p:strVal val="1+#ppt_w/2"/>
                                          </p:val>
                                        </p:tav>
                                        <p:tav tm="100000">
                                          <p:val>
                                            <p:strVal val="#ppt_x"/>
                                          </p:val>
                                        </p:tav>
                                      </p:tavLst>
                                    </p:anim>
                                    <p:anim calcmode="lin" valueType="num">
                                      <p:cBhvr additive="base">
                                        <p:cTn id="68" dur="500" fill="hold"/>
                                        <p:tgtEl>
                                          <p:spTgt spid="97"/>
                                        </p:tgtEl>
                                        <p:attrNameLst>
                                          <p:attrName>ppt_y</p:attrName>
                                        </p:attrNameLst>
                                      </p:cBhvr>
                                      <p:tavLst>
                                        <p:tav tm="0">
                                          <p:val>
                                            <p:strVal val="1+#ppt_h/2"/>
                                          </p:val>
                                        </p:tav>
                                        <p:tav tm="100000">
                                          <p:val>
                                            <p:strVal val="#ppt_y"/>
                                          </p:val>
                                        </p:tav>
                                      </p:tavLst>
                                    </p:anim>
                                  </p:childTnLst>
                                </p:cTn>
                              </p:par>
                              <p:par>
                                <p:cTn id="69" presetID="2" presetClass="entr" presetSubtype="6" fill="hold" grpId="0" nodeType="withEffect">
                                  <p:stCondLst>
                                    <p:cond delay="0"/>
                                  </p:stCondLst>
                                  <p:childTnLst>
                                    <p:set>
                                      <p:cBhvr>
                                        <p:cTn id="70" dur="1" fill="hold">
                                          <p:stCondLst>
                                            <p:cond delay="0"/>
                                          </p:stCondLst>
                                        </p:cTn>
                                        <p:tgtEl>
                                          <p:spTgt spid="104"/>
                                        </p:tgtEl>
                                        <p:attrNameLst>
                                          <p:attrName>style.visibility</p:attrName>
                                        </p:attrNameLst>
                                      </p:cBhvr>
                                      <p:to>
                                        <p:strVal val="visible"/>
                                      </p:to>
                                    </p:set>
                                    <p:anim calcmode="lin" valueType="num">
                                      <p:cBhvr additive="base">
                                        <p:cTn id="71" dur="500" fill="hold"/>
                                        <p:tgtEl>
                                          <p:spTgt spid="104"/>
                                        </p:tgtEl>
                                        <p:attrNameLst>
                                          <p:attrName>ppt_x</p:attrName>
                                        </p:attrNameLst>
                                      </p:cBhvr>
                                      <p:tavLst>
                                        <p:tav tm="0">
                                          <p:val>
                                            <p:strVal val="1+#ppt_w/2"/>
                                          </p:val>
                                        </p:tav>
                                        <p:tav tm="100000">
                                          <p:val>
                                            <p:strVal val="#ppt_x"/>
                                          </p:val>
                                        </p:tav>
                                      </p:tavLst>
                                    </p:anim>
                                    <p:anim calcmode="lin" valueType="num">
                                      <p:cBhvr additive="base">
                                        <p:cTn id="72" dur="500" fill="hold"/>
                                        <p:tgtEl>
                                          <p:spTgt spid="10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05"/>
                                        </p:tgtEl>
                                        <p:attrNameLst>
                                          <p:attrName>style.visibility</p:attrName>
                                        </p:attrNameLst>
                                      </p:cBhvr>
                                      <p:to>
                                        <p:strVal val="visible"/>
                                      </p:to>
                                    </p:set>
                                    <p:anim calcmode="lin" valueType="num">
                                      <p:cBhvr additive="base">
                                        <p:cTn id="75" dur="500" fill="hold"/>
                                        <p:tgtEl>
                                          <p:spTgt spid="105"/>
                                        </p:tgtEl>
                                        <p:attrNameLst>
                                          <p:attrName>ppt_x</p:attrName>
                                        </p:attrNameLst>
                                      </p:cBhvr>
                                      <p:tavLst>
                                        <p:tav tm="0">
                                          <p:val>
                                            <p:strVal val="#ppt_x"/>
                                          </p:val>
                                        </p:tav>
                                        <p:tav tm="100000">
                                          <p:val>
                                            <p:strVal val="#ppt_x"/>
                                          </p:val>
                                        </p:tav>
                                      </p:tavLst>
                                    </p:anim>
                                    <p:anim calcmode="lin" valueType="num">
                                      <p:cBhvr additive="base">
                                        <p:cTn id="76" dur="500" fill="hold"/>
                                        <p:tgtEl>
                                          <p:spTgt spid="10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06"/>
                                        </p:tgtEl>
                                        <p:attrNameLst>
                                          <p:attrName>style.visibility</p:attrName>
                                        </p:attrNameLst>
                                      </p:cBhvr>
                                      <p:to>
                                        <p:strVal val="visible"/>
                                      </p:to>
                                    </p:set>
                                    <p:anim calcmode="lin" valueType="num">
                                      <p:cBhvr additive="base">
                                        <p:cTn id="79" dur="500" fill="hold"/>
                                        <p:tgtEl>
                                          <p:spTgt spid="106"/>
                                        </p:tgtEl>
                                        <p:attrNameLst>
                                          <p:attrName>ppt_x</p:attrName>
                                        </p:attrNameLst>
                                      </p:cBhvr>
                                      <p:tavLst>
                                        <p:tav tm="0">
                                          <p:val>
                                            <p:strVal val="#ppt_x"/>
                                          </p:val>
                                        </p:tav>
                                        <p:tav tm="100000">
                                          <p:val>
                                            <p:strVal val="#ppt_x"/>
                                          </p:val>
                                        </p:tav>
                                      </p:tavLst>
                                    </p:anim>
                                    <p:anim calcmode="lin" valueType="num">
                                      <p:cBhvr additive="base">
                                        <p:cTn id="80" dur="500" fill="hold"/>
                                        <p:tgtEl>
                                          <p:spTgt spid="10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additive="base">
                                        <p:cTn id="83" dur="500" fill="hold"/>
                                        <p:tgtEl>
                                          <p:spTgt spid="107"/>
                                        </p:tgtEl>
                                        <p:attrNameLst>
                                          <p:attrName>ppt_x</p:attrName>
                                        </p:attrNameLst>
                                      </p:cBhvr>
                                      <p:tavLst>
                                        <p:tav tm="0">
                                          <p:val>
                                            <p:strVal val="#ppt_x"/>
                                          </p:val>
                                        </p:tav>
                                        <p:tav tm="100000">
                                          <p:val>
                                            <p:strVal val="#ppt_x"/>
                                          </p:val>
                                        </p:tav>
                                      </p:tavLst>
                                    </p:anim>
                                    <p:anim calcmode="lin" valueType="num">
                                      <p:cBhvr additive="base">
                                        <p:cTn id="84" dur="500" fill="hold"/>
                                        <p:tgtEl>
                                          <p:spTgt spid="10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additive="base">
                                        <p:cTn id="87" dur="500" fill="hold"/>
                                        <p:tgtEl>
                                          <p:spTgt spid="108"/>
                                        </p:tgtEl>
                                        <p:attrNameLst>
                                          <p:attrName>ppt_x</p:attrName>
                                        </p:attrNameLst>
                                      </p:cBhvr>
                                      <p:tavLst>
                                        <p:tav tm="0">
                                          <p:val>
                                            <p:strVal val="#ppt_x"/>
                                          </p:val>
                                        </p:tav>
                                        <p:tav tm="100000">
                                          <p:val>
                                            <p:strVal val="#ppt_x"/>
                                          </p:val>
                                        </p:tav>
                                      </p:tavLst>
                                    </p:anim>
                                    <p:anim calcmode="lin" valueType="num">
                                      <p:cBhvr additive="base">
                                        <p:cTn id="88" dur="500" fill="hold"/>
                                        <p:tgtEl>
                                          <p:spTgt spid="10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09"/>
                                        </p:tgtEl>
                                        <p:attrNameLst>
                                          <p:attrName>style.visibility</p:attrName>
                                        </p:attrNameLst>
                                      </p:cBhvr>
                                      <p:to>
                                        <p:strVal val="visible"/>
                                      </p:to>
                                    </p:set>
                                    <p:anim calcmode="lin" valueType="num">
                                      <p:cBhvr additive="base">
                                        <p:cTn id="91" dur="500" fill="hold"/>
                                        <p:tgtEl>
                                          <p:spTgt spid="109"/>
                                        </p:tgtEl>
                                        <p:attrNameLst>
                                          <p:attrName>ppt_x</p:attrName>
                                        </p:attrNameLst>
                                      </p:cBhvr>
                                      <p:tavLst>
                                        <p:tav tm="0">
                                          <p:val>
                                            <p:strVal val="#ppt_x"/>
                                          </p:val>
                                        </p:tav>
                                        <p:tav tm="100000">
                                          <p:val>
                                            <p:strVal val="#ppt_x"/>
                                          </p:val>
                                        </p:tav>
                                      </p:tavLst>
                                    </p:anim>
                                    <p:anim calcmode="lin" valueType="num">
                                      <p:cBhvr additive="base">
                                        <p:cTn id="92" dur="500" fill="hold"/>
                                        <p:tgtEl>
                                          <p:spTgt spid="10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10"/>
                                        </p:tgtEl>
                                        <p:attrNameLst>
                                          <p:attrName>style.visibility</p:attrName>
                                        </p:attrNameLst>
                                      </p:cBhvr>
                                      <p:to>
                                        <p:strVal val="visible"/>
                                      </p:to>
                                    </p:set>
                                    <p:anim calcmode="lin" valueType="num">
                                      <p:cBhvr additive="base">
                                        <p:cTn id="95" dur="500" fill="hold"/>
                                        <p:tgtEl>
                                          <p:spTgt spid="110"/>
                                        </p:tgtEl>
                                        <p:attrNameLst>
                                          <p:attrName>ppt_x</p:attrName>
                                        </p:attrNameLst>
                                      </p:cBhvr>
                                      <p:tavLst>
                                        <p:tav tm="0">
                                          <p:val>
                                            <p:strVal val="#ppt_x"/>
                                          </p:val>
                                        </p:tav>
                                        <p:tav tm="100000">
                                          <p:val>
                                            <p:strVal val="#ppt_x"/>
                                          </p:val>
                                        </p:tav>
                                      </p:tavLst>
                                    </p:anim>
                                    <p:anim calcmode="lin" valueType="num">
                                      <p:cBhvr additive="base">
                                        <p:cTn id="96" dur="500" fill="hold"/>
                                        <p:tgtEl>
                                          <p:spTgt spid="11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11"/>
                                        </p:tgtEl>
                                        <p:attrNameLst>
                                          <p:attrName>style.visibility</p:attrName>
                                        </p:attrNameLst>
                                      </p:cBhvr>
                                      <p:to>
                                        <p:strVal val="visible"/>
                                      </p:to>
                                    </p:set>
                                    <p:anim calcmode="lin" valueType="num">
                                      <p:cBhvr additive="base">
                                        <p:cTn id="99" dur="500" fill="hold"/>
                                        <p:tgtEl>
                                          <p:spTgt spid="111"/>
                                        </p:tgtEl>
                                        <p:attrNameLst>
                                          <p:attrName>ppt_x</p:attrName>
                                        </p:attrNameLst>
                                      </p:cBhvr>
                                      <p:tavLst>
                                        <p:tav tm="0">
                                          <p:val>
                                            <p:strVal val="#ppt_x"/>
                                          </p:val>
                                        </p:tav>
                                        <p:tav tm="100000">
                                          <p:val>
                                            <p:strVal val="#ppt_x"/>
                                          </p:val>
                                        </p:tav>
                                      </p:tavLst>
                                    </p:anim>
                                    <p:anim calcmode="lin" valueType="num">
                                      <p:cBhvr additive="base">
                                        <p:cTn id="100" dur="500" fill="hold"/>
                                        <p:tgtEl>
                                          <p:spTgt spid="111"/>
                                        </p:tgtEl>
                                        <p:attrNameLst>
                                          <p:attrName>ppt_y</p:attrName>
                                        </p:attrNameLst>
                                      </p:cBhvr>
                                      <p:tavLst>
                                        <p:tav tm="0">
                                          <p:val>
                                            <p:strVal val="1+#ppt_h/2"/>
                                          </p:val>
                                        </p:tav>
                                        <p:tav tm="100000">
                                          <p:val>
                                            <p:strVal val="#ppt_y"/>
                                          </p:val>
                                        </p:tav>
                                      </p:tavLst>
                                    </p:anim>
                                  </p:childTnLst>
                                </p:cTn>
                              </p:par>
                              <p:par>
                                <p:cTn id="101" presetID="2" presetClass="entr" presetSubtype="1" fill="hold" grpId="0" nodeType="withEffect">
                                  <p:stCondLst>
                                    <p:cond delay="0"/>
                                  </p:stCondLst>
                                  <p:childTnLst>
                                    <p:set>
                                      <p:cBhvr>
                                        <p:cTn id="102" dur="1" fill="hold">
                                          <p:stCondLst>
                                            <p:cond delay="0"/>
                                          </p:stCondLst>
                                        </p:cTn>
                                        <p:tgtEl>
                                          <p:spTgt spid="112"/>
                                        </p:tgtEl>
                                        <p:attrNameLst>
                                          <p:attrName>style.visibility</p:attrName>
                                        </p:attrNameLst>
                                      </p:cBhvr>
                                      <p:to>
                                        <p:strVal val="visible"/>
                                      </p:to>
                                    </p:set>
                                    <p:anim calcmode="lin" valueType="num">
                                      <p:cBhvr additive="base">
                                        <p:cTn id="103" dur="500" fill="hold"/>
                                        <p:tgtEl>
                                          <p:spTgt spid="112"/>
                                        </p:tgtEl>
                                        <p:attrNameLst>
                                          <p:attrName>ppt_x</p:attrName>
                                        </p:attrNameLst>
                                      </p:cBhvr>
                                      <p:tavLst>
                                        <p:tav tm="0">
                                          <p:val>
                                            <p:strVal val="#ppt_x"/>
                                          </p:val>
                                        </p:tav>
                                        <p:tav tm="100000">
                                          <p:val>
                                            <p:strVal val="#ppt_x"/>
                                          </p:val>
                                        </p:tav>
                                      </p:tavLst>
                                    </p:anim>
                                    <p:anim calcmode="lin" valueType="num">
                                      <p:cBhvr additive="base">
                                        <p:cTn id="104" dur="500" fill="hold"/>
                                        <p:tgtEl>
                                          <p:spTgt spid="112"/>
                                        </p:tgtEl>
                                        <p:attrNameLst>
                                          <p:attrName>ppt_y</p:attrName>
                                        </p:attrNameLst>
                                      </p:cBhvr>
                                      <p:tavLst>
                                        <p:tav tm="0">
                                          <p:val>
                                            <p:strVal val="0-#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13"/>
                                        </p:tgtEl>
                                        <p:attrNameLst>
                                          <p:attrName>style.visibility</p:attrName>
                                        </p:attrNameLst>
                                      </p:cBhvr>
                                      <p:to>
                                        <p:strVal val="visible"/>
                                      </p:to>
                                    </p:set>
                                    <p:anim calcmode="lin" valueType="num">
                                      <p:cBhvr additive="base">
                                        <p:cTn id="107" dur="500" fill="hold"/>
                                        <p:tgtEl>
                                          <p:spTgt spid="113"/>
                                        </p:tgtEl>
                                        <p:attrNameLst>
                                          <p:attrName>ppt_x</p:attrName>
                                        </p:attrNameLst>
                                      </p:cBhvr>
                                      <p:tavLst>
                                        <p:tav tm="0">
                                          <p:val>
                                            <p:strVal val="#ppt_x"/>
                                          </p:val>
                                        </p:tav>
                                        <p:tav tm="100000">
                                          <p:val>
                                            <p:strVal val="#ppt_x"/>
                                          </p:val>
                                        </p:tav>
                                      </p:tavLst>
                                    </p:anim>
                                    <p:anim calcmode="lin" valueType="num">
                                      <p:cBhvr additive="base">
                                        <p:cTn id="108" dur="500" fill="hold"/>
                                        <p:tgtEl>
                                          <p:spTgt spid="113"/>
                                        </p:tgtEl>
                                        <p:attrNameLst>
                                          <p:attrName>ppt_y</p:attrName>
                                        </p:attrNameLst>
                                      </p:cBhvr>
                                      <p:tavLst>
                                        <p:tav tm="0">
                                          <p:val>
                                            <p:strVal val="1+#ppt_h/2"/>
                                          </p:val>
                                        </p:tav>
                                        <p:tav tm="100000">
                                          <p:val>
                                            <p:strVal val="#ppt_y"/>
                                          </p:val>
                                        </p:tav>
                                      </p:tavLst>
                                    </p:anim>
                                  </p:childTnLst>
                                </p:cTn>
                              </p:par>
                              <p:par>
                                <p:cTn id="109" presetID="2" presetClass="entr" presetSubtype="9" fill="hold" grpId="0" nodeType="withEffect">
                                  <p:stCondLst>
                                    <p:cond delay="0"/>
                                  </p:stCondLst>
                                  <p:childTnLst>
                                    <p:set>
                                      <p:cBhvr>
                                        <p:cTn id="110" dur="1" fill="hold">
                                          <p:stCondLst>
                                            <p:cond delay="0"/>
                                          </p:stCondLst>
                                        </p:cTn>
                                        <p:tgtEl>
                                          <p:spTgt spid="114"/>
                                        </p:tgtEl>
                                        <p:attrNameLst>
                                          <p:attrName>style.visibility</p:attrName>
                                        </p:attrNameLst>
                                      </p:cBhvr>
                                      <p:to>
                                        <p:strVal val="visible"/>
                                      </p:to>
                                    </p:set>
                                    <p:anim calcmode="lin" valueType="num">
                                      <p:cBhvr additive="base">
                                        <p:cTn id="111" dur="500" fill="hold"/>
                                        <p:tgtEl>
                                          <p:spTgt spid="114"/>
                                        </p:tgtEl>
                                        <p:attrNameLst>
                                          <p:attrName>ppt_x</p:attrName>
                                        </p:attrNameLst>
                                      </p:cBhvr>
                                      <p:tavLst>
                                        <p:tav tm="0">
                                          <p:val>
                                            <p:strVal val="0-#ppt_w/2"/>
                                          </p:val>
                                        </p:tav>
                                        <p:tav tm="100000">
                                          <p:val>
                                            <p:strVal val="#ppt_x"/>
                                          </p:val>
                                        </p:tav>
                                      </p:tavLst>
                                    </p:anim>
                                    <p:anim calcmode="lin" valueType="num">
                                      <p:cBhvr additive="base">
                                        <p:cTn id="112" dur="500" fill="hold"/>
                                        <p:tgtEl>
                                          <p:spTgt spid="114"/>
                                        </p:tgtEl>
                                        <p:attrNameLst>
                                          <p:attrName>ppt_y</p:attrName>
                                        </p:attrNameLst>
                                      </p:cBhvr>
                                      <p:tavLst>
                                        <p:tav tm="0">
                                          <p:val>
                                            <p:strVal val="0-#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15"/>
                                        </p:tgtEl>
                                        <p:attrNameLst>
                                          <p:attrName>style.visibility</p:attrName>
                                        </p:attrNameLst>
                                      </p:cBhvr>
                                      <p:to>
                                        <p:strVal val="visible"/>
                                      </p:to>
                                    </p:set>
                                    <p:anim calcmode="lin" valueType="num">
                                      <p:cBhvr additive="base">
                                        <p:cTn id="115" dur="500" fill="hold"/>
                                        <p:tgtEl>
                                          <p:spTgt spid="115"/>
                                        </p:tgtEl>
                                        <p:attrNameLst>
                                          <p:attrName>ppt_x</p:attrName>
                                        </p:attrNameLst>
                                      </p:cBhvr>
                                      <p:tavLst>
                                        <p:tav tm="0">
                                          <p:val>
                                            <p:strVal val="#ppt_x"/>
                                          </p:val>
                                        </p:tav>
                                        <p:tav tm="100000">
                                          <p:val>
                                            <p:strVal val="#ppt_x"/>
                                          </p:val>
                                        </p:tav>
                                      </p:tavLst>
                                    </p:anim>
                                    <p:anim calcmode="lin" valueType="num">
                                      <p:cBhvr additive="base">
                                        <p:cTn id="116" dur="500" fill="hold"/>
                                        <p:tgtEl>
                                          <p:spTgt spid="115"/>
                                        </p:tgtEl>
                                        <p:attrNameLst>
                                          <p:attrName>ppt_y</p:attrName>
                                        </p:attrNameLst>
                                      </p:cBhvr>
                                      <p:tavLst>
                                        <p:tav tm="0">
                                          <p:val>
                                            <p:strVal val="1+#ppt_h/2"/>
                                          </p:val>
                                        </p:tav>
                                        <p:tav tm="100000">
                                          <p:val>
                                            <p:strVal val="#ppt_y"/>
                                          </p:val>
                                        </p:tav>
                                      </p:tavLst>
                                    </p:anim>
                                  </p:childTnLst>
                                </p:cTn>
                              </p:par>
                              <p:par>
                                <p:cTn id="117" presetID="2" presetClass="entr" presetSubtype="9" fill="hold" grpId="0" nodeType="withEffect">
                                  <p:stCondLst>
                                    <p:cond delay="0"/>
                                  </p:stCondLst>
                                  <p:childTnLst>
                                    <p:set>
                                      <p:cBhvr>
                                        <p:cTn id="118" dur="1" fill="hold">
                                          <p:stCondLst>
                                            <p:cond delay="0"/>
                                          </p:stCondLst>
                                        </p:cTn>
                                        <p:tgtEl>
                                          <p:spTgt spid="116"/>
                                        </p:tgtEl>
                                        <p:attrNameLst>
                                          <p:attrName>style.visibility</p:attrName>
                                        </p:attrNameLst>
                                      </p:cBhvr>
                                      <p:to>
                                        <p:strVal val="visible"/>
                                      </p:to>
                                    </p:set>
                                    <p:anim calcmode="lin" valueType="num">
                                      <p:cBhvr additive="base">
                                        <p:cTn id="119" dur="500" fill="hold"/>
                                        <p:tgtEl>
                                          <p:spTgt spid="116"/>
                                        </p:tgtEl>
                                        <p:attrNameLst>
                                          <p:attrName>ppt_x</p:attrName>
                                        </p:attrNameLst>
                                      </p:cBhvr>
                                      <p:tavLst>
                                        <p:tav tm="0">
                                          <p:val>
                                            <p:strVal val="0-#ppt_w/2"/>
                                          </p:val>
                                        </p:tav>
                                        <p:tav tm="100000">
                                          <p:val>
                                            <p:strVal val="#ppt_x"/>
                                          </p:val>
                                        </p:tav>
                                      </p:tavLst>
                                    </p:anim>
                                    <p:anim calcmode="lin" valueType="num">
                                      <p:cBhvr additive="base">
                                        <p:cTn id="120" dur="500" fill="hold"/>
                                        <p:tgtEl>
                                          <p:spTgt spid="116"/>
                                        </p:tgtEl>
                                        <p:attrNameLst>
                                          <p:attrName>ppt_y</p:attrName>
                                        </p:attrNameLst>
                                      </p:cBhvr>
                                      <p:tavLst>
                                        <p:tav tm="0">
                                          <p:val>
                                            <p:strVal val="0-#ppt_h/2"/>
                                          </p:val>
                                        </p:tav>
                                        <p:tav tm="100000">
                                          <p:val>
                                            <p:strVal val="#ppt_y"/>
                                          </p:val>
                                        </p:tav>
                                      </p:tavLst>
                                    </p:anim>
                                  </p:childTnLst>
                                </p:cTn>
                              </p:par>
                              <p:par>
                                <p:cTn id="121" presetID="2" presetClass="entr" presetSubtype="12" fill="hold" nodeType="withEffect">
                                  <p:stCondLst>
                                    <p:cond delay="0"/>
                                  </p:stCondLst>
                                  <p:childTnLst>
                                    <p:set>
                                      <p:cBhvr>
                                        <p:cTn id="122" dur="1" fill="hold">
                                          <p:stCondLst>
                                            <p:cond delay="0"/>
                                          </p:stCondLst>
                                        </p:cTn>
                                        <p:tgtEl>
                                          <p:spTgt spid="117"/>
                                        </p:tgtEl>
                                        <p:attrNameLst>
                                          <p:attrName>style.visibility</p:attrName>
                                        </p:attrNameLst>
                                      </p:cBhvr>
                                      <p:to>
                                        <p:strVal val="visible"/>
                                      </p:to>
                                    </p:set>
                                    <p:anim calcmode="lin" valueType="num">
                                      <p:cBhvr additive="base">
                                        <p:cTn id="123" dur="500" fill="hold"/>
                                        <p:tgtEl>
                                          <p:spTgt spid="117"/>
                                        </p:tgtEl>
                                        <p:attrNameLst>
                                          <p:attrName>ppt_x</p:attrName>
                                        </p:attrNameLst>
                                      </p:cBhvr>
                                      <p:tavLst>
                                        <p:tav tm="0">
                                          <p:val>
                                            <p:strVal val="0-#ppt_w/2"/>
                                          </p:val>
                                        </p:tav>
                                        <p:tav tm="100000">
                                          <p:val>
                                            <p:strVal val="#ppt_x"/>
                                          </p:val>
                                        </p:tav>
                                      </p:tavLst>
                                    </p:anim>
                                    <p:anim calcmode="lin" valueType="num">
                                      <p:cBhvr additive="base">
                                        <p:cTn id="124" dur="500" fill="hold"/>
                                        <p:tgtEl>
                                          <p:spTgt spid="11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26"/>
                                        </p:tgtEl>
                                        <p:attrNameLst>
                                          <p:attrName>style.visibility</p:attrName>
                                        </p:attrNameLst>
                                      </p:cBhvr>
                                      <p:to>
                                        <p:strVal val="visible"/>
                                      </p:to>
                                    </p:set>
                                    <p:anim calcmode="lin" valueType="num">
                                      <p:cBhvr additive="base">
                                        <p:cTn id="127" dur="500" fill="hold"/>
                                        <p:tgtEl>
                                          <p:spTgt spid="126"/>
                                        </p:tgtEl>
                                        <p:attrNameLst>
                                          <p:attrName>ppt_x</p:attrName>
                                        </p:attrNameLst>
                                      </p:cBhvr>
                                      <p:tavLst>
                                        <p:tav tm="0">
                                          <p:val>
                                            <p:strVal val="#ppt_x"/>
                                          </p:val>
                                        </p:tav>
                                        <p:tav tm="100000">
                                          <p:val>
                                            <p:strVal val="#ppt_x"/>
                                          </p:val>
                                        </p:tav>
                                      </p:tavLst>
                                    </p:anim>
                                    <p:anim calcmode="lin" valueType="num">
                                      <p:cBhvr additive="base">
                                        <p:cTn id="128" dur="500" fill="hold"/>
                                        <p:tgtEl>
                                          <p:spTgt spid="12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27"/>
                                        </p:tgtEl>
                                        <p:attrNameLst>
                                          <p:attrName>style.visibility</p:attrName>
                                        </p:attrNameLst>
                                      </p:cBhvr>
                                      <p:to>
                                        <p:strVal val="visible"/>
                                      </p:to>
                                    </p:set>
                                    <p:anim calcmode="lin" valueType="num">
                                      <p:cBhvr additive="base">
                                        <p:cTn id="131" dur="500" fill="hold"/>
                                        <p:tgtEl>
                                          <p:spTgt spid="127"/>
                                        </p:tgtEl>
                                        <p:attrNameLst>
                                          <p:attrName>ppt_x</p:attrName>
                                        </p:attrNameLst>
                                      </p:cBhvr>
                                      <p:tavLst>
                                        <p:tav tm="0">
                                          <p:val>
                                            <p:strVal val="#ppt_x"/>
                                          </p:val>
                                        </p:tav>
                                        <p:tav tm="100000">
                                          <p:val>
                                            <p:strVal val="#ppt_x"/>
                                          </p:val>
                                        </p:tav>
                                      </p:tavLst>
                                    </p:anim>
                                    <p:anim calcmode="lin" valueType="num">
                                      <p:cBhvr additive="base">
                                        <p:cTn id="132" dur="500" fill="hold"/>
                                        <p:tgtEl>
                                          <p:spTgt spid="12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28"/>
                                        </p:tgtEl>
                                        <p:attrNameLst>
                                          <p:attrName>style.visibility</p:attrName>
                                        </p:attrNameLst>
                                      </p:cBhvr>
                                      <p:to>
                                        <p:strVal val="visible"/>
                                      </p:to>
                                    </p:set>
                                    <p:anim calcmode="lin" valueType="num">
                                      <p:cBhvr additive="base">
                                        <p:cTn id="135" dur="500" fill="hold"/>
                                        <p:tgtEl>
                                          <p:spTgt spid="128"/>
                                        </p:tgtEl>
                                        <p:attrNameLst>
                                          <p:attrName>ppt_x</p:attrName>
                                        </p:attrNameLst>
                                      </p:cBhvr>
                                      <p:tavLst>
                                        <p:tav tm="0">
                                          <p:val>
                                            <p:strVal val="#ppt_x"/>
                                          </p:val>
                                        </p:tav>
                                        <p:tav tm="100000">
                                          <p:val>
                                            <p:strVal val="#ppt_x"/>
                                          </p:val>
                                        </p:tav>
                                      </p:tavLst>
                                    </p:anim>
                                    <p:anim calcmode="lin" valueType="num">
                                      <p:cBhvr additive="base">
                                        <p:cTn id="136" dur="500" fill="hold"/>
                                        <p:tgtEl>
                                          <p:spTgt spid="128"/>
                                        </p:tgtEl>
                                        <p:attrNameLst>
                                          <p:attrName>ppt_y</p:attrName>
                                        </p:attrNameLst>
                                      </p:cBhvr>
                                      <p:tavLst>
                                        <p:tav tm="0">
                                          <p:val>
                                            <p:strVal val="1+#ppt_h/2"/>
                                          </p:val>
                                        </p:tav>
                                        <p:tav tm="100000">
                                          <p:val>
                                            <p:strVal val="#ppt_y"/>
                                          </p:val>
                                        </p:tav>
                                      </p:tavLst>
                                    </p:anim>
                                  </p:childTnLst>
                                </p:cTn>
                              </p:par>
                              <p:par>
                                <p:cTn id="137" presetID="2" presetClass="entr" presetSubtype="12" fill="hold" grpId="0" nodeType="withEffect">
                                  <p:stCondLst>
                                    <p:cond delay="0"/>
                                  </p:stCondLst>
                                  <p:childTnLst>
                                    <p:set>
                                      <p:cBhvr>
                                        <p:cTn id="138" dur="1" fill="hold">
                                          <p:stCondLst>
                                            <p:cond delay="0"/>
                                          </p:stCondLst>
                                        </p:cTn>
                                        <p:tgtEl>
                                          <p:spTgt spid="129"/>
                                        </p:tgtEl>
                                        <p:attrNameLst>
                                          <p:attrName>style.visibility</p:attrName>
                                        </p:attrNameLst>
                                      </p:cBhvr>
                                      <p:to>
                                        <p:strVal val="visible"/>
                                      </p:to>
                                    </p:set>
                                    <p:anim calcmode="lin" valueType="num">
                                      <p:cBhvr additive="base">
                                        <p:cTn id="139" dur="500" fill="hold"/>
                                        <p:tgtEl>
                                          <p:spTgt spid="129"/>
                                        </p:tgtEl>
                                        <p:attrNameLst>
                                          <p:attrName>ppt_x</p:attrName>
                                        </p:attrNameLst>
                                      </p:cBhvr>
                                      <p:tavLst>
                                        <p:tav tm="0">
                                          <p:val>
                                            <p:strVal val="0-#ppt_w/2"/>
                                          </p:val>
                                        </p:tav>
                                        <p:tav tm="100000">
                                          <p:val>
                                            <p:strVal val="#ppt_x"/>
                                          </p:val>
                                        </p:tav>
                                      </p:tavLst>
                                    </p:anim>
                                    <p:anim calcmode="lin" valueType="num">
                                      <p:cBhvr additive="base">
                                        <p:cTn id="140" dur="500" fill="hold"/>
                                        <p:tgtEl>
                                          <p:spTgt spid="12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30"/>
                                        </p:tgtEl>
                                        <p:attrNameLst>
                                          <p:attrName>style.visibility</p:attrName>
                                        </p:attrNameLst>
                                      </p:cBhvr>
                                      <p:to>
                                        <p:strVal val="visible"/>
                                      </p:to>
                                    </p:set>
                                    <p:anim calcmode="lin" valueType="num">
                                      <p:cBhvr additive="base">
                                        <p:cTn id="143" dur="500" fill="hold"/>
                                        <p:tgtEl>
                                          <p:spTgt spid="130"/>
                                        </p:tgtEl>
                                        <p:attrNameLst>
                                          <p:attrName>ppt_x</p:attrName>
                                        </p:attrNameLst>
                                      </p:cBhvr>
                                      <p:tavLst>
                                        <p:tav tm="0">
                                          <p:val>
                                            <p:strVal val="#ppt_x"/>
                                          </p:val>
                                        </p:tav>
                                        <p:tav tm="100000">
                                          <p:val>
                                            <p:strVal val="#ppt_x"/>
                                          </p:val>
                                        </p:tav>
                                      </p:tavLst>
                                    </p:anim>
                                    <p:anim calcmode="lin" valueType="num">
                                      <p:cBhvr additive="base">
                                        <p:cTn id="144" dur="500" fill="hold"/>
                                        <p:tgtEl>
                                          <p:spTgt spid="130"/>
                                        </p:tgtEl>
                                        <p:attrNameLst>
                                          <p:attrName>ppt_y</p:attrName>
                                        </p:attrNameLst>
                                      </p:cBhvr>
                                      <p:tavLst>
                                        <p:tav tm="0">
                                          <p:val>
                                            <p:strVal val="1+#ppt_h/2"/>
                                          </p:val>
                                        </p:tav>
                                        <p:tav tm="100000">
                                          <p:val>
                                            <p:strVal val="#ppt_y"/>
                                          </p:val>
                                        </p:tav>
                                      </p:tavLst>
                                    </p:anim>
                                  </p:childTnLst>
                                </p:cTn>
                              </p:par>
                              <p:par>
                                <p:cTn id="145" presetID="2" presetClass="entr" presetSubtype="12" fill="hold" grpId="0" nodeType="withEffect">
                                  <p:stCondLst>
                                    <p:cond delay="0"/>
                                  </p:stCondLst>
                                  <p:childTnLst>
                                    <p:set>
                                      <p:cBhvr>
                                        <p:cTn id="146" dur="1" fill="hold">
                                          <p:stCondLst>
                                            <p:cond delay="0"/>
                                          </p:stCondLst>
                                        </p:cTn>
                                        <p:tgtEl>
                                          <p:spTgt spid="131"/>
                                        </p:tgtEl>
                                        <p:attrNameLst>
                                          <p:attrName>style.visibility</p:attrName>
                                        </p:attrNameLst>
                                      </p:cBhvr>
                                      <p:to>
                                        <p:strVal val="visible"/>
                                      </p:to>
                                    </p:set>
                                    <p:anim calcmode="lin" valueType="num">
                                      <p:cBhvr additive="base">
                                        <p:cTn id="147" dur="500" fill="hold"/>
                                        <p:tgtEl>
                                          <p:spTgt spid="131"/>
                                        </p:tgtEl>
                                        <p:attrNameLst>
                                          <p:attrName>ppt_x</p:attrName>
                                        </p:attrNameLst>
                                      </p:cBhvr>
                                      <p:tavLst>
                                        <p:tav tm="0">
                                          <p:val>
                                            <p:strVal val="0-#ppt_w/2"/>
                                          </p:val>
                                        </p:tav>
                                        <p:tav tm="100000">
                                          <p:val>
                                            <p:strVal val="#ppt_x"/>
                                          </p:val>
                                        </p:tav>
                                      </p:tavLst>
                                    </p:anim>
                                    <p:anim calcmode="lin" valueType="num">
                                      <p:cBhvr additive="base">
                                        <p:cTn id="148" dur="500" fill="hold"/>
                                        <p:tgtEl>
                                          <p:spTgt spid="13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500" fill="hold"/>
                                        <p:tgtEl>
                                          <p:spTgt spid="132"/>
                                        </p:tgtEl>
                                        <p:attrNameLst>
                                          <p:attrName>ppt_x</p:attrName>
                                        </p:attrNameLst>
                                      </p:cBhvr>
                                      <p:tavLst>
                                        <p:tav tm="0">
                                          <p:val>
                                            <p:strVal val="#ppt_x"/>
                                          </p:val>
                                        </p:tav>
                                        <p:tav tm="100000">
                                          <p:val>
                                            <p:strVal val="#ppt_x"/>
                                          </p:val>
                                        </p:tav>
                                      </p:tavLst>
                                    </p:anim>
                                    <p:anim calcmode="lin" valueType="num">
                                      <p:cBhvr additive="base">
                                        <p:cTn id="152" dur="500" fill="hold"/>
                                        <p:tgtEl>
                                          <p:spTgt spid="13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33"/>
                                        </p:tgtEl>
                                        <p:attrNameLst>
                                          <p:attrName>style.visibility</p:attrName>
                                        </p:attrNameLst>
                                      </p:cBhvr>
                                      <p:to>
                                        <p:strVal val="visible"/>
                                      </p:to>
                                    </p:set>
                                    <p:anim calcmode="lin" valueType="num">
                                      <p:cBhvr additive="base">
                                        <p:cTn id="155" dur="500" fill="hold"/>
                                        <p:tgtEl>
                                          <p:spTgt spid="133"/>
                                        </p:tgtEl>
                                        <p:attrNameLst>
                                          <p:attrName>ppt_x</p:attrName>
                                        </p:attrNameLst>
                                      </p:cBhvr>
                                      <p:tavLst>
                                        <p:tav tm="0">
                                          <p:val>
                                            <p:strVal val="#ppt_x"/>
                                          </p:val>
                                        </p:tav>
                                        <p:tav tm="100000">
                                          <p:val>
                                            <p:strVal val="#ppt_x"/>
                                          </p:val>
                                        </p:tav>
                                      </p:tavLst>
                                    </p:anim>
                                    <p:anim calcmode="lin" valueType="num">
                                      <p:cBhvr additive="base">
                                        <p:cTn id="156" dur="500" fill="hold"/>
                                        <p:tgtEl>
                                          <p:spTgt spid="13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34"/>
                                        </p:tgtEl>
                                        <p:attrNameLst>
                                          <p:attrName>style.visibility</p:attrName>
                                        </p:attrNameLst>
                                      </p:cBhvr>
                                      <p:to>
                                        <p:strVal val="visible"/>
                                      </p:to>
                                    </p:set>
                                    <p:anim calcmode="lin" valueType="num">
                                      <p:cBhvr additive="base">
                                        <p:cTn id="159" dur="500" fill="hold"/>
                                        <p:tgtEl>
                                          <p:spTgt spid="134"/>
                                        </p:tgtEl>
                                        <p:attrNameLst>
                                          <p:attrName>ppt_x</p:attrName>
                                        </p:attrNameLst>
                                      </p:cBhvr>
                                      <p:tavLst>
                                        <p:tav tm="0">
                                          <p:val>
                                            <p:strVal val="#ppt_x"/>
                                          </p:val>
                                        </p:tav>
                                        <p:tav tm="100000">
                                          <p:val>
                                            <p:strVal val="#ppt_x"/>
                                          </p:val>
                                        </p:tav>
                                      </p:tavLst>
                                    </p:anim>
                                    <p:anim calcmode="lin" valueType="num">
                                      <p:cBhvr additive="base">
                                        <p:cTn id="160" dur="500" fill="hold"/>
                                        <p:tgtEl>
                                          <p:spTgt spid="134"/>
                                        </p:tgtEl>
                                        <p:attrNameLst>
                                          <p:attrName>ppt_y</p:attrName>
                                        </p:attrNameLst>
                                      </p:cBhvr>
                                      <p:tavLst>
                                        <p:tav tm="0">
                                          <p:val>
                                            <p:strVal val="1+#ppt_h/2"/>
                                          </p:val>
                                        </p:tav>
                                        <p:tav tm="100000">
                                          <p:val>
                                            <p:strVal val="#ppt_y"/>
                                          </p:val>
                                        </p:tav>
                                      </p:tavLst>
                                    </p:anim>
                                  </p:childTnLst>
                                </p:cTn>
                              </p:par>
                              <p:par>
                                <p:cTn id="161" presetID="2" presetClass="entr" presetSubtype="8" fill="hold" nodeType="withEffect">
                                  <p:stCondLst>
                                    <p:cond delay="0"/>
                                  </p:stCondLst>
                                  <p:childTnLst>
                                    <p:set>
                                      <p:cBhvr>
                                        <p:cTn id="162" dur="1" fill="hold">
                                          <p:stCondLst>
                                            <p:cond delay="0"/>
                                          </p:stCondLst>
                                        </p:cTn>
                                        <p:tgtEl>
                                          <p:spTgt spid="135"/>
                                        </p:tgtEl>
                                        <p:attrNameLst>
                                          <p:attrName>style.visibility</p:attrName>
                                        </p:attrNameLst>
                                      </p:cBhvr>
                                      <p:to>
                                        <p:strVal val="visible"/>
                                      </p:to>
                                    </p:set>
                                    <p:anim calcmode="lin" valueType="num">
                                      <p:cBhvr additive="base">
                                        <p:cTn id="163" dur="500" fill="hold"/>
                                        <p:tgtEl>
                                          <p:spTgt spid="135"/>
                                        </p:tgtEl>
                                        <p:attrNameLst>
                                          <p:attrName>ppt_x</p:attrName>
                                        </p:attrNameLst>
                                      </p:cBhvr>
                                      <p:tavLst>
                                        <p:tav tm="0">
                                          <p:val>
                                            <p:strVal val="0-#ppt_w/2"/>
                                          </p:val>
                                        </p:tav>
                                        <p:tav tm="100000">
                                          <p:val>
                                            <p:strVal val="#ppt_x"/>
                                          </p:val>
                                        </p:tav>
                                      </p:tavLst>
                                    </p:anim>
                                    <p:anim calcmode="lin" valueType="num">
                                      <p:cBhvr additive="base">
                                        <p:cTn id="164" dur="500" fill="hold"/>
                                        <p:tgtEl>
                                          <p:spTgt spid="135"/>
                                        </p:tgtEl>
                                        <p:attrNameLst>
                                          <p:attrName>ppt_y</p:attrName>
                                        </p:attrNameLst>
                                      </p:cBhvr>
                                      <p:tavLst>
                                        <p:tav tm="0">
                                          <p:val>
                                            <p:strVal val="#ppt_y"/>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138"/>
                                        </p:tgtEl>
                                        <p:attrNameLst>
                                          <p:attrName>style.visibility</p:attrName>
                                        </p:attrNameLst>
                                      </p:cBhvr>
                                      <p:to>
                                        <p:strVal val="visible"/>
                                      </p:to>
                                    </p:set>
                                    <p:anim calcmode="lin" valueType="num">
                                      <p:cBhvr additive="base">
                                        <p:cTn id="167" dur="500" fill="hold"/>
                                        <p:tgtEl>
                                          <p:spTgt spid="138"/>
                                        </p:tgtEl>
                                        <p:attrNameLst>
                                          <p:attrName>ppt_x</p:attrName>
                                        </p:attrNameLst>
                                      </p:cBhvr>
                                      <p:tavLst>
                                        <p:tav tm="0">
                                          <p:val>
                                            <p:strVal val="#ppt_x"/>
                                          </p:val>
                                        </p:tav>
                                        <p:tav tm="100000">
                                          <p:val>
                                            <p:strVal val="#ppt_x"/>
                                          </p:val>
                                        </p:tav>
                                      </p:tavLst>
                                    </p:anim>
                                    <p:anim calcmode="lin" valueType="num">
                                      <p:cBhvr additive="base">
                                        <p:cTn id="168" dur="500" fill="hold"/>
                                        <p:tgtEl>
                                          <p:spTgt spid="138"/>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139"/>
                                        </p:tgtEl>
                                        <p:attrNameLst>
                                          <p:attrName>style.visibility</p:attrName>
                                        </p:attrNameLst>
                                      </p:cBhvr>
                                      <p:to>
                                        <p:strVal val="visible"/>
                                      </p:to>
                                    </p:set>
                                    <p:anim calcmode="lin" valueType="num">
                                      <p:cBhvr additive="base">
                                        <p:cTn id="171" dur="500" fill="hold"/>
                                        <p:tgtEl>
                                          <p:spTgt spid="139"/>
                                        </p:tgtEl>
                                        <p:attrNameLst>
                                          <p:attrName>ppt_x</p:attrName>
                                        </p:attrNameLst>
                                      </p:cBhvr>
                                      <p:tavLst>
                                        <p:tav tm="0">
                                          <p:val>
                                            <p:strVal val="#ppt_x"/>
                                          </p:val>
                                        </p:tav>
                                        <p:tav tm="100000">
                                          <p:val>
                                            <p:strVal val="#ppt_x"/>
                                          </p:val>
                                        </p:tav>
                                      </p:tavLst>
                                    </p:anim>
                                    <p:anim calcmode="lin" valueType="num">
                                      <p:cBhvr additive="base">
                                        <p:cTn id="172" dur="500" fill="hold"/>
                                        <p:tgtEl>
                                          <p:spTgt spid="139"/>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140"/>
                                        </p:tgtEl>
                                        <p:attrNameLst>
                                          <p:attrName>style.visibility</p:attrName>
                                        </p:attrNameLst>
                                      </p:cBhvr>
                                      <p:to>
                                        <p:strVal val="visible"/>
                                      </p:to>
                                    </p:set>
                                    <p:anim calcmode="lin" valueType="num">
                                      <p:cBhvr additive="base">
                                        <p:cTn id="175" dur="500" fill="hold"/>
                                        <p:tgtEl>
                                          <p:spTgt spid="140"/>
                                        </p:tgtEl>
                                        <p:attrNameLst>
                                          <p:attrName>ppt_x</p:attrName>
                                        </p:attrNameLst>
                                      </p:cBhvr>
                                      <p:tavLst>
                                        <p:tav tm="0">
                                          <p:val>
                                            <p:strVal val="#ppt_x"/>
                                          </p:val>
                                        </p:tav>
                                        <p:tav tm="100000">
                                          <p:val>
                                            <p:strVal val="#ppt_x"/>
                                          </p:val>
                                        </p:tav>
                                      </p:tavLst>
                                    </p:anim>
                                    <p:anim calcmode="lin" valueType="num">
                                      <p:cBhvr additive="base">
                                        <p:cTn id="176" dur="500" fill="hold"/>
                                        <p:tgtEl>
                                          <p:spTgt spid="140"/>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141"/>
                                        </p:tgtEl>
                                        <p:attrNameLst>
                                          <p:attrName>style.visibility</p:attrName>
                                        </p:attrNameLst>
                                      </p:cBhvr>
                                      <p:to>
                                        <p:strVal val="visible"/>
                                      </p:to>
                                    </p:set>
                                    <p:anim calcmode="lin" valueType="num">
                                      <p:cBhvr additive="base">
                                        <p:cTn id="179" dur="500" fill="hold"/>
                                        <p:tgtEl>
                                          <p:spTgt spid="141"/>
                                        </p:tgtEl>
                                        <p:attrNameLst>
                                          <p:attrName>ppt_x</p:attrName>
                                        </p:attrNameLst>
                                      </p:cBhvr>
                                      <p:tavLst>
                                        <p:tav tm="0">
                                          <p:val>
                                            <p:strVal val="#ppt_x"/>
                                          </p:val>
                                        </p:tav>
                                        <p:tav tm="100000">
                                          <p:val>
                                            <p:strVal val="#ppt_x"/>
                                          </p:val>
                                        </p:tav>
                                      </p:tavLst>
                                    </p:anim>
                                    <p:anim calcmode="lin" valueType="num">
                                      <p:cBhvr additive="base">
                                        <p:cTn id="180" dur="500" fill="hold"/>
                                        <p:tgtEl>
                                          <p:spTgt spid="14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142"/>
                                        </p:tgtEl>
                                        <p:attrNameLst>
                                          <p:attrName>style.visibility</p:attrName>
                                        </p:attrNameLst>
                                      </p:cBhvr>
                                      <p:to>
                                        <p:strVal val="visible"/>
                                      </p:to>
                                    </p:set>
                                    <p:anim calcmode="lin" valueType="num">
                                      <p:cBhvr additive="base">
                                        <p:cTn id="183" dur="500" fill="hold"/>
                                        <p:tgtEl>
                                          <p:spTgt spid="142"/>
                                        </p:tgtEl>
                                        <p:attrNameLst>
                                          <p:attrName>ppt_x</p:attrName>
                                        </p:attrNameLst>
                                      </p:cBhvr>
                                      <p:tavLst>
                                        <p:tav tm="0">
                                          <p:val>
                                            <p:strVal val="#ppt_x"/>
                                          </p:val>
                                        </p:tav>
                                        <p:tav tm="100000">
                                          <p:val>
                                            <p:strVal val="#ppt_x"/>
                                          </p:val>
                                        </p:tav>
                                      </p:tavLst>
                                    </p:anim>
                                    <p:anim calcmode="lin" valueType="num">
                                      <p:cBhvr additive="base">
                                        <p:cTn id="184" dur="500" fill="hold"/>
                                        <p:tgtEl>
                                          <p:spTgt spid="142"/>
                                        </p:tgtEl>
                                        <p:attrNameLst>
                                          <p:attrName>ppt_y</p:attrName>
                                        </p:attrNameLst>
                                      </p:cBhvr>
                                      <p:tavLst>
                                        <p:tav tm="0">
                                          <p:val>
                                            <p:strVal val="1+#ppt_h/2"/>
                                          </p:val>
                                        </p:tav>
                                        <p:tav tm="100000">
                                          <p:val>
                                            <p:strVal val="#ppt_y"/>
                                          </p:val>
                                        </p:tav>
                                      </p:tavLst>
                                    </p:anim>
                                  </p:childTnLst>
                                </p:cTn>
                              </p:par>
                              <p:par>
                                <p:cTn id="185" presetID="2" presetClass="entr" presetSubtype="8" fill="hold" grpId="0" nodeType="withEffect">
                                  <p:stCondLst>
                                    <p:cond delay="0"/>
                                  </p:stCondLst>
                                  <p:childTnLst>
                                    <p:set>
                                      <p:cBhvr>
                                        <p:cTn id="186" dur="1" fill="hold">
                                          <p:stCondLst>
                                            <p:cond delay="0"/>
                                          </p:stCondLst>
                                        </p:cTn>
                                        <p:tgtEl>
                                          <p:spTgt spid="143"/>
                                        </p:tgtEl>
                                        <p:attrNameLst>
                                          <p:attrName>style.visibility</p:attrName>
                                        </p:attrNameLst>
                                      </p:cBhvr>
                                      <p:to>
                                        <p:strVal val="visible"/>
                                      </p:to>
                                    </p:set>
                                    <p:anim calcmode="lin" valueType="num">
                                      <p:cBhvr additive="base">
                                        <p:cTn id="187" dur="500" fill="hold"/>
                                        <p:tgtEl>
                                          <p:spTgt spid="143"/>
                                        </p:tgtEl>
                                        <p:attrNameLst>
                                          <p:attrName>ppt_x</p:attrName>
                                        </p:attrNameLst>
                                      </p:cBhvr>
                                      <p:tavLst>
                                        <p:tav tm="0">
                                          <p:val>
                                            <p:strVal val="0-#ppt_w/2"/>
                                          </p:val>
                                        </p:tav>
                                        <p:tav tm="100000">
                                          <p:val>
                                            <p:strVal val="#ppt_x"/>
                                          </p:val>
                                        </p:tav>
                                      </p:tavLst>
                                    </p:anim>
                                    <p:anim calcmode="lin" valueType="num">
                                      <p:cBhvr additive="base">
                                        <p:cTn id="188" dur="500" fill="hold"/>
                                        <p:tgtEl>
                                          <p:spTgt spid="143"/>
                                        </p:tgtEl>
                                        <p:attrNameLst>
                                          <p:attrName>ppt_y</p:attrName>
                                        </p:attrNameLst>
                                      </p:cBhvr>
                                      <p:tavLst>
                                        <p:tav tm="0">
                                          <p:val>
                                            <p:strVal val="#ppt_y"/>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144"/>
                                        </p:tgtEl>
                                        <p:attrNameLst>
                                          <p:attrName>style.visibility</p:attrName>
                                        </p:attrNameLst>
                                      </p:cBhvr>
                                      <p:to>
                                        <p:strVal val="visible"/>
                                      </p:to>
                                    </p:set>
                                    <p:anim calcmode="lin" valueType="num">
                                      <p:cBhvr additive="base">
                                        <p:cTn id="191" dur="500" fill="hold"/>
                                        <p:tgtEl>
                                          <p:spTgt spid="144"/>
                                        </p:tgtEl>
                                        <p:attrNameLst>
                                          <p:attrName>ppt_x</p:attrName>
                                        </p:attrNameLst>
                                      </p:cBhvr>
                                      <p:tavLst>
                                        <p:tav tm="0">
                                          <p:val>
                                            <p:strVal val="#ppt_x"/>
                                          </p:val>
                                        </p:tav>
                                        <p:tav tm="100000">
                                          <p:val>
                                            <p:strVal val="#ppt_x"/>
                                          </p:val>
                                        </p:tav>
                                      </p:tavLst>
                                    </p:anim>
                                    <p:anim calcmode="lin" valueType="num">
                                      <p:cBhvr additive="base">
                                        <p:cTn id="192" dur="500" fill="hold"/>
                                        <p:tgtEl>
                                          <p:spTgt spid="144"/>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145"/>
                                        </p:tgtEl>
                                        <p:attrNameLst>
                                          <p:attrName>style.visibility</p:attrName>
                                        </p:attrNameLst>
                                      </p:cBhvr>
                                      <p:to>
                                        <p:strVal val="visible"/>
                                      </p:to>
                                    </p:set>
                                    <p:anim calcmode="lin" valueType="num">
                                      <p:cBhvr additive="base">
                                        <p:cTn id="195" dur="500" fill="hold"/>
                                        <p:tgtEl>
                                          <p:spTgt spid="145"/>
                                        </p:tgtEl>
                                        <p:attrNameLst>
                                          <p:attrName>ppt_x</p:attrName>
                                        </p:attrNameLst>
                                      </p:cBhvr>
                                      <p:tavLst>
                                        <p:tav tm="0">
                                          <p:val>
                                            <p:strVal val="#ppt_x"/>
                                          </p:val>
                                        </p:tav>
                                        <p:tav tm="100000">
                                          <p:val>
                                            <p:strVal val="#ppt_x"/>
                                          </p:val>
                                        </p:tav>
                                      </p:tavLst>
                                    </p:anim>
                                    <p:anim calcmode="lin" valueType="num">
                                      <p:cBhvr additive="base">
                                        <p:cTn id="196" dur="500" fill="hold"/>
                                        <p:tgtEl>
                                          <p:spTgt spid="145"/>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146"/>
                                        </p:tgtEl>
                                        <p:attrNameLst>
                                          <p:attrName>style.visibility</p:attrName>
                                        </p:attrNameLst>
                                      </p:cBhvr>
                                      <p:to>
                                        <p:strVal val="visible"/>
                                      </p:to>
                                    </p:set>
                                    <p:anim calcmode="lin" valueType="num">
                                      <p:cBhvr additive="base">
                                        <p:cTn id="199" dur="500" fill="hold"/>
                                        <p:tgtEl>
                                          <p:spTgt spid="146"/>
                                        </p:tgtEl>
                                        <p:attrNameLst>
                                          <p:attrName>ppt_x</p:attrName>
                                        </p:attrNameLst>
                                      </p:cBhvr>
                                      <p:tavLst>
                                        <p:tav tm="0">
                                          <p:val>
                                            <p:strVal val="#ppt_x"/>
                                          </p:val>
                                        </p:tav>
                                        <p:tav tm="100000">
                                          <p:val>
                                            <p:strVal val="#ppt_x"/>
                                          </p:val>
                                        </p:tav>
                                      </p:tavLst>
                                    </p:anim>
                                    <p:anim calcmode="lin" valueType="num">
                                      <p:cBhvr additive="base">
                                        <p:cTn id="200" dur="500" fill="hold"/>
                                        <p:tgtEl>
                                          <p:spTgt spid="14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147"/>
                                        </p:tgtEl>
                                        <p:attrNameLst>
                                          <p:attrName>style.visibility</p:attrName>
                                        </p:attrNameLst>
                                      </p:cBhvr>
                                      <p:to>
                                        <p:strVal val="visible"/>
                                      </p:to>
                                    </p:set>
                                    <p:anim calcmode="lin" valueType="num">
                                      <p:cBhvr additive="base">
                                        <p:cTn id="203" dur="500" fill="hold"/>
                                        <p:tgtEl>
                                          <p:spTgt spid="147"/>
                                        </p:tgtEl>
                                        <p:attrNameLst>
                                          <p:attrName>ppt_x</p:attrName>
                                        </p:attrNameLst>
                                      </p:cBhvr>
                                      <p:tavLst>
                                        <p:tav tm="0">
                                          <p:val>
                                            <p:strVal val="#ppt_x"/>
                                          </p:val>
                                        </p:tav>
                                        <p:tav tm="100000">
                                          <p:val>
                                            <p:strVal val="#ppt_x"/>
                                          </p:val>
                                        </p:tav>
                                      </p:tavLst>
                                    </p:anim>
                                    <p:anim calcmode="lin" valueType="num">
                                      <p:cBhvr additive="base">
                                        <p:cTn id="204" dur="500" fill="hold"/>
                                        <p:tgtEl>
                                          <p:spTgt spid="147"/>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148"/>
                                        </p:tgtEl>
                                        <p:attrNameLst>
                                          <p:attrName>style.visibility</p:attrName>
                                        </p:attrNameLst>
                                      </p:cBhvr>
                                      <p:to>
                                        <p:strVal val="visible"/>
                                      </p:to>
                                    </p:set>
                                    <p:anim calcmode="lin" valueType="num">
                                      <p:cBhvr additive="base">
                                        <p:cTn id="207" dur="500" fill="hold"/>
                                        <p:tgtEl>
                                          <p:spTgt spid="148"/>
                                        </p:tgtEl>
                                        <p:attrNameLst>
                                          <p:attrName>ppt_x</p:attrName>
                                        </p:attrNameLst>
                                      </p:cBhvr>
                                      <p:tavLst>
                                        <p:tav tm="0">
                                          <p:val>
                                            <p:strVal val="#ppt_x"/>
                                          </p:val>
                                        </p:tav>
                                        <p:tav tm="100000">
                                          <p:val>
                                            <p:strVal val="#ppt_x"/>
                                          </p:val>
                                        </p:tav>
                                      </p:tavLst>
                                    </p:anim>
                                    <p:anim calcmode="lin" valueType="num">
                                      <p:cBhvr additive="base">
                                        <p:cTn id="208" dur="500" fill="hold"/>
                                        <p:tgtEl>
                                          <p:spTgt spid="148"/>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149"/>
                                        </p:tgtEl>
                                        <p:attrNameLst>
                                          <p:attrName>style.visibility</p:attrName>
                                        </p:attrNameLst>
                                      </p:cBhvr>
                                      <p:to>
                                        <p:strVal val="visible"/>
                                      </p:to>
                                    </p:set>
                                    <p:anim calcmode="lin" valueType="num">
                                      <p:cBhvr additive="base">
                                        <p:cTn id="211" dur="500" fill="hold"/>
                                        <p:tgtEl>
                                          <p:spTgt spid="149"/>
                                        </p:tgtEl>
                                        <p:attrNameLst>
                                          <p:attrName>ppt_x</p:attrName>
                                        </p:attrNameLst>
                                      </p:cBhvr>
                                      <p:tavLst>
                                        <p:tav tm="0">
                                          <p:val>
                                            <p:strVal val="#ppt_x"/>
                                          </p:val>
                                        </p:tav>
                                        <p:tav tm="100000">
                                          <p:val>
                                            <p:strVal val="#ppt_x"/>
                                          </p:val>
                                        </p:tav>
                                      </p:tavLst>
                                    </p:anim>
                                    <p:anim calcmode="lin" valueType="num">
                                      <p:cBhvr additive="base">
                                        <p:cTn id="212" dur="500" fill="hold"/>
                                        <p:tgtEl>
                                          <p:spTgt spid="149"/>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150"/>
                                        </p:tgtEl>
                                        <p:attrNameLst>
                                          <p:attrName>style.visibility</p:attrName>
                                        </p:attrNameLst>
                                      </p:cBhvr>
                                      <p:to>
                                        <p:strVal val="visible"/>
                                      </p:to>
                                    </p:set>
                                    <p:anim calcmode="lin" valueType="num">
                                      <p:cBhvr additive="base">
                                        <p:cTn id="215" dur="500" fill="hold"/>
                                        <p:tgtEl>
                                          <p:spTgt spid="150"/>
                                        </p:tgtEl>
                                        <p:attrNameLst>
                                          <p:attrName>ppt_x</p:attrName>
                                        </p:attrNameLst>
                                      </p:cBhvr>
                                      <p:tavLst>
                                        <p:tav tm="0">
                                          <p:val>
                                            <p:strVal val="#ppt_x"/>
                                          </p:val>
                                        </p:tav>
                                        <p:tav tm="100000">
                                          <p:val>
                                            <p:strVal val="#ppt_x"/>
                                          </p:val>
                                        </p:tav>
                                      </p:tavLst>
                                    </p:anim>
                                    <p:anim calcmode="lin" valueType="num">
                                      <p:cBhvr additive="base">
                                        <p:cTn id="216" dur="500" fill="hold"/>
                                        <p:tgtEl>
                                          <p:spTgt spid="150"/>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151"/>
                                        </p:tgtEl>
                                        <p:attrNameLst>
                                          <p:attrName>style.visibility</p:attrName>
                                        </p:attrNameLst>
                                      </p:cBhvr>
                                      <p:to>
                                        <p:strVal val="visible"/>
                                      </p:to>
                                    </p:set>
                                    <p:anim calcmode="lin" valueType="num">
                                      <p:cBhvr additive="base">
                                        <p:cTn id="219" dur="500" fill="hold"/>
                                        <p:tgtEl>
                                          <p:spTgt spid="151"/>
                                        </p:tgtEl>
                                        <p:attrNameLst>
                                          <p:attrName>ppt_x</p:attrName>
                                        </p:attrNameLst>
                                      </p:cBhvr>
                                      <p:tavLst>
                                        <p:tav tm="0">
                                          <p:val>
                                            <p:strVal val="#ppt_x"/>
                                          </p:val>
                                        </p:tav>
                                        <p:tav tm="100000">
                                          <p:val>
                                            <p:strVal val="#ppt_x"/>
                                          </p:val>
                                        </p:tav>
                                      </p:tavLst>
                                    </p:anim>
                                    <p:anim calcmode="lin" valueType="num">
                                      <p:cBhvr additive="base">
                                        <p:cTn id="220" dur="500" fill="hold"/>
                                        <p:tgtEl>
                                          <p:spTgt spid="151"/>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152"/>
                                        </p:tgtEl>
                                        <p:attrNameLst>
                                          <p:attrName>style.visibility</p:attrName>
                                        </p:attrNameLst>
                                      </p:cBhvr>
                                      <p:to>
                                        <p:strVal val="visible"/>
                                      </p:to>
                                    </p:set>
                                    <p:anim calcmode="lin" valueType="num">
                                      <p:cBhvr additive="base">
                                        <p:cTn id="223" dur="500" fill="hold"/>
                                        <p:tgtEl>
                                          <p:spTgt spid="152"/>
                                        </p:tgtEl>
                                        <p:attrNameLst>
                                          <p:attrName>ppt_x</p:attrName>
                                        </p:attrNameLst>
                                      </p:cBhvr>
                                      <p:tavLst>
                                        <p:tav tm="0">
                                          <p:val>
                                            <p:strVal val="#ppt_x"/>
                                          </p:val>
                                        </p:tav>
                                        <p:tav tm="100000">
                                          <p:val>
                                            <p:strVal val="#ppt_x"/>
                                          </p:val>
                                        </p:tav>
                                      </p:tavLst>
                                    </p:anim>
                                    <p:anim calcmode="lin" valueType="num">
                                      <p:cBhvr additive="base">
                                        <p:cTn id="224" dur="500" fill="hold"/>
                                        <p:tgtEl>
                                          <p:spTgt spid="152"/>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153"/>
                                        </p:tgtEl>
                                        <p:attrNameLst>
                                          <p:attrName>style.visibility</p:attrName>
                                        </p:attrNameLst>
                                      </p:cBhvr>
                                      <p:to>
                                        <p:strVal val="visible"/>
                                      </p:to>
                                    </p:set>
                                    <p:anim calcmode="lin" valueType="num">
                                      <p:cBhvr additive="base">
                                        <p:cTn id="227" dur="500" fill="hold"/>
                                        <p:tgtEl>
                                          <p:spTgt spid="153"/>
                                        </p:tgtEl>
                                        <p:attrNameLst>
                                          <p:attrName>ppt_x</p:attrName>
                                        </p:attrNameLst>
                                      </p:cBhvr>
                                      <p:tavLst>
                                        <p:tav tm="0">
                                          <p:val>
                                            <p:strVal val="#ppt_x"/>
                                          </p:val>
                                        </p:tav>
                                        <p:tav tm="100000">
                                          <p:val>
                                            <p:strVal val="#ppt_x"/>
                                          </p:val>
                                        </p:tav>
                                      </p:tavLst>
                                    </p:anim>
                                    <p:anim calcmode="lin" valueType="num">
                                      <p:cBhvr additive="base">
                                        <p:cTn id="228" dur="500" fill="hold"/>
                                        <p:tgtEl>
                                          <p:spTgt spid="153"/>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154"/>
                                        </p:tgtEl>
                                        <p:attrNameLst>
                                          <p:attrName>style.visibility</p:attrName>
                                        </p:attrNameLst>
                                      </p:cBhvr>
                                      <p:to>
                                        <p:strVal val="visible"/>
                                      </p:to>
                                    </p:set>
                                    <p:anim calcmode="lin" valueType="num">
                                      <p:cBhvr additive="base">
                                        <p:cTn id="231" dur="500" fill="hold"/>
                                        <p:tgtEl>
                                          <p:spTgt spid="154"/>
                                        </p:tgtEl>
                                        <p:attrNameLst>
                                          <p:attrName>ppt_x</p:attrName>
                                        </p:attrNameLst>
                                      </p:cBhvr>
                                      <p:tavLst>
                                        <p:tav tm="0">
                                          <p:val>
                                            <p:strVal val="#ppt_x"/>
                                          </p:val>
                                        </p:tav>
                                        <p:tav tm="100000">
                                          <p:val>
                                            <p:strVal val="#ppt_x"/>
                                          </p:val>
                                        </p:tav>
                                      </p:tavLst>
                                    </p:anim>
                                    <p:anim calcmode="lin" valueType="num">
                                      <p:cBhvr additive="base">
                                        <p:cTn id="232" dur="500" fill="hold"/>
                                        <p:tgtEl>
                                          <p:spTgt spid="154"/>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155"/>
                                        </p:tgtEl>
                                        <p:attrNameLst>
                                          <p:attrName>style.visibility</p:attrName>
                                        </p:attrNameLst>
                                      </p:cBhvr>
                                      <p:to>
                                        <p:strVal val="visible"/>
                                      </p:to>
                                    </p:set>
                                    <p:anim calcmode="lin" valueType="num">
                                      <p:cBhvr additive="base">
                                        <p:cTn id="235" dur="500" fill="hold"/>
                                        <p:tgtEl>
                                          <p:spTgt spid="155"/>
                                        </p:tgtEl>
                                        <p:attrNameLst>
                                          <p:attrName>ppt_x</p:attrName>
                                        </p:attrNameLst>
                                      </p:cBhvr>
                                      <p:tavLst>
                                        <p:tav tm="0">
                                          <p:val>
                                            <p:strVal val="#ppt_x"/>
                                          </p:val>
                                        </p:tav>
                                        <p:tav tm="100000">
                                          <p:val>
                                            <p:strVal val="#ppt_x"/>
                                          </p:val>
                                        </p:tav>
                                      </p:tavLst>
                                    </p:anim>
                                    <p:anim calcmode="lin" valueType="num">
                                      <p:cBhvr additive="base">
                                        <p:cTn id="236" dur="500" fill="hold"/>
                                        <p:tgtEl>
                                          <p:spTgt spid="155"/>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156"/>
                                        </p:tgtEl>
                                        <p:attrNameLst>
                                          <p:attrName>style.visibility</p:attrName>
                                        </p:attrNameLst>
                                      </p:cBhvr>
                                      <p:to>
                                        <p:strVal val="visible"/>
                                      </p:to>
                                    </p:set>
                                    <p:anim calcmode="lin" valueType="num">
                                      <p:cBhvr additive="base">
                                        <p:cTn id="239" dur="500" fill="hold"/>
                                        <p:tgtEl>
                                          <p:spTgt spid="156"/>
                                        </p:tgtEl>
                                        <p:attrNameLst>
                                          <p:attrName>ppt_x</p:attrName>
                                        </p:attrNameLst>
                                      </p:cBhvr>
                                      <p:tavLst>
                                        <p:tav tm="0">
                                          <p:val>
                                            <p:strVal val="#ppt_x"/>
                                          </p:val>
                                        </p:tav>
                                        <p:tav tm="100000">
                                          <p:val>
                                            <p:strVal val="#ppt_x"/>
                                          </p:val>
                                        </p:tav>
                                      </p:tavLst>
                                    </p:anim>
                                    <p:anim calcmode="lin" valueType="num">
                                      <p:cBhvr additive="base">
                                        <p:cTn id="240" dur="500" fill="hold"/>
                                        <p:tgtEl>
                                          <p:spTgt spid="156"/>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157"/>
                                        </p:tgtEl>
                                        <p:attrNameLst>
                                          <p:attrName>style.visibility</p:attrName>
                                        </p:attrNameLst>
                                      </p:cBhvr>
                                      <p:to>
                                        <p:strVal val="visible"/>
                                      </p:to>
                                    </p:set>
                                    <p:anim calcmode="lin" valueType="num">
                                      <p:cBhvr additive="base">
                                        <p:cTn id="243" dur="500" fill="hold"/>
                                        <p:tgtEl>
                                          <p:spTgt spid="157"/>
                                        </p:tgtEl>
                                        <p:attrNameLst>
                                          <p:attrName>ppt_x</p:attrName>
                                        </p:attrNameLst>
                                      </p:cBhvr>
                                      <p:tavLst>
                                        <p:tav tm="0">
                                          <p:val>
                                            <p:strVal val="#ppt_x"/>
                                          </p:val>
                                        </p:tav>
                                        <p:tav tm="100000">
                                          <p:val>
                                            <p:strVal val="#ppt_x"/>
                                          </p:val>
                                        </p:tav>
                                      </p:tavLst>
                                    </p:anim>
                                    <p:anim calcmode="lin" valueType="num">
                                      <p:cBhvr additive="base">
                                        <p:cTn id="244" dur="500" fill="hold"/>
                                        <p:tgtEl>
                                          <p:spTgt spid="157"/>
                                        </p:tgtEl>
                                        <p:attrNameLst>
                                          <p:attrName>ppt_y</p:attrName>
                                        </p:attrNameLst>
                                      </p:cBhvr>
                                      <p:tavLst>
                                        <p:tav tm="0">
                                          <p:val>
                                            <p:strVal val="1+#ppt_h/2"/>
                                          </p:val>
                                        </p:tav>
                                        <p:tav tm="100000">
                                          <p:val>
                                            <p:strVal val="#ppt_y"/>
                                          </p:val>
                                        </p:tav>
                                      </p:tavLst>
                                    </p:anim>
                                  </p:childTnLst>
                                </p:cTn>
                              </p:par>
                              <p:par>
                                <p:cTn id="245" presetID="2" presetClass="entr" presetSubtype="1" fill="hold" grpId="0" nodeType="withEffect">
                                  <p:stCondLst>
                                    <p:cond delay="0"/>
                                  </p:stCondLst>
                                  <p:childTnLst>
                                    <p:set>
                                      <p:cBhvr>
                                        <p:cTn id="246" dur="1" fill="hold">
                                          <p:stCondLst>
                                            <p:cond delay="0"/>
                                          </p:stCondLst>
                                        </p:cTn>
                                        <p:tgtEl>
                                          <p:spTgt spid="158"/>
                                        </p:tgtEl>
                                        <p:attrNameLst>
                                          <p:attrName>style.visibility</p:attrName>
                                        </p:attrNameLst>
                                      </p:cBhvr>
                                      <p:to>
                                        <p:strVal val="visible"/>
                                      </p:to>
                                    </p:set>
                                    <p:anim calcmode="lin" valueType="num">
                                      <p:cBhvr additive="base">
                                        <p:cTn id="247" dur="500" fill="hold"/>
                                        <p:tgtEl>
                                          <p:spTgt spid="158"/>
                                        </p:tgtEl>
                                        <p:attrNameLst>
                                          <p:attrName>ppt_x</p:attrName>
                                        </p:attrNameLst>
                                      </p:cBhvr>
                                      <p:tavLst>
                                        <p:tav tm="0">
                                          <p:val>
                                            <p:strVal val="#ppt_x"/>
                                          </p:val>
                                        </p:tav>
                                        <p:tav tm="100000">
                                          <p:val>
                                            <p:strVal val="#ppt_x"/>
                                          </p:val>
                                        </p:tav>
                                      </p:tavLst>
                                    </p:anim>
                                    <p:anim calcmode="lin" valueType="num">
                                      <p:cBhvr additive="base">
                                        <p:cTn id="248" dur="500" fill="hold"/>
                                        <p:tgtEl>
                                          <p:spTgt spid="158"/>
                                        </p:tgtEl>
                                        <p:attrNameLst>
                                          <p:attrName>ppt_y</p:attrName>
                                        </p:attrNameLst>
                                      </p:cBhvr>
                                      <p:tavLst>
                                        <p:tav tm="0">
                                          <p:val>
                                            <p:strVal val="0-#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159"/>
                                        </p:tgtEl>
                                        <p:attrNameLst>
                                          <p:attrName>style.visibility</p:attrName>
                                        </p:attrNameLst>
                                      </p:cBhvr>
                                      <p:to>
                                        <p:strVal val="visible"/>
                                      </p:to>
                                    </p:set>
                                    <p:anim calcmode="lin" valueType="num">
                                      <p:cBhvr additive="base">
                                        <p:cTn id="251" dur="500" fill="hold"/>
                                        <p:tgtEl>
                                          <p:spTgt spid="159"/>
                                        </p:tgtEl>
                                        <p:attrNameLst>
                                          <p:attrName>ppt_x</p:attrName>
                                        </p:attrNameLst>
                                      </p:cBhvr>
                                      <p:tavLst>
                                        <p:tav tm="0">
                                          <p:val>
                                            <p:strVal val="#ppt_x"/>
                                          </p:val>
                                        </p:tav>
                                        <p:tav tm="100000">
                                          <p:val>
                                            <p:strVal val="#ppt_x"/>
                                          </p:val>
                                        </p:tav>
                                      </p:tavLst>
                                    </p:anim>
                                    <p:anim calcmode="lin" valueType="num">
                                      <p:cBhvr additive="base">
                                        <p:cTn id="252" dur="500" fill="hold"/>
                                        <p:tgtEl>
                                          <p:spTgt spid="159"/>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160"/>
                                        </p:tgtEl>
                                        <p:attrNameLst>
                                          <p:attrName>style.visibility</p:attrName>
                                        </p:attrNameLst>
                                      </p:cBhvr>
                                      <p:to>
                                        <p:strVal val="visible"/>
                                      </p:to>
                                    </p:set>
                                    <p:anim calcmode="lin" valueType="num">
                                      <p:cBhvr additive="base">
                                        <p:cTn id="255" dur="500" fill="hold"/>
                                        <p:tgtEl>
                                          <p:spTgt spid="160"/>
                                        </p:tgtEl>
                                        <p:attrNameLst>
                                          <p:attrName>ppt_x</p:attrName>
                                        </p:attrNameLst>
                                      </p:cBhvr>
                                      <p:tavLst>
                                        <p:tav tm="0">
                                          <p:val>
                                            <p:strVal val="#ppt_x"/>
                                          </p:val>
                                        </p:tav>
                                        <p:tav tm="100000">
                                          <p:val>
                                            <p:strVal val="#ppt_x"/>
                                          </p:val>
                                        </p:tav>
                                      </p:tavLst>
                                    </p:anim>
                                    <p:anim calcmode="lin" valueType="num">
                                      <p:cBhvr additive="base">
                                        <p:cTn id="256" dur="500" fill="hold"/>
                                        <p:tgtEl>
                                          <p:spTgt spid="160"/>
                                        </p:tgtEl>
                                        <p:attrNameLst>
                                          <p:attrName>ppt_y</p:attrName>
                                        </p:attrNameLst>
                                      </p:cBhvr>
                                      <p:tavLst>
                                        <p:tav tm="0">
                                          <p:val>
                                            <p:strVal val="1+#ppt_h/2"/>
                                          </p:val>
                                        </p:tav>
                                        <p:tav tm="100000">
                                          <p:val>
                                            <p:strVal val="#ppt_y"/>
                                          </p:val>
                                        </p:tav>
                                      </p:tavLst>
                                    </p:anim>
                                  </p:childTnLst>
                                </p:cTn>
                              </p:par>
                              <p:par>
                                <p:cTn id="257" presetID="2" presetClass="entr" presetSubtype="3" fill="hold" grpId="0" nodeType="withEffect">
                                  <p:stCondLst>
                                    <p:cond delay="0"/>
                                  </p:stCondLst>
                                  <p:childTnLst>
                                    <p:set>
                                      <p:cBhvr>
                                        <p:cTn id="258" dur="1" fill="hold">
                                          <p:stCondLst>
                                            <p:cond delay="0"/>
                                          </p:stCondLst>
                                        </p:cTn>
                                        <p:tgtEl>
                                          <p:spTgt spid="161"/>
                                        </p:tgtEl>
                                        <p:attrNameLst>
                                          <p:attrName>style.visibility</p:attrName>
                                        </p:attrNameLst>
                                      </p:cBhvr>
                                      <p:to>
                                        <p:strVal val="visible"/>
                                      </p:to>
                                    </p:set>
                                    <p:anim calcmode="lin" valueType="num">
                                      <p:cBhvr additive="base">
                                        <p:cTn id="259" dur="500" fill="hold"/>
                                        <p:tgtEl>
                                          <p:spTgt spid="161"/>
                                        </p:tgtEl>
                                        <p:attrNameLst>
                                          <p:attrName>ppt_x</p:attrName>
                                        </p:attrNameLst>
                                      </p:cBhvr>
                                      <p:tavLst>
                                        <p:tav tm="0">
                                          <p:val>
                                            <p:strVal val="1+#ppt_w/2"/>
                                          </p:val>
                                        </p:tav>
                                        <p:tav tm="100000">
                                          <p:val>
                                            <p:strVal val="#ppt_x"/>
                                          </p:val>
                                        </p:tav>
                                      </p:tavLst>
                                    </p:anim>
                                    <p:anim calcmode="lin" valueType="num">
                                      <p:cBhvr additive="base">
                                        <p:cTn id="260" dur="500" fill="hold"/>
                                        <p:tgtEl>
                                          <p:spTgt spid="161"/>
                                        </p:tgtEl>
                                        <p:attrNameLst>
                                          <p:attrName>ppt_y</p:attrName>
                                        </p:attrNameLst>
                                      </p:cBhvr>
                                      <p:tavLst>
                                        <p:tav tm="0">
                                          <p:val>
                                            <p:strVal val="0-#ppt_h/2"/>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162"/>
                                        </p:tgtEl>
                                        <p:attrNameLst>
                                          <p:attrName>style.visibility</p:attrName>
                                        </p:attrNameLst>
                                      </p:cBhvr>
                                      <p:to>
                                        <p:strVal val="visible"/>
                                      </p:to>
                                    </p:set>
                                    <p:anim calcmode="lin" valueType="num">
                                      <p:cBhvr additive="base">
                                        <p:cTn id="263" dur="500" fill="hold"/>
                                        <p:tgtEl>
                                          <p:spTgt spid="162"/>
                                        </p:tgtEl>
                                        <p:attrNameLst>
                                          <p:attrName>ppt_x</p:attrName>
                                        </p:attrNameLst>
                                      </p:cBhvr>
                                      <p:tavLst>
                                        <p:tav tm="0">
                                          <p:val>
                                            <p:strVal val="1+#ppt_w/2"/>
                                          </p:val>
                                        </p:tav>
                                        <p:tav tm="100000">
                                          <p:val>
                                            <p:strVal val="#ppt_x"/>
                                          </p:val>
                                        </p:tav>
                                      </p:tavLst>
                                    </p:anim>
                                    <p:anim calcmode="lin" valueType="num">
                                      <p:cBhvr additive="base">
                                        <p:cTn id="264" dur="500" fill="hold"/>
                                        <p:tgtEl>
                                          <p:spTgt spid="162"/>
                                        </p:tgtEl>
                                        <p:attrNameLst>
                                          <p:attrName>ppt_y</p:attrName>
                                        </p:attrNameLst>
                                      </p:cBhvr>
                                      <p:tavLst>
                                        <p:tav tm="0">
                                          <p:val>
                                            <p:strVal val="#ppt_y"/>
                                          </p:val>
                                        </p:tav>
                                        <p:tav tm="100000">
                                          <p:val>
                                            <p:strVal val="#ppt_y"/>
                                          </p:val>
                                        </p:tav>
                                      </p:tavLst>
                                    </p:anim>
                                  </p:childTnLst>
                                </p:cTn>
                              </p:par>
                              <p:par>
                                <p:cTn id="265" presetID="2" presetClass="entr" presetSubtype="12" fill="hold" grpId="0" nodeType="withEffect">
                                  <p:stCondLst>
                                    <p:cond delay="0"/>
                                  </p:stCondLst>
                                  <p:childTnLst>
                                    <p:set>
                                      <p:cBhvr>
                                        <p:cTn id="266" dur="1" fill="hold">
                                          <p:stCondLst>
                                            <p:cond delay="0"/>
                                          </p:stCondLst>
                                        </p:cTn>
                                        <p:tgtEl>
                                          <p:spTgt spid="163"/>
                                        </p:tgtEl>
                                        <p:attrNameLst>
                                          <p:attrName>style.visibility</p:attrName>
                                        </p:attrNameLst>
                                      </p:cBhvr>
                                      <p:to>
                                        <p:strVal val="visible"/>
                                      </p:to>
                                    </p:set>
                                    <p:anim calcmode="lin" valueType="num">
                                      <p:cBhvr additive="base">
                                        <p:cTn id="267" dur="500" fill="hold"/>
                                        <p:tgtEl>
                                          <p:spTgt spid="163"/>
                                        </p:tgtEl>
                                        <p:attrNameLst>
                                          <p:attrName>ppt_x</p:attrName>
                                        </p:attrNameLst>
                                      </p:cBhvr>
                                      <p:tavLst>
                                        <p:tav tm="0">
                                          <p:val>
                                            <p:strVal val="0-#ppt_w/2"/>
                                          </p:val>
                                        </p:tav>
                                        <p:tav tm="100000">
                                          <p:val>
                                            <p:strVal val="#ppt_x"/>
                                          </p:val>
                                        </p:tav>
                                      </p:tavLst>
                                    </p:anim>
                                    <p:anim calcmode="lin" valueType="num">
                                      <p:cBhvr additive="base">
                                        <p:cTn id="268" dur="500" fill="hold"/>
                                        <p:tgtEl>
                                          <p:spTgt spid="163"/>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164"/>
                                        </p:tgtEl>
                                        <p:attrNameLst>
                                          <p:attrName>style.visibility</p:attrName>
                                        </p:attrNameLst>
                                      </p:cBhvr>
                                      <p:to>
                                        <p:strVal val="visible"/>
                                      </p:to>
                                    </p:set>
                                    <p:anim calcmode="lin" valueType="num">
                                      <p:cBhvr additive="base">
                                        <p:cTn id="271" dur="500" fill="hold"/>
                                        <p:tgtEl>
                                          <p:spTgt spid="164"/>
                                        </p:tgtEl>
                                        <p:attrNameLst>
                                          <p:attrName>ppt_x</p:attrName>
                                        </p:attrNameLst>
                                      </p:cBhvr>
                                      <p:tavLst>
                                        <p:tav tm="0">
                                          <p:val>
                                            <p:strVal val="#ppt_x"/>
                                          </p:val>
                                        </p:tav>
                                        <p:tav tm="100000">
                                          <p:val>
                                            <p:strVal val="#ppt_x"/>
                                          </p:val>
                                        </p:tav>
                                      </p:tavLst>
                                    </p:anim>
                                    <p:anim calcmode="lin" valueType="num">
                                      <p:cBhvr additive="base">
                                        <p:cTn id="272" dur="500" fill="hold"/>
                                        <p:tgtEl>
                                          <p:spTgt spid="164"/>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165"/>
                                        </p:tgtEl>
                                        <p:attrNameLst>
                                          <p:attrName>style.visibility</p:attrName>
                                        </p:attrNameLst>
                                      </p:cBhvr>
                                      <p:to>
                                        <p:strVal val="visible"/>
                                      </p:to>
                                    </p:set>
                                    <p:anim calcmode="lin" valueType="num">
                                      <p:cBhvr additive="base">
                                        <p:cTn id="275" dur="500" fill="hold"/>
                                        <p:tgtEl>
                                          <p:spTgt spid="165"/>
                                        </p:tgtEl>
                                        <p:attrNameLst>
                                          <p:attrName>ppt_x</p:attrName>
                                        </p:attrNameLst>
                                      </p:cBhvr>
                                      <p:tavLst>
                                        <p:tav tm="0">
                                          <p:val>
                                            <p:strVal val="#ppt_x"/>
                                          </p:val>
                                        </p:tav>
                                        <p:tav tm="100000">
                                          <p:val>
                                            <p:strVal val="#ppt_x"/>
                                          </p:val>
                                        </p:tav>
                                      </p:tavLst>
                                    </p:anim>
                                    <p:anim calcmode="lin" valueType="num">
                                      <p:cBhvr additive="base">
                                        <p:cTn id="276" dur="500" fill="hold"/>
                                        <p:tgtEl>
                                          <p:spTgt spid="165"/>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166"/>
                                        </p:tgtEl>
                                        <p:attrNameLst>
                                          <p:attrName>style.visibility</p:attrName>
                                        </p:attrNameLst>
                                      </p:cBhvr>
                                      <p:to>
                                        <p:strVal val="visible"/>
                                      </p:to>
                                    </p:set>
                                    <p:anim calcmode="lin" valueType="num">
                                      <p:cBhvr additive="base">
                                        <p:cTn id="279" dur="500" fill="hold"/>
                                        <p:tgtEl>
                                          <p:spTgt spid="166"/>
                                        </p:tgtEl>
                                        <p:attrNameLst>
                                          <p:attrName>ppt_x</p:attrName>
                                        </p:attrNameLst>
                                      </p:cBhvr>
                                      <p:tavLst>
                                        <p:tav tm="0">
                                          <p:val>
                                            <p:strVal val="#ppt_x"/>
                                          </p:val>
                                        </p:tav>
                                        <p:tav tm="100000">
                                          <p:val>
                                            <p:strVal val="#ppt_x"/>
                                          </p:val>
                                        </p:tav>
                                      </p:tavLst>
                                    </p:anim>
                                    <p:anim calcmode="lin" valueType="num">
                                      <p:cBhvr additive="base">
                                        <p:cTn id="280" dur="500" fill="hold"/>
                                        <p:tgtEl>
                                          <p:spTgt spid="166"/>
                                        </p:tgtEl>
                                        <p:attrNameLst>
                                          <p:attrName>ppt_y</p:attrName>
                                        </p:attrNameLst>
                                      </p:cBhvr>
                                      <p:tavLst>
                                        <p:tav tm="0">
                                          <p:val>
                                            <p:strVal val="1+#ppt_h/2"/>
                                          </p:val>
                                        </p:tav>
                                        <p:tav tm="100000">
                                          <p:val>
                                            <p:strVal val="#ppt_y"/>
                                          </p:val>
                                        </p:tav>
                                      </p:tavLst>
                                    </p:anim>
                                  </p:childTnLst>
                                </p:cTn>
                              </p:par>
                              <p:par>
                                <p:cTn id="281" presetID="2" presetClass="entr" presetSubtype="8" fill="hold" grpId="0" nodeType="withEffect">
                                  <p:stCondLst>
                                    <p:cond delay="0"/>
                                  </p:stCondLst>
                                  <p:childTnLst>
                                    <p:set>
                                      <p:cBhvr>
                                        <p:cTn id="282" dur="1" fill="hold">
                                          <p:stCondLst>
                                            <p:cond delay="0"/>
                                          </p:stCondLst>
                                        </p:cTn>
                                        <p:tgtEl>
                                          <p:spTgt spid="167"/>
                                        </p:tgtEl>
                                        <p:attrNameLst>
                                          <p:attrName>style.visibility</p:attrName>
                                        </p:attrNameLst>
                                      </p:cBhvr>
                                      <p:to>
                                        <p:strVal val="visible"/>
                                      </p:to>
                                    </p:set>
                                    <p:anim calcmode="lin" valueType="num">
                                      <p:cBhvr additive="base">
                                        <p:cTn id="283" dur="500" fill="hold"/>
                                        <p:tgtEl>
                                          <p:spTgt spid="167"/>
                                        </p:tgtEl>
                                        <p:attrNameLst>
                                          <p:attrName>ppt_x</p:attrName>
                                        </p:attrNameLst>
                                      </p:cBhvr>
                                      <p:tavLst>
                                        <p:tav tm="0">
                                          <p:val>
                                            <p:strVal val="0-#ppt_w/2"/>
                                          </p:val>
                                        </p:tav>
                                        <p:tav tm="100000">
                                          <p:val>
                                            <p:strVal val="#ppt_x"/>
                                          </p:val>
                                        </p:tav>
                                      </p:tavLst>
                                    </p:anim>
                                    <p:anim calcmode="lin" valueType="num">
                                      <p:cBhvr additive="base">
                                        <p:cTn id="284" dur="500" fill="hold"/>
                                        <p:tgtEl>
                                          <p:spTgt spid="167"/>
                                        </p:tgtEl>
                                        <p:attrNameLst>
                                          <p:attrName>ppt_y</p:attrName>
                                        </p:attrNameLst>
                                      </p:cBhvr>
                                      <p:tavLst>
                                        <p:tav tm="0">
                                          <p:val>
                                            <p:strVal val="#ppt_y"/>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168"/>
                                        </p:tgtEl>
                                        <p:attrNameLst>
                                          <p:attrName>style.visibility</p:attrName>
                                        </p:attrNameLst>
                                      </p:cBhvr>
                                      <p:to>
                                        <p:strVal val="visible"/>
                                      </p:to>
                                    </p:set>
                                    <p:anim calcmode="lin" valueType="num">
                                      <p:cBhvr additive="base">
                                        <p:cTn id="287" dur="500" fill="hold"/>
                                        <p:tgtEl>
                                          <p:spTgt spid="168"/>
                                        </p:tgtEl>
                                        <p:attrNameLst>
                                          <p:attrName>ppt_x</p:attrName>
                                        </p:attrNameLst>
                                      </p:cBhvr>
                                      <p:tavLst>
                                        <p:tav tm="0">
                                          <p:val>
                                            <p:strVal val="#ppt_x"/>
                                          </p:val>
                                        </p:tav>
                                        <p:tav tm="100000">
                                          <p:val>
                                            <p:strVal val="#ppt_x"/>
                                          </p:val>
                                        </p:tav>
                                      </p:tavLst>
                                    </p:anim>
                                    <p:anim calcmode="lin" valueType="num">
                                      <p:cBhvr additive="base">
                                        <p:cTn id="288" dur="500" fill="hold"/>
                                        <p:tgtEl>
                                          <p:spTgt spid="168"/>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169"/>
                                        </p:tgtEl>
                                        <p:attrNameLst>
                                          <p:attrName>style.visibility</p:attrName>
                                        </p:attrNameLst>
                                      </p:cBhvr>
                                      <p:to>
                                        <p:strVal val="visible"/>
                                      </p:to>
                                    </p:set>
                                    <p:anim calcmode="lin" valueType="num">
                                      <p:cBhvr additive="base">
                                        <p:cTn id="291" dur="500" fill="hold"/>
                                        <p:tgtEl>
                                          <p:spTgt spid="169"/>
                                        </p:tgtEl>
                                        <p:attrNameLst>
                                          <p:attrName>ppt_x</p:attrName>
                                        </p:attrNameLst>
                                      </p:cBhvr>
                                      <p:tavLst>
                                        <p:tav tm="0">
                                          <p:val>
                                            <p:strVal val="#ppt_x"/>
                                          </p:val>
                                        </p:tav>
                                        <p:tav tm="100000">
                                          <p:val>
                                            <p:strVal val="#ppt_x"/>
                                          </p:val>
                                        </p:tav>
                                      </p:tavLst>
                                    </p:anim>
                                    <p:anim calcmode="lin" valueType="num">
                                      <p:cBhvr additive="base">
                                        <p:cTn id="292" dur="500" fill="hold"/>
                                        <p:tgtEl>
                                          <p:spTgt spid="169"/>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170"/>
                                        </p:tgtEl>
                                        <p:attrNameLst>
                                          <p:attrName>style.visibility</p:attrName>
                                        </p:attrNameLst>
                                      </p:cBhvr>
                                      <p:to>
                                        <p:strVal val="visible"/>
                                      </p:to>
                                    </p:set>
                                    <p:anim calcmode="lin" valueType="num">
                                      <p:cBhvr additive="base">
                                        <p:cTn id="295" dur="500" fill="hold"/>
                                        <p:tgtEl>
                                          <p:spTgt spid="170"/>
                                        </p:tgtEl>
                                        <p:attrNameLst>
                                          <p:attrName>ppt_x</p:attrName>
                                        </p:attrNameLst>
                                      </p:cBhvr>
                                      <p:tavLst>
                                        <p:tav tm="0">
                                          <p:val>
                                            <p:strVal val="#ppt_x"/>
                                          </p:val>
                                        </p:tav>
                                        <p:tav tm="100000">
                                          <p:val>
                                            <p:strVal val="#ppt_x"/>
                                          </p:val>
                                        </p:tav>
                                      </p:tavLst>
                                    </p:anim>
                                    <p:anim calcmode="lin" valueType="num">
                                      <p:cBhvr additive="base">
                                        <p:cTn id="296" dur="500" fill="hold"/>
                                        <p:tgtEl>
                                          <p:spTgt spid="170"/>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171"/>
                                        </p:tgtEl>
                                        <p:attrNameLst>
                                          <p:attrName>style.visibility</p:attrName>
                                        </p:attrNameLst>
                                      </p:cBhvr>
                                      <p:to>
                                        <p:strVal val="visible"/>
                                      </p:to>
                                    </p:set>
                                    <p:anim calcmode="lin" valueType="num">
                                      <p:cBhvr additive="base">
                                        <p:cTn id="299" dur="500" fill="hold"/>
                                        <p:tgtEl>
                                          <p:spTgt spid="171"/>
                                        </p:tgtEl>
                                        <p:attrNameLst>
                                          <p:attrName>ppt_x</p:attrName>
                                        </p:attrNameLst>
                                      </p:cBhvr>
                                      <p:tavLst>
                                        <p:tav tm="0">
                                          <p:val>
                                            <p:strVal val="#ppt_x"/>
                                          </p:val>
                                        </p:tav>
                                        <p:tav tm="100000">
                                          <p:val>
                                            <p:strVal val="#ppt_x"/>
                                          </p:val>
                                        </p:tav>
                                      </p:tavLst>
                                    </p:anim>
                                    <p:anim calcmode="lin" valueType="num">
                                      <p:cBhvr additive="base">
                                        <p:cTn id="300" dur="500" fill="hold"/>
                                        <p:tgtEl>
                                          <p:spTgt spid="171"/>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172"/>
                                        </p:tgtEl>
                                        <p:attrNameLst>
                                          <p:attrName>style.visibility</p:attrName>
                                        </p:attrNameLst>
                                      </p:cBhvr>
                                      <p:to>
                                        <p:strVal val="visible"/>
                                      </p:to>
                                    </p:set>
                                    <p:anim calcmode="lin" valueType="num">
                                      <p:cBhvr additive="base">
                                        <p:cTn id="303" dur="500" fill="hold"/>
                                        <p:tgtEl>
                                          <p:spTgt spid="172"/>
                                        </p:tgtEl>
                                        <p:attrNameLst>
                                          <p:attrName>ppt_x</p:attrName>
                                        </p:attrNameLst>
                                      </p:cBhvr>
                                      <p:tavLst>
                                        <p:tav tm="0">
                                          <p:val>
                                            <p:strVal val="#ppt_x"/>
                                          </p:val>
                                        </p:tav>
                                        <p:tav tm="100000">
                                          <p:val>
                                            <p:strVal val="#ppt_x"/>
                                          </p:val>
                                        </p:tav>
                                      </p:tavLst>
                                    </p:anim>
                                    <p:anim calcmode="lin" valueType="num">
                                      <p:cBhvr additive="base">
                                        <p:cTn id="304" dur="500" fill="hold"/>
                                        <p:tgtEl>
                                          <p:spTgt spid="172"/>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173"/>
                                        </p:tgtEl>
                                        <p:attrNameLst>
                                          <p:attrName>style.visibility</p:attrName>
                                        </p:attrNameLst>
                                      </p:cBhvr>
                                      <p:to>
                                        <p:strVal val="visible"/>
                                      </p:to>
                                    </p:set>
                                    <p:anim calcmode="lin" valueType="num">
                                      <p:cBhvr additive="base">
                                        <p:cTn id="307" dur="500" fill="hold"/>
                                        <p:tgtEl>
                                          <p:spTgt spid="173"/>
                                        </p:tgtEl>
                                        <p:attrNameLst>
                                          <p:attrName>ppt_x</p:attrName>
                                        </p:attrNameLst>
                                      </p:cBhvr>
                                      <p:tavLst>
                                        <p:tav tm="0">
                                          <p:val>
                                            <p:strVal val="#ppt_x"/>
                                          </p:val>
                                        </p:tav>
                                        <p:tav tm="100000">
                                          <p:val>
                                            <p:strVal val="#ppt_x"/>
                                          </p:val>
                                        </p:tav>
                                      </p:tavLst>
                                    </p:anim>
                                    <p:anim calcmode="lin" valueType="num">
                                      <p:cBhvr additive="base">
                                        <p:cTn id="308" dur="500" fill="hold"/>
                                        <p:tgtEl>
                                          <p:spTgt spid="173"/>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174"/>
                                        </p:tgtEl>
                                        <p:attrNameLst>
                                          <p:attrName>style.visibility</p:attrName>
                                        </p:attrNameLst>
                                      </p:cBhvr>
                                      <p:to>
                                        <p:strVal val="visible"/>
                                      </p:to>
                                    </p:set>
                                    <p:anim calcmode="lin" valueType="num">
                                      <p:cBhvr additive="base">
                                        <p:cTn id="311" dur="500" fill="hold"/>
                                        <p:tgtEl>
                                          <p:spTgt spid="174"/>
                                        </p:tgtEl>
                                        <p:attrNameLst>
                                          <p:attrName>ppt_x</p:attrName>
                                        </p:attrNameLst>
                                      </p:cBhvr>
                                      <p:tavLst>
                                        <p:tav tm="0">
                                          <p:val>
                                            <p:strVal val="#ppt_x"/>
                                          </p:val>
                                        </p:tav>
                                        <p:tav tm="100000">
                                          <p:val>
                                            <p:strVal val="#ppt_x"/>
                                          </p:val>
                                        </p:tav>
                                      </p:tavLst>
                                    </p:anim>
                                    <p:anim calcmode="lin" valueType="num">
                                      <p:cBhvr additive="base">
                                        <p:cTn id="312" dur="500" fill="hold"/>
                                        <p:tgtEl>
                                          <p:spTgt spid="174"/>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175"/>
                                        </p:tgtEl>
                                        <p:attrNameLst>
                                          <p:attrName>style.visibility</p:attrName>
                                        </p:attrNameLst>
                                      </p:cBhvr>
                                      <p:to>
                                        <p:strVal val="visible"/>
                                      </p:to>
                                    </p:set>
                                    <p:anim calcmode="lin" valueType="num">
                                      <p:cBhvr additive="base">
                                        <p:cTn id="315" dur="500" fill="hold"/>
                                        <p:tgtEl>
                                          <p:spTgt spid="175"/>
                                        </p:tgtEl>
                                        <p:attrNameLst>
                                          <p:attrName>ppt_x</p:attrName>
                                        </p:attrNameLst>
                                      </p:cBhvr>
                                      <p:tavLst>
                                        <p:tav tm="0">
                                          <p:val>
                                            <p:strVal val="#ppt_x"/>
                                          </p:val>
                                        </p:tav>
                                        <p:tav tm="100000">
                                          <p:val>
                                            <p:strVal val="#ppt_x"/>
                                          </p:val>
                                        </p:tav>
                                      </p:tavLst>
                                    </p:anim>
                                    <p:anim calcmode="lin" valueType="num">
                                      <p:cBhvr additive="base">
                                        <p:cTn id="316" dur="500" fill="hold"/>
                                        <p:tgtEl>
                                          <p:spTgt spid="175"/>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176"/>
                                        </p:tgtEl>
                                        <p:attrNameLst>
                                          <p:attrName>style.visibility</p:attrName>
                                        </p:attrNameLst>
                                      </p:cBhvr>
                                      <p:to>
                                        <p:strVal val="visible"/>
                                      </p:to>
                                    </p:set>
                                    <p:anim calcmode="lin" valueType="num">
                                      <p:cBhvr additive="base">
                                        <p:cTn id="319" dur="500" fill="hold"/>
                                        <p:tgtEl>
                                          <p:spTgt spid="176"/>
                                        </p:tgtEl>
                                        <p:attrNameLst>
                                          <p:attrName>ppt_x</p:attrName>
                                        </p:attrNameLst>
                                      </p:cBhvr>
                                      <p:tavLst>
                                        <p:tav tm="0">
                                          <p:val>
                                            <p:strVal val="#ppt_x"/>
                                          </p:val>
                                        </p:tav>
                                        <p:tav tm="100000">
                                          <p:val>
                                            <p:strVal val="#ppt_x"/>
                                          </p:val>
                                        </p:tav>
                                      </p:tavLst>
                                    </p:anim>
                                    <p:anim calcmode="lin" valueType="num">
                                      <p:cBhvr additive="base">
                                        <p:cTn id="320" dur="500" fill="hold"/>
                                        <p:tgtEl>
                                          <p:spTgt spid="176"/>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177"/>
                                        </p:tgtEl>
                                        <p:attrNameLst>
                                          <p:attrName>style.visibility</p:attrName>
                                        </p:attrNameLst>
                                      </p:cBhvr>
                                      <p:to>
                                        <p:strVal val="visible"/>
                                      </p:to>
                                    </p:set>
                                    <p:anim calcmode="lin" valueType="num">
                                      <p:cBhvr additive="base">
                                        <p:cTn id="323" dur="500" fill="hold"/>
                                        <p:tgtEl>
                                          <p:spTgt spid="177"/>
                                        </p:tgtEl>
                                        <p:attrNameLst>
                                          <p:attrName>ppt_x</p:attrName>
                                        </p:attrNameLst>
                                      </p:cBhvr>
                                      <p:tavLst>
                                        <p:tav tm="0">
                                          <p:val>
                                            <p:strVal val="#ppt_x"/>
                                          </p:val>
                                        </p:tav>
                                        <p:tav tm="100000">
                                          <p:val>
                                            <p:strVal val="#ppt_x"/>
                                          </p:val>
                                        </p:tav>
                                      </p:tavLst>
                                    </p:anim>
                                    <p:anim calcmode="lin" valueType="num">
                                      <p:cBhvr additive="base">
                                        <p:cTn id="324" dur="500" fill="hold"/>
                                        <p:tgtEl>
                                          <p:spTgt spid="177"/>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78"/>
                                        </p:tgtEl>
                                        <p:attrNameLst>
                                          <p:attrName>style.visibility</p:attrName>
                                        </p:attrNameLst>
                                      </p:cBhvr>
                                      <p:to>
                                        <p:strVal val="visible"/>
                                      </p:to>
                                    </p:set>
                                    <p:anim calcmode="lin" valueType="num">
                                      <p:cBhvr additive="base">
                                        <p:cTn id="327" dur="500" fill="hold"/>
                                        <p:tgtEl>
                                          <p:spTgt spid="178"/>
                                        </p:tgtEl>
                                        <p:attrNameLst>
                                          <p:attrName>ppt_x</p:attrName>
                                        </p:attrNameLst>
                                      </p:cBhvr>
                                      <p:tavLst>
                                        <p:tav tm="0">
                                          <p:val>
                                            <p:strVal val="#ppt_x"/>
                                          </p:val>
                                        </p:tav>
                                        <p:tav tm="100000">
                                          <p:val>
                                            <p:strVal val="#ppt_x"/>
                                          </p:val>
                                        </p:tav>
                                      </p:tavLst>
                                    </p:anim>
                                    <p:anim calcmode="lin" valueType="num">
                                      <p:cBhvr additive="base">
                                        <p:cTn id="328" dur="500" fill="hold"/>
                                        <p:tgtEl>
                                          <p:spTgt spid="178"/>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79"/>
                                        </p:tgtEl>
                                        <p:attrNameLst>
                                          <p:attrName>style.visibility</p:attrName>
                                        </p:attrNameLst>
                                      </p:cBhvr>
                                      <p:to>
                                        <p:strVal val="visible"/>
                                      </p:to>
                                    </p:set>
                                    <p:anim calcmode="lin" valueType="num">
                                      <p:cBhvr additive="base">
                                        <p:cTn id="331" dur="500" fill="hold"/>
                                        <p:tgtEl>
                                          <p:spTgt spid="179"/>
                                        </p:tgtEl>
                                        <p:attrNameLst>
                                          <p:attrName>ppt_x</p:attrName>
                                        </p:attrNameLst>
                                      </p:cBhvr>
                                      <p:tavLst>
                                        <p:tav tm="0">
                                          <p:val>
                                            <p:strVal val="#ppt_x"/>
                                          </p:val>
                                        </p:tav>
                                        <p:tav tm="100000">
                                          <p:val>
                                            <p:strVal val="#ppt_x"/>
                                          </p:val>
                                        </p:tav>
                                      </p:tavLst>
                                    </p:anim>
                                    <p:anim calcmode="lin" valueType="num">
                                      <p:cBhvr additive="base">
                                        <p:cTn id="332" dur="500" fill="hold"/>
                                        <p:tgtEl>
                                          <p:spTgt spid="179"/>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80"/>
                                        </p:tgtEl>
                                        <p:attrNameLst>
                                          <p:attrName>style.visibility</p:attrName>
                                        </p:attrNameLst>
                                      </p:cBhvr>
                                      <p:to>
                                        <p:strVal val="visible"/>
                                      </p:to>
                                    </p:set>
                                    <p:anim calcmode="lin" valueType="num">
                                      <p:cBhvr additive="base">
                                        <p:cTn id="335" dur="500" fill="hold"/>
                                        <p:tgtEl>
                                          <p:spTgt spid="180"/>
                                        </p:tgtEl>
                                        <p:attrNameLst>
                                          <p:attrName>ppt_x</p:attrName>
                                        </p:attrNameLst>
                                      </p:cBhvr>
                                      <p:tavLst>
                                        <p:tav tm="0">
                                          <p:val>
                                            <p:strVal val="#ppt_x"/>
                                          </p:val>
                                        </p:tav>
                                        <p:tav tm="100000">
                                          <p:val>
                                            <p:strVal val="#ppt_x"/>
                                          </p:val>
                                        </p:tav>
                                      </p:tavLst>
                                    </p:anim>
                                    <p:anim calcmode="lin" valueType="num">
                                      <p:cBhvr additive="base">
                                        <p:cTn id="336" dur="500" fill="hold"/>
                                        <p:tgtEl>
                                          <p:spTgt spid="180"/>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81"/>
                                        </p:tgtEl>
                                        <p:attrNameLst>
                                          <p:attrName>style.visibility</p:attrName>
                                        </p:attrNameLst>
                                      </p:cBhvr>
                                      <p:to>
                                        <p:strVal val="visible"/>
                                      </p:to>
                                    </p:set>
                                    <p:anim calcmode="lin" valueType="num">
                                      <p:cBhvr additive="base">
                                        <p:cTn id="339" dur="500" fill="hold"/>
                                        <p:tgtEl>
                                          <p:spTgt spid="181"/>
                                        </p:tgtEl>
                                        <p:attrNameLst>
                                          <p:attrName>ppt_x</p:attrName>
                                        </p:attrNameLst>
                                      </p:cBhvr>
                                      <p:tavLst>
                                        <p:tav tm="0">
                                          <p:val>
                                            <p:strVal val="#ppt_x"/>
                                          </p:val>
                                        </p:tav>
                                        <p:tav tm="100000">
                                          <p:val>
                                            <p:strVal val="#ppt_x"/>
                                          </p:val>
                                        </p:tav>
                                      </p:tavLst>
                                    </p:anim>
                                    <p:anim calcmode="lin" valueType="num">
                                      <p:cBhvr additive="base">
                                        <p:cTn id="340" dur="500" fill="hold"/>
                                        <p:tgtEl>
                                          <p:spTgt spid="181"/>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82"/>
                                        </p:tgtEl>
                                        <p:attrNameLst>
                                          <p:attrName>style.visibility</p:attrName>
                                        </p:attrNameLst>
                                      </p:cBhvr>
                                      <p:to>
                                        <p:strVal val="visible"/>
                                      </p:to>
                                    </p:set>
                                    <p:anim calcmode="lin" valueType="num">
                                      <p:cBhvr additive="base">
                                        <p:cTn id="343" dur="500" fill="hold"/>
                                        <p:tgtEl>
                                          <p:spTgt spid="182"/>
                                        </p:tgtEl>
                                        <p:attrNameLst>
                                          <p:attrName>ppt_x</p:attrName>
                                        </p:attrNameLst>
                                      </p:cBhvr>
                                      <p:tavLst>
                                        <p:tav tm="0">
                                          <p:val>
                                            <p:strVal val="#ppt_x"/>
                                          </p:val>
                                        </p:tav>
                                        <p:tav tm="100000">
                                          <p:val>
                                            <p:strVal val="#ppt_x"/>
                                          </p:val>
                                        </p:tav>
                                      </p:tavLst>
                                    </p:anim>
                                    <p:anim calcmode="lin" valueType="num">
                                      <p:cBhvr additive="base">
                                        <p:cTn id="344" dur="500" fill="hold"/>
                                        <p:tgtEl>
                                          <p:spTgt spid="182"/>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83"/>
                                        </p:tgtEl>
                                        <p:attrNameLst>
                                          <p:attrName>style.visibility</p:attrName>
                                        </p:attrNameLst>
                                      </p:cBhvr>
                                      <p:to>
                                        <p:strVal val="visible"/>
                                      </p:to>
                                    </p:set>
                                    <p:anim calcmode="lin" valueType="num">
                                      <p:cBhvr additive="base">
                                        <p:cTn id="347" dur="500" fill="hold"/>
                                        <p:tgtEl>
                                          <p:spTgt spid="183"/>
                                        </p:tgtEl>
                                        <p:attrNameLst>
                                          <p:attrName>ppt_x</p:attrName>
                                        </p:attrNameLst>
                                      </p:cBhvr>
                                      <p:tavLst>
                                        <p:tav tm="0">
                                          <p:val>
                                            <p:strVal val="#ppt_x"/>
                                          </p:val>
                                        </p:tav>
                                        <p:tav tm="100000">
                                          <p:val>
                                            <p:strVal val="#ppt_x"/>
                                          </p:val>
                                        </p:tav>
                                      </p:tavLst>
                                    </p:anim>
                                    <p:anim calcmode="lin" valueType="num">
                                      <p:cBhvr additive="base">
                                        <p:cTn id="348" dur="500" fill="hold"/>
                                        <p:tgtEl>
                                          <p:spTgt spid="183"/>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84"/>
                                        </p:tgtEl>
                                        <p:attrNameLst>
                                          <p:attrName>style.visibility</p:attrName>
                                        </p:attrNameLst>
                                      </p:cBhvr>
                                      <p:to>
                                        <p:strVal val="visible"/>
                                      </p:to>
                                    </p:set>
                                    <p:anim calcmode="lin" valueType="num">
                                      <p:cBhvr additive="base">
                                        <p:cTn id="351" dur="500" fill="hold"/>
                                        <p:tgtEl>
                                          <p:spTgt spid="184"/>
                                        </p:tgtEl>
                                        <p:attrNameLst>
                                          <p:attrName>ppt_x</p:attrName>
                                        </p:attrNameLst>
                                      </p:cBhvr>
                                      <p:tavLst>
                                        <p:tav tm="0">
                                          <p:val>
                                            <p:strVal val="#ppt_x"/>
                                          </p:val>
                                        </p:tav>
                                        <p:tav tm="100000">
                                          <p:val>
                                            <p:strVal val="#ppt_x"/>
                                          </p:val>
                                        </p:tav>
                                      </p:tavLst>
                                    </p:anim>
                                    <p:anim calcmode="lin" valueType="num">
                                      <p:cBhvr additive="base">
                                        <p:cTn id="352" dur="500" fill="hold"/>
                                        <p:tgtEl>
                                          <p:spTgt spid="184"/>
                                        </p:tgtEl>
                                        <p:attrNameLst>
                                          <p:attrName>ppt_y</p:attrName>
                                        </p:attrNameLst>
                                      </p:cBhvr>
                                      <p:tavLst>
                                        <p:tav tm="0">
                                          <p:val>
                                            <p:strVal val="1+#ppt_h/2"/>
                                          </p:val>
                                        </p:tav>
                                        <p:tav tm="100000">
                                          <p:val>
                                            <p:strVal val="#ppt_y"/>
                                          </p:val>
                                        </p:tav>
                                      </p:tavLst>
                                    </p:anim>
                                  </p:childTnLst>
                                </p:cTn>
                              </p:par>
                            </p:childTnLst>
                          </p:cTn>
                        </p:par>
                        <p:par>
                          <p:cTn id="353" fill="hold">
                            <p:stCondLst>
                              <p:cond delay="1250"/>
                            </p:stCondLst>
                            <p:childTnLst>
                              <p:par>
                                <p:cTn id="354" presetID="10" presetClass="entr" presetSubtype="0" fill="hold" grpId="0" nodeType="afterEffect">
                                  <p:stCondLst>
                                    <p:cond delay="0"/>
                                  </p:stCondLst>
                                  <p:childTnLst>
                                    <p:set>
                                      <p:cBhvr>
                                        <p:cTn id="355" dur="1" fill="hold">
                                          <p:stCondLst>
                                            <p:cond delay="0"/>
                                          </p:stCondLst>
                                        </p:cTn>
                                        <p:tgtEl>
                                          <p:spTgt spid="194"/>
                                        </p:tgtEl>
                                        <p:attrNameLst>
                                          <p:attrName>style.visibility</p:attrName>
                                        </p:attrNameLst>
                                      </p:cBhvr>
                                      <p:to>
                                        <p:strVal val="visible"/>
                                      </p:to>
                                    </p:set>
                                    <p:animEffect transition="in" filter="fade">
                                      <p:cBhvr>
                                        <p:cTn id="356" dur="500"/>
                                        <p:tgtEl>
                                          <p:spTgt spid="194"/>
                                        </p:tgtEl>
                                      </p:cBhvr>
                                    </p:animEffect>
                                  </p:childTnLst>
                                </p:cTn>
                              </p:par>
                            </p:childTnLst>
                          </p:cTn>
                        </p:par>
                        <p:par>
                          <p:cTn id="357" fill="hold">
                            <p:stCondLst>
                              <p:cond delay="1750"/>
                            </p:stCondLst>
                            <p:childTnLst>
                              <p:par>
                                <p:cTn id="358" presetID="42" presetClass="entr" presetSubtype="0" fill="hold" grpId="0" nodeType="afterEffect">
                                  <p:stCondLst>
                                    <p:cond delay="0"/>
                                  </p:stCondLst>
                                  <p:childTnLst>
                                    <p:set>
                                      <p:cBhvr>
                                        <p:cTn id="359" dur="1" fill="hold">
                                          <p:stCondLst>
                                            <p:cond delay="0"/>
                                          </p:stCondLst>
                                        </p:cTn>
                                        <p:tgtEl>
                                          <p:spTgt spid="195"/>
                                        </p:tgtEl>
                                        <p:attrNameLst>
                                          <p:attrName>style.visibility</p:attrName>
                                        </p:attrNameLst>
                                      </p:cBhvr>
                                      <p:to>
                                        <p:strVal val="visible"/>
                                      </p:to>
                                    </p:set>
                                    <p:animEffect transition="in" filter="fade">
                                      <p:cBhvr>
                                        <p:cTn id="360" dur="1000"/>
                                        <p:tgtEl>
                                          <p:spTgt spid="195"/>
                                        </p:tgtEl>
                                      </p:cBhvr>
                                    </p:animEffect>
                                    <p:anim calcmode="lin" valueType="num">
                                      <p:cBhvr>
                                        <p:cTn id="361" dur="1000" fill="hold"/>
                                        <p:tgtEl>
                                          <p:spTgt spid="195"/>
                                        </p:tgtEl>
                                        <p:attrNameLst>
                                          <p:attrName>ppt_x</p:attrName>
                                        </p:attrNameLst>
                                      </p:cBhvr>
                                      <p:tavLst>
                                        <p:tav tm="0">
                                          <p:val>
                                            <p:strVal val="#ppt_x"/>
                                          </p:val>
                                        </p:tav>
                                        <p:tav tm="100000">
                                          <p:val>
                                            <p:strVal val="#ppt_x"/>
                                          </p:val>
                                        </p:tav>
                                      </p:tavLst>
                                    </p:anim>
                                    <p:anim calcmode="lin" valueType="num">
                                      <p:cBhvr>
                                        <p:cTn id="362" dur="1000" fill="hold"/>
                                        <p:tgtEl>
                                          <p:spTgt spid="195"/>
                                        </p:tgtEl>
                                        <p:attrNameLst>
                                          <p:attrName>ppt_y</p:attrName>
                                        </p:attrNameLst>
                                      </p:cBhvr>
                                      <p:tavLst>
                                        <p:tav tm="0">
                                          <p:val>
                                            <p:strVal val="#ppt_y+.1"/>
                                          </p:val>
                                        </p:tav>
                                        <p:tav tm="100000">
                                          <p:val>
                                            <p:strVal val="#ppt_y"/>
                                          </p:val>
                                        </p:tav>
                                      </p:tavLst>
                                    </p:anim>
                                  </p:childTnLst>
                                </p:cTn>
                              </p:par>
                            </p:childTnLst>
                          </p:cTn>
                        </p:par>
                        <p:par>
                          <p:cTn id="363" fill="hold">
                            <p:stCondLst>
                              <p:cond delay="2750"/>
                            </p:stCondLst>
                            <p:childTnLst>
                              <p:par>
                                <p:cTn id="364" presetID="22" presetClass="entr" presetSubtype="8" fill="hold" nodeType="afterEffect">
                                  <p:stCondLst>
                                    <p:cond delay="0"/>
                                  </p:stCondLst>
                                  <p:childTnLst>
                                    <p:set>
                                      <p:cBhvr>
                                        <p:cTn id="365" dur="1" fill="hold">
                                          <p:stCondLst>
                                            <p:cond delay="0"/>
                                          </p:stCondLst>
                                        </p:cTn>
                                        <p:tgtEl>
                                          <p:spTgt spid="185"/>
                                        </p:tgtEl>
                                        <p:attrNameLst>
                                          <p:attrName>style.visibility</p:attrName>
                                        </p:attrNameLst>
                                      </p:cBhvr>
                                      <p:to>
                                        <p:strVal val="visible"/>
                                      </p:to>
                                    </p:set>
                                    <p:animEffect transition="in" filter="wipe(left)">
                                      <p:cBhvr>
                                        <p:cTn id="366" dur="500"/>
                                        <p:tgtEl>
                                          <p:spTgt spid="185"/>
                                        </p:tgtEl>
                                      </p:cBhvr>
                                    </p:animEffect>
                                  </p:childTnLst>
                                </p:cTn>
                              </p:par>
                            </p:childTnLst>
                          </p:cTn>
                        </p:par>
                        <p:par>
                          <p:cTn id="367" fill="hold">
                            <p:stCondLst>
                              <p:cond delay="3250"/>
                            </p:stCondLst>
                            <p:childTnLst>
                              <p:par>
                                <p:cTn id="368" presetID="22" presetClass="entr" presetSubtype="8" fill="hold" grpId="0" nodeType="afterEffect">
                                  <p:stCondLst>
                                    <p:cond delay="0"/>
                                  </p:stCondLst>
                                  <p:childTnLst>
                                    <p:set>
                                      <p:cBhvr>
                                        <p:cTn id="369" dur="1" fill="hold">
                                          <p:stCondLst>
                                            <p:cond delay="0"/>
                                          </p:stCondLst>
                                        </p:cTn>
                                        <p:tgtEl>
                                          <p:spTgt spid="186"/>
                                        </p:tgtEl>
                                        <p:attrNameLst>
                                          <p:attrName>style.visibility</p:attrName>
                                        </p:attrNameLst>
                                      </p:cBhvr>
                                      <p:to>
                                        <p:strVal val="visible"/>
                                      </p:to>
                                    </p:set>
                                    <p:animEffect transition="in" filter="wipe(left)">
                                      <p:cBhvr>
                                        <p:cTn id="370" dur="500"/>
                                        <p:tgtEl>
                                          <p:spTgt spid="186"/>
                                        </p:tgtEl>
                                      </p:cBhvr>
                                    </p:animEffect>
                                  </p:childTnLst>
                                </p:cTn>
                              </p:par>
                              <p:par>
                                <p:cTn id="371" presetID="22" presetClass="entr" presetSubtype="8" fill="hold" grpId="0" nodeType="withEffect">
                                  <p:stCondLst>
                                    <p:cond delay="0"/>
                                  </p:stCondLst>
                                  <p:childTnLst>
                                    <p:set>
                                      <p:cBhvr>
                                        <p:cTn id="372" dur="1" fill="hold">
                                          <p:stCondLst>
                                            <p:cond delay="0"/>
                                          </p:stCondLst>
                                        </p:cTn>
                                        <p:tgtEl>
                                          <p:spTgt spid="187"/>
                                        </p:tgtEl>
                                        <p:attrNameLst>
                                          <p:attrName>style.visibility</p:attrName>
                                        </p:attrNameLst>
                                      </p:cBhvr>
                                      <p:to>
                                        <p:strVal val="visible"/>
                                      </p:to>
                                    </p:set>
                                    <p:animEffect transition="in" filter="wipe(left)">
                                      <p:cBhvr>
                                        <p:cTn id="373" dur="500"/>
                                        <p:tgtEl>
                                          <p:spTgt spid="187"/>
                                        </p:tgtEl>
                                      </p:cBhvr>
                                    </p:animEffect>
                                  </p:childTnLst>
                                </p:cTn>
                              </p:par>
                              <p:par>
                                <p:cTn id="374" presetID="10" presetClass="entr" presetSubtype="0" fill="hold" grpId="0" nodeType="withEffect">
                                  <p:stCondLst>
                                    <p:cond delay="0"/>
                                  </p:stCondLst>
                                  <p:childTnLst>
                                    <p:set>
                                      <p:cBhvr>
                                        <p:cTn id="375" dur="1" fill="hold">
                                          <p:stCondLst>
                                            <p:cond delay="0"/>
                                          </p:stCondLst>
                                        </p:cTn>
                                        <p:tgtEl>
                                          <p:spTgt spid="196"/>
                                        </p:tgtEl>
                                        <p:attrNameLst>
                                          <p:attrName>style.visibility</p:attrName>
                                        </p:attrNameLst>
                                      </p:cBhvr>
                                      <p:to>
                                        <p:strVal val="visible"/>
                                      </p:to>
                                    </p:set>
                                    <p:animEffect transition="in" filter="fade">
                                      <p:cBhvr>
                                        <p:cTn id="376" dur="500"/>
                                        <p:tgtEl>
                                          <p:spTgt spid="196"/>
                                        </p:tgtEl>
                                      </p:cBhvr>
                                    </p:animEffect>
                                  </p:childTnLst>
                                </p:cTn>
                              </p:par>
                            </p:childTnLst>
                          </p:cTn>
                        </p:par>
                        <p:par>
                          <p:cTn id="377" fill="hold">
                            <p:stCondLst>
                              <p:cond delay="3750"/>
                            </p:stCondLst>
                            <p:childTnLst>
                              <p:par>
                                <p:cTn id="378" presetID="42" presetClass="entr" presetSubtype="0" fill="hold" grpId="0" nodeType="afterEffect">
                                  <p:stCondLst>
                                    <p:cond delay="0"/>
                                  </p:stCondLst>
                                  <p:childTnLst>
                                    <p:set>
                                      <p:cBhvr>
                                        <p:cTn id="379" dur="1" fill="hold">
                                          <p:stCondLst>
                                            <p:cond delay="0"/>
                                          </p:stCondLst>
                                        </p:cTn>
                                        <p:tgtEl>
                                          <p:spTgt spid="197"/>
                                        </p:tgtEl>
                                        <p:attrNameLst>
                                          <p:attrName>style.visibility</p:attrName>
                                        </p:attrNameLst>
                                      </p:cBhvr>
                                      <p:to>
                                        <p:strVal val="visible"/>
                                      </p:to>
                                    </p:set>
                                    <p:animEffect transition="in" filter="fade">
                                      <p:cBhvr>
                                        <p:cTn id="380" dur="1000"/>
                                        <p:tgtEl>
                                          <p:spTgt spid="197"/>
                                        </p:tgtEl>
                                      </p:cBhvr>
                                    </p:animEffect>
                                    <p:anim calcmode="lin" valueType="num">
                                      <p:cBhvr>
                                        <p:cTn id="381" dur="1000" fill="hold"/>
                                        <p:tgtEl>
                                          <p:spTgt spid="197"/>
                                        </p:tgtEl>
                                        <p:attrNameLst>
                                          <p:attrName>ppt_x</p:attrName>
                                        </p:attrNameLst>
                                      </p:cBhvr>
                                      <p:tavLst>
                                        <p:tav tm="0">
                                          <p:val>
                                            <p:strVal val="#ppt_x"/>
                                          </p:val>
                                        </p:tav>
                                        <p:tav tm="100000">
                                          <p:val>
                                            <p:strVal val="#ppt_x"/>
                                          </p:val>
                                        </p:tav>
                                      </p:tavLst>
                                    </p:anim>
                                    <p:anim calcmode="lin" valueType="num">
                                      <p:cBhvr>
                                        <p:cTn id="382" dur="1000" fill="hold"/>
                                        <p:tgtEl>
                                          <p:spTgt spid="197"/>
                                        </p:tgtEl>
                                        <p:attrNameLst>
                                          <p:attrName>ppt_y</p:attrName>
                                        </p:attrNameLst>
                                      </p:cBhvr>
                                      <p:tavLst>
                                        <p:tav tm="0">
                                          <p:val>
                                            <p:strVal val="#ppt_y+.1"/>
                                          </p:val>
                                        </p:tav>
                                        <p:tav tm="100000">
                                          <p:val>
                                            <p:strVal val="#ppt_y"/>
                                          </p:val>
                                        </p:tav>
                                      </p:tavLst>
                                    </p:anim>
                                  </p:childTnLst>
                                </p:cTn>
                              </p:par>
                            </p:childTnLst>
                          </p:cTn>
                        </p:par>
                        <p:par>
                          <p:cTn id="383" fill="hold">
                            <p:stCondLst>
                              <p:cond delay="4750"/>
                            </p:stCondLst>
                            <p:childTnLst>
                              <p:par>
                                <p:cTn id="384" presetID="22" presetClass="entr" presetSubtype="8" fill="hold" nodeType="afterEffect">
                                  <p:stCondLst>
                                    <p:cond delay="0"/>
                                  </p:stCondLst>
                                  <p:childTnLst>
                                    <p:set>
                                      <p:cBhvr>
                                        <p:cTn id="385" dur="1" fill="hold">
                                          <p:stCondLst>
                                            <p:cond delay="0"/>
                                          </p:stCondLst>
                                        </p:cTn>
                                        <p:tgtEl>
                                          <p:spTgt spid="188"/>
                                        </p:tgtEl>
                                        <p:attrNameLst>
                                          <p:attrName>style.visibility</p:attrName>
                                        </p:attrNameLst>
                                      </p:cBhvr>
                                      <p:to>
                                        <p:strVal val="visible"/>
                                      </p:to>
                                    </p:set>
                                    <p:animEffect transition="in" filter="wipe(left)">
                                      <p:cBhvr>
                                        <p:cTn id="386" dur="500"/>
                                        <p:tgtEl>
                                          <p:spTgt spid="188"/>
                                        </p:tgtEl>
                                      </p:cBhvr>
                                    </p:animEffect>
                                  </p:childTnLst>
                                </p:cTn>
                              </p:par>
                            </p:childTnLst>
                          </p:cTn>
                        </p:par>
                        <p:par>
                          <p:cTn id="387" fill="hold">
                            <p:stCondLst>
                              <p:cond delay="5250"/>
                            </p:stCondLst>
                            <p:childTnLst>
                              <p:par>
                                <p:cTn id="388" presetID="22" presetClass="entr" presetSubtype="8" fill="hold" grpId="0" nodeType="afterEffect">
                                  <p:stCondLst>
                                    <p:cond delay="0"/>
                                  </p:stCondLst>
                                  <p:childTnLst>
                                    <p:set>
                                      <p:cBhvr>
                                        <p:cTn id="389" dur="1" fill="hold">
                                          <p:stCondLst>
                                            <p:cond delay="0"/>
                                          </p:stCondLst>
                                        </p:cTn>
                                        <p:tgtEl>
                                          <p:spTgt spid="189"/>
                                        </p:tgtEl>
                                        <p:attrNameLst>
                                          <p:attrName>style.visibility</p:attrName>
                                        </p:attrNameLst>
                                      </p:cBhvr>
                                      <p:to>
                                        <p:strVal val="visible"/>
                                      </p:to>
                                    </p:set>
                                    <p:animEffect transition="in" filter="wipe(left)">
                                      <p:cBhvr>
                                        <p:cTn id="390" dur="500"/>
                                        <p:tgtEl>
                                          <p:spTgt spid="189"/>
                                        </p:tgtEl>
                                      </p:cBhvr>
                                    </p:animEffect>
                                  </p:childTnLst>
                                </p:cTn>
                              </p:par>
                              <p:par>
                                <p:cTn id="391" presetID="22" presetClass="entr" presetSubtype="8" fill="hold" grpId="0" nodeType="withEffect">
                                  <p:stCondLst>
                                    <p:cond delay="0"/>
                                  </p:stCondLst>
                                  <p:childTnLst>
                                    <p:set>
                                      <p:cBhvr>
                                        <p:cTn id="392" dur="1" fill="hold">
                                          <p:stCondLst>
                                            <p:cond delay="0"/>
                                          </p:stCondLst>
                                        </p:cTn>
                                        <p:tgtEl>
                                          <p:spTgt spid="190"/>
                                        </p:tgtEl>
                                        <p:attrNameLst>
                                          <p:attrName>style.visibility</p:attrName>
                                        </p:attrNameLst>
                                      </p:cBhvr>
                                      <p:to>
                                        <p:strVal val="visible"/>
                                      </p:to>
                                    </p:set>
                                    <p:animEffect transition="in" filter="wipe(left)">
                                      <p:cBhvr>
                                        <p:cTn id="393" dur="500"/>
                                        <p:tgtEl>
                                          <p:spTgt spid="190"/>
                                        </p:tgtEl>
                                      </p:cBhvr>
                                    </p:animEffect>
                                  </p:childTnLst>
                                </p:cTn>
                              </p:par>
                              <p:par>
                                <p:cTn id="394" presetID="10" presetClass="entr" presetSubtype="0" fill="hold" grpId="0" nodeType="withEffect">
                                  <p:stCondLst>
                                    <p:cond delay="0"/>
                                  </p:stCondLst>
                                  <p:childTnLst>
                                    <p:set>
                                      <p:cBhvr>
                                        <p:cTn id="395" dur="1" fill="hold">
                                          <p:stCondLst>
                                            <p:cond delay="0"/>
                                          </p:stCondLst>
                                        </p:cTn>
                                        <p:tgtEl>
                                          <p:spTgt spid="198"/>
                                        </p:tgtEl>
                                        <p:attrNameLst>
                                          <p:attrName>style.visibility</p:attrName>
                                        </p:attrNameLst>
                                      </p:cBhvr>
                                      <p:to>
                                        <p:strVal val="visible"/>
                                      </p:to>
                                    </p:set>
                                    <p:animEffect transition="in" filter="fade">
                                      <p:cBhvr>
                                        <p:cTn id="396" dur="500"/>
                                        <p:tgtEl>
                                          <p:spTgt spid="198"/>
                                        </p:tgtEl>
                                      </p:cBhvr>
                                    </p:animEffect>
                                  </p:childTnLst>
                                </p:cTn>
                              </p:par>
                            </p:childTnLst>
                          </p:cTn>
                        </p:par>
                        <p:par>
                          <p:cTn id="397" fill="hold">
                            <p:stCondLst>
                              <p:cond delay="5750"/>
                            </p:stCondLst>
                            <p:childTnLst>
                              <p:par>
                                <p:cTn id="398" presetID="42" presetClass="entr" presetSubtype="0" fill="hold" grpId="0" nodeType="afterEffect">
                                  <p:stCondLst>
                                    <p:cond delay="0"/>
                                  </p:stCondLst>
                                  <p:childTnLst>
                                    <p:set>
                                      <p:cBhvr>
                                        <p:cTn id="399" dur="1" fill="hold">
                                          <p:stCondLst>
                                            <p:cond delay="0"/>
                                          </p:stCondLst>
                                        </p:cTn>
                                        <p:tgtEl>
                                          <p:spTgt spid="199"/>
                                        </p:tgtEl>
                                        <p:attrNameLst>
                                          <p:attrName>style.visibility</p:attrName>
                                        </p:attrNameLst>
                                      </p:cBhvr>
                                      <p:to>
                                        <p:strVal val="visible"/>
                                      </p:to>
                                    </p:set>
                                    <p:animEffect transition="in" filter="fade">
                                      <p:cBhvr>
                                        <p:cTn id="400" dur="1000"/>
                                        <p:tgtEl>
                                          <p:spTgt spid="199"/>
                                        </p:tgtEl>
                                      </p:cBhvr>
                                    </p:animEffect>
                                    <p:anim calcmode="lin" valueType="num">
                                      <p:cBhvr>
                                        <p:cTn id="401" dur="1000" fill="hold"/>
                                        <p:tgtEl>
                                          <p:spTgt spid="199"/>
                                        </p:tgtEl>
                                        <p:attrNameLst>
                                          <p:attrName>ppt_x</p:attrName>
                                        </p:attrNameLst>
                                      </p:cBhvr>
                                      <p:tavLst>
                                        <p:tav tm="0">
                                          <p:val>
                                            <p:strVal val="#ppt_x"/>
                                          </p:val>
                                        </p:tav>
                                        <p:tav tm="100000">
                                          <p:val>
                                            <p:strVal val="#ppt_x"/>
                                          </p:val>
                                        </p:tav>
                                      </p:tavLst>
                                    </p:anim>
                                    <p:anim calcmode="lin" valueType="num">
                                      <p:cBhvr>
                                        <p:cTn id="402" dur="1000" fill="hold"/>
                                        <p:tgtEl>
                                          <p:spTgt spid="199"/>
                                        </p:tgtEl>
                                        <p:attrNameLst>
                                          <p:attrName>ppt_y</p:attrName>
                                        </p:attrNameLst>
                                      </p:cBhvr>
                                      <p:tavLst>
                                        <p:tav tm="0">
                                          <p:val>
                                            <p:strVal val="#ppt_y+.1"/>
                                          </p:val>
                                        </p:tav>
                                        <p:tav tm="100000">
                                          <p:val>
                                            <p:strVal val="#ppt_y"/>
                                          </p:val>
                                        </p:tav>
                                      </p:tavLst>
                                    </p:anim>
                                  </p:childTnLst>
                                </p:cTn>
                              </p:par>
                            </p:childTnLst>
                          </p:cTn>
                        </p:par>
                        <p:par>
                          <p:cTn id="403" fill="hold">
                            <p:stCondLst>
                              <p:cond delay="6750"/>
                            </p:stCondLst>
                            <p:childTnLst>
                              <p:par>
                                <p:cTn id="404" presetID="22" presetClass="entr" presetSubtype="8" fill="hold" nodeType="afterEffect">
                                  <p:stCondLst>
                                    <p:cond delay="0"/>
                                  </p:stCondLst>
                                  <p:childTnLst>
                                    <p:set>
                                      <p:cBhvr>
                                        <p:cTn id="405" dur="1" fill="hold">
                                          <p:stCondLst>
                                            <p:cond delay="0"/>
                                          </p:stCondLst>
                                        </p:cTn>
                                        <p:tgtEl>
                                          <p:spTgt spid="191"/>
                                        </p:tgtEl>
                                        <p:attrNameLst>
                                          <p:attrName>style.visibility</p:attrName>
                                        </p:attrNameLst>
                                      </p:cBhvr>
                                      <p:to>
                                        <p:strVal val="visible"/>
                                      </p:to>
                                    </p:set>
                                    <p:animEffect transition="in" filter="wipe(left)">
                                      <p:cBhvr>
                                        <p:cTn id="406" dur="500"/>
                                        <p:tgtEl>
                                          <p:spTgt spid="191"/>
                                        </p:tgtEl>
                                      </p:cBhvr>
                                    </p:animEffect>
                                  </p:childTnLst>
                                </p:cTn>
                              </p:par>
                            </p:childTnLst>
                          </p:cTn>
                        </p:par>
                        <p:par>
                          <p:cTn id="407" fill="hold">
                            <p:stCondLst>
                              <p:cond delay="7250"/>
                            </p:stCondLst>
                            <p:childTnLst>
                              <p:par>
                                <p:cTn id="408" presetID="22" presetClass="entr" presetSubtype="8" fill="hold" grpId="0" nodeType="afterEffect">
                                  <p:stCondLst>
                                    <p:cond delay="0"/>
                                  </p:stCondLst>
                                  <p:childTnLst>
                                    <p:set>
                                      <p:cBhvr>
                                        <p:cTn id="409" dur="1" fill="hold">
                                          <p:stCondLst>
                                            <p:cond delay="0"/>
                                          </p:stCondLst>
                                        </p:cTn>
                                        <p:tgtEl>
                                          <p:spTgt spid="192"/>
                                        </p:tgtEl>
                                        <p:attrNameLst>
                                          <p:attrName>style.visibility</p:attrName>
                                        </p:attrNameLst>
                                      </p:cBhvr>
                                      <p:to>
                                        <p:strVal val="visible"/>
                                      </p:to>
                                    </p:set>
                                    <p:animEffect transition="in" filter="wipe(left)">
                                      <p:cBhvr>
                                        <p:cTn id="410" dur="500"/>
                                        <p:tgtEl>
                                          <p:spTgt spid="192"/>
                                        </p:tgtEl>
                                      </p:cBhvr>
                                    </p:animEffect>
                                  </p:childTnLst>
                                </p:cTn>
                              </p:par>
                              <p:par>
                                <p:cTn id="411" presetID="22" presetClass="entr" presetSubtype="8" fill="hold" grpId="0" nodeType="withEffect">
                                  <p:stCondLst>
                                    <p:cond delay="0"/>
                                  </p:stCondLst>
                                  <p:childTnLst>
                                    <p:set>
                                      <p:cBhvr>
                                        <p:cTn id="412" dur="1" fill="hold">
                                          <p:stCondLst>
                                            <p:cond delay="0"/>
                                          </p:stCondLst>
                                        </p:cTn>
                                        <p:tgtEl>
                                          <p:spTgt spid="193"/>
                                        </p:tgtEl>
                                        <p:attrNameLst>
                                          <p:attrName>style.visibility</p:attrName>
                                        </p:attrNameLst>
                                      </p:cBhvr>
                                      <p:to>
                                        <p:strVal val="visible"/>
                                      </p:to>
                                    </p:set>
                                    <p:animEffect transition="in" filter="wipe(left)">
                                      <p:cBhvr>
                                        <p:cTn id="413"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6" grpId="0"/>
      <p:bldP spid="187" grpId="0"/>
      <p:bldP spid="189" grpId="0"/>
      <p:bldP spid="190" grpId="0"/>
      <p:bldP spid="192" grpId="0"/>
      <p:bldP spid="193" grpId="0"/>
      <p:bldP spid="194" grpId="0" animBg="1"/>
      <p:bldP spid="195" grpId="0"/>
      <p:bldP spid="196" grpId="0" animBg="1"/>
      <p:bldP spid="197" grpId="0"/>
      <p:bldP spid="198" grpId="0" animBg="1"/>
      <p:bldP spid="19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dirty="0">
                <a:solidFill>
                  <a:srgbClr val="00B0F0"/>
                </a:solidFill>
                <a:latin typeface="微软雅黑" pitchFamily="34" charset="-122"/>
                <a:ea typeface="微软雅黑" pitchFamily="34" charset="-122"/>
                <a:cs typeface="Calibri" pitchFamily="34" charset="0"/>
                <a:sym typeface="Calibri" pitchFamily="34" charset="0"/>
              </a:rPr>
              <a:t>社群研習主題</a:t>
            </a:r>
            <a:endParaRPr lang="zh-CN" altLang="en-US" sz="2600" dirty="0">
              <a:solidFill>
                <a:srgbClr val="00B0F0"/>
              </a:solidFill>
              <a:latin typeface="微软雅黑" pitchFamily="34" charset="-122"/>
              <a:ea typeface="微软雅黑" pitchFamily="34" charset="-122"/>
              <a:sym typeface="宋体"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TW" sz="3600" b="1" spc="-300" dirty="0">
                  <a:solidFill>
                    <a:schemeClr val="bg1"/>
                  </a:solidFill>
                  <a:latin typeface="微软雅黑" pitchFamily="34" charset="-122"/>
                  <a:ea typeface="微软雅黑" pitchFamily="34" charset="-122"/>
                </a:rPr>
                <a:t>2</a:t>
              </a:r>
              <a:endParaRPr lang="zh-CN" altLang="en-US" sz="3600" b="1" spc="-300" dirty="0">
                <a:solidFill>
                  <a:schemeClr val="bg1"/>
                </a:solidFill>
                <a:latin typeface="微软雅黑" pitchFamily="34" charset="-122"/>
                <a:ea typeface="微软雅黑" pitchFamily="34" charset="-122"/>
              </a:endParaRPr>
            </a:p>
          </p:txBody>
        </p:sp>
      </p:grpSp>
      <p:sp>
        <p:nvSpPr>
          <p:cNvPr id="85" name="Freeform 6"/>
          <p:cNvSpPr>
            <a:spLocks/>
          </p:cNvSpPr>
          <p:nvPr/>
        </p:nvSpPr>
        <p:spPr bwMode="auto">
          <a:xfrm flipH="1">
            <a:off x="3050766" y="5738609"/>
            <a:ext cx="893867" cy="192303"/>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sz="1351"/>
          </a:p>
        </p:txBody>
      </p:sp>
      <p:sp>
        <p:nvSpPr>
          <p:cNvPr id="86" name="Freeform 24"/>
          <p:cNvSpPr/>
          <p:nvPr/>
        </p:nvSpPr>
        <p:spPr>
          <a:xfrm flipH="1">
            <a:off x="2816479" y="5341433"/>
            <a:ext cx="1362439" cy="397176"/>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7" name="Freeform 25"/>
          <p:cNvSpPr/>
          <p:nvPr/>
        </p:nvSpPr>
        <p:spPr>
          <a:xfrm flipH="1">
            <a:off x="3193817" y="6011077"/>
            <a:ext cx="607766" cy="129742"/>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8" name="Freeform 5"/>
          <p:cNvSpPr>
            <a:spLocks/>
          </p:cNvSpPr>
          <p:nvPr/>
        </p:nvSpPr>
        <p:spPr bwMode="auto">
          <a:xfrm>
            <a:off x="3388366" y="4574017"/>
            <a:ext cx="177800" cy="525463"/>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6"/>
          <p:cNvSpPr>
            <a:spLocks/>
          </p:cNvSpPr>
          <p:nvPr/>
        </p:nvSpPr>
        <p:spPr bwMode="auto">
          <a:xfrm>
            <a:off x="3439166" y="4480354"/>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90" name="Freeform 7"/>
          <p:cNvSpPr>
            <a:spLocks/>
          </p:cNvSpPr>
          <p:nvPr/>
        </p:nvSpPr>
        <p:spPr bwMode="auto">
          <a:xfrm>
            <a:off x="3423291" y="4539092"/>
            <a:ext cx="152400" cy="147638"/>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8"/>
          <p:cNvSpPr>
            <a:spLocks/>
          </p:cNvSpPr>
          <p:nvPr/>
        </p:nvSpPr>
        <p:spPr bwMode="auto">
          <a:xfrm>
            <a:off x="3412179" y="5080429"/>
            <a:ext cx="46038" cy="76200"/>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92" name="Freeform 9"/>
          <p:cNvSpPr>
            <a:spLocks/>
          </p:cNvSpPr>
          <p:nvPr/>
        </p:nvSpPr>
        <p:spPr bwMode="auto">
          <a:xfrm>
            <a:off x="3572516" y="4572429"/>
            <a:ext cx="176213" cy="525463"/>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10"/>
          <p:cNvSpPr>
            <a:spLocks/>
          </p:cNvSpPr>
          <p:nvPr/>
        </p:nvSpPr>
        <p:spPr bwMode="auto">
          <a:xfrm>
            <a:off x="3621729" y="4475592"/>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11"/>
          <p:cNvSpPr>
            <a:spLocks/>
          </p:cNvSpPr>
          <p:nvPr/>
        </p:nvSpPr>
        <p:spPr bwMode="auto">
          <a:xfrm>
            <a:off x="3607441" y="4537504"/>
            <a:ext cx="152400" cy="146050"/>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12"/>
          <p:cNvSpPr>
            <a:spLocks/>
          </p:cNvSpPr>
          <p:nvPr/>
        </p:nvSpPr>
        <p:spPr bwMode="auto">
          <a:xfrm>
            <a:off x="3596329" y="5075667"/>
            <a:ext cx="46038" cy="76200"/>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96" name="Freeform 13"/>
          <p:cNvSpPr>
            <a:spLocks/>
          </p:cNvSpPr>
          <p:nvPr/>
        </p:nvSpPr>
        <p:spPr bwMode="auto">
          <a:xfrm>
            <a:off x="3732854" y="4575604"/>
            <a:ext cx="41275" cy="266700"/>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97" name="Group 123"/>
          <p:cNvGrpSpPr/>
          <p:nvPr/>
        </p:nvGrpSpPr>
        <p:grpSpPr>
          <a:xfrm>
            <a:off x="2497779" y="4452972"/>
            <a:ext cx="817563" cy="620713"/>
            <a:chOff x="7170738" y="4168775"/>
            <a:chExt cx="817563" cy="620713"/>
          </a:xfrm>
          <a:solidFill>
            <a:srgbClr val="00B0F0"/>
          </a:solidFill>
        </p:grpSpPr>
        <p:sp>
          <p:nvSpPr>
            <p:cNvPr id="98" name="Freeform 14"/>
            <p:cNvSpPr>
              <a:spLocks/>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9"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0"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1" name="Freeform 17"/>
            <p:cNvSpPr>
              <a:spLocks/>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2" name="Freeform 18"/>
            <p:cNvSpPr>
              <a:spLocks/>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3" name="Freeform 19"/>
            <p:cNvSpPr>
              <a:spLocks/>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04" name="Freeform 20"/>
          <p:cNvSpPr>
            <a:spLocks noEditPoints="1"/>
          </p:cNvSpPr>
          <p:nvPr/>
        </p:nvSpPr>
        <p:spPr bwMode="auto">
          <a:xfrm>
            <a:off x="1832616" y="2334054"/>
            <a:ext cx="477838" cy="503238"/>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sp>
        <p:nvSpPr>
          <p:cNvPr id="105" name="Oval 21"/>
          <p:cNvSpPr>
            <a:spLocks noChangeArrowheads="1"/>
          </p:cNvSpPr>
          <p:nvPr/>
        </p:nvSpPr>
        <p:spPr bwMode="auto">
          <a:xfrm>
            <a:off x="4882204" y="2216579"/>
            <a:ext cx="141288" cy="141288"/>
          </a:xfrm>
          <a:prstGeom prst="ellipse">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06" name="Freeform 22"/>
          <p:cNvSpPr>
            <a:spLocks/>
          </p:cNvSpPr>
          <p:nvPr/>
        </p:nvSpPr>
        <p:spPr bwMode="auto">
          <a:xfrm>
            <a:off x="4933004" y="2321354"/>
            <a:ext cx="222250" cy="463550"/>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07" name="Freeform 23"/>
          <p:cNvSpPr>
            <a:spLocks/>
          </p:cNvSpPr>
          <p:nvPr/>
        </p:nvSpPr>
        <p:spPr bwMode="auto">
          <a:xfrm>
            <a:off x="4737741" y="2321354"/>
            <a:ext cx="238125" cy="457200"/>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08" name="Freeform 24"/>
          <p:cNvSpPr>
            <a:spLocks/>
          </p:cNvSpPr>
          <p:nvPr/>
        </p:nvSpPr>
        <p:spPr bwMode="auto">
          <a:xfrm>
            <a:off x="4945704" y="2165779"/>
            <a:ext cx="25400" cy="79375"/>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09" name="Freeform 25"/>
          <p:cNvSpPr>
            <a:spLocks noEditPoints="1"/>
          </p:cNvSpPr>
          <p:nvPr/>
        </p:nvSpPr>
        <p:spPr bwMode="auto">
          <a:xfrm>
            <a:off x="3809054" y="1824467"/>
            <a:ext cx="225425" cy="609600"/>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sp>
        <p:nvSpPr>
          <p:cNvPr id="110" name="Freeform 26"/>
          <p:cNvSpPr>
            <a:spLocks noEditPoints="1"/>
          </p:cNvSpPr>
          <p:nvPr/>
        </p:nvSpPr>
        <p:spPr bwMode="auto">
          <a:xfrm>
            <a:off x="3615379" y="2016554"/>
            <a:ext cx="611188" cy="223838"/>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sp>
        <p:nvSpPr>
          <p:cNvPr id="111" name="Freeform 27"/>
          <p:cNvSpPr>
            <a:spLocks noEditPoints="1"/>
          </p:cNvSpPr>
          <p:nvPr/>
        </p:nvSpPr>
        <p:spPr bwMode="auto">
          <a:xfrm>
            <a:off x="3661416" y="1878442"/>
            <a:ext cx="519113" cy="498475"/>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sp>
        <p:nvSpPr>
          <p:cNvPr id="112" name="Freeform 28"/>
          <p:cNvSpPr>
            <a:spLocks noEditPoints="1"/>
          </p:cNvSpPr>
          <p:nvPr/>
        </p:nvSpPr>
        <p:spPr bwMode="auto">
          <a:xfrm>
            <a:off x="3661416" y="1878442"/>
            <a:ext cx="519113" cy="498475"/>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sp>
        <p:nvSpPr>
          <p:cNvPr id="113" name="Oval 29"/>
          <p:cNvSpPr>
            <a:spLocks noChangeArrowheads="1"/>
          </p:cNvSpPr>
          <p:nvPr/>
        </p:nvSpPr>
        <p:spPr bwMode="auto">
          <a:xfrm>
            <a:off x="3875729" y="2081642"/>
            <a:ext cx="93663" cy="93663"/>
          </a:xfrm>
          <a:prstGeom prst="ellipse">
            <a:avLst/>
          </a:pr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sp>
        <p:nvSpPr>
          <p:cNvPr id="114" name="Freeform 30"/>
          <p:cNvSpPr>
            <a:spLocks noEditPoints="1"/>
          </p:cNvSpPr>
          <p:nvPr/>
        </p:nvSpPr>
        <p:spPr bwMode="auto">
          <a:xfrm>
            <a:off x="4594866" y="1651429"/>
            <a:ext cx="257175" cy="487363"/>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sp>
        <p:nvSpPr>
          <p:cNvPr id="115" name="Rectangle 31"/>
          <p:cNvSpPr>
            <a:spLocks noChangeArrowheads="1"/>
          </p:cNvSpPr>
          <p:nvPr/>
        </p:nvSpPr>
        <p:spPr bwMode="auto">
          <a:xfrm>
            <a:off x="4466279" y="1649842"/>
            <a:ext cx="65088" cy="474663"/>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16" name="Freeform 32"/>
          <p:cNvSpPr>
            <a:spLocks noEditPoints="1"/>
          </p:cNvSpPr>
          <p:nvPr/>
        </p:nvSpPr>
        <p:spPr bwMode="auto">
          <a:xfrm>
            <a:off x="2358079" y="4040617"/>
            <a:ext cx="561975" cy="411163"/>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17" name="Group 127"/>
          <p:cNvGrpSpPr/>
          <p:nvPr/>
        </p:nvGrpSpPr>
        <p:grpSpPr>
          <a:xfrm>
            <a:off x="3937641" y="4451779"/>
            <a:ext cx="508001" cy="654050"/>
            <a:chOff x="8610600" y="4127500"/>
            <a:chExt cx="508001" cy="654050"/>
          </a:xfrm>
          <a:solidFill>
            <a:srgbClr val="00B0F0"/>
          </a:solidFill>
        </p:grpSpPr>
        <p:sp>
          <p:nvSpPr>
            <p:cNvPr id="118" name="Freeform 33"/>
            <p:cNvSpPr>
              <a:spLocks/>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9"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0" name="Freeform 35"/>
            <p:cNvSpPr>
              <a:spLocks/>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1" name="Freeform 36"/>
            <p:cNvSpPr>
              <a:spLocks/>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2" name="Freeform 37"/>
            <p:cNvSpPr>
              <a:spLocks/>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3" name="Freeform 38"/>
            <p:cNvSpPr>
              <a:spLocks/>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4"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5" name="Freeform 40"/>
            <p:cNvSpPr>
              <a:spLocks/>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26" name="Freeform 41"/>
          <p:cNvSpPr>
            <a:spLocks noEditPoints="1"/>
          </p:cNvSpPr>
          <p:nvPr/>
        </p:nvSpPr>
        <p:spPr bwMode="auto">
          <a:xfrm>
            <a:off x="4358329" y="3791379"/>
            <a:ext cx="428625" cy="390525"/>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sp>
        <p:nvSpPr>
          <p:cNvPr id="127" name="Freeform 42"/>
          <p:cNvSpPr>
            <a:spLocks/>
          </p:cNvSpPr>
          <p:nvPr/>
        </p:nvSpPr>
        <p:spPr bwMode="auto">
          <a:xfrm>
            <a:off x="4469454" y="4151742"/>
            <a:ext cx="92075" cy="198438"/>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28" name="Freeform 43"/>
          <p:cNvSpPr>
            <a:spLocks/>
          </p:cNvSpPr>
          <p:nvPr/>
        </p:nvSpPr>
        <p:spPr bwMode="auto">
          <a:xfrm>
            <a:off x="4431354" y="4212067"/>
            <a:ext cx="130175" cy="268288"/>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sp>
        <p:nvSpPr>
          <p:cNvPr id="129" name="Freeform 44"/>
          <p:cNvSpPr>
            <a:spLocks/>
          </p:cNvSpPr>
          <p:nvPr/>
        </p:nvSpPr>
        <p:spPr bwMode="auto">
          <a:xfrm>
            <a:off x="3242316" y="1206929"/>
            <a:ext cx="523875" cy="47942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sp>
        <p:nvSpPr>
          <p:cNvPr id="130" name="Freeform 45"/>
          <p:cNvSpPr>
            <a:spLocks noEditPoints="1"/>
          </p:cNvSpPr>
          <p:nvPr/>
        </p:nvSpPr>
        <p:spPr bwMode="auto">
          <a:xfrm>
            <a:off x="3086741" y="3867579"/>
            <a:ext cx="638175" cy="528638"/>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31" name="Freeform 46"/>
          <p:cNvSpPr>
            <a:spLocks noEditPoints="1"/>
          </p:cNvSpPr>
          <p:nvPr/>
        </p:nvSpPr>
        <p:spPr bwMode="auto">
          <a:xfrm>
            <a:off x="4215454" y="2815067"/>
            <a:ext cx="819150" cy="955675"/>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32" name="Freeform 47"/>
          <p:cNvSpPr>
            <a:spLocks noEditPoints="1"/>
          </p:cNvSpPr>
          <p:nvPr/>
        </p:nvSpPr>
        <p:spPr bwMode="auto">
          <a:xfrm>
            <a:off x="4836166" y="3094467"/>
            <a:ext cx="354013" cy="695325"/>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33" name="Freeform 48"/>
          <p:cNvSpPr>
            <a:spLocks noEditPoints="1"/>
          </p:cNvSpPr>
          <p:nvPr/>
        </p:nvSpPr>
        <p:spPr bwMode="auto">
          <a:xfrm>
            <a:off x="3601091" y="3183367"/>
            <a:ext cx="579438" cy="579438"/>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sp>
        <p:nvSpPr>
          <p:cNvPr id="134" name="Freeform 49"/>
          <p:cNvSpPr>
            <a:spLocks/>
          </p:cNvSpPr>
          <p:nvPr/>
        </p:nvSpPr>
        <p:spPr bwMode="auto">
          <a:xfrm>
            <a:off x="3707454" y="3367517"/>
            <a:ext cx="288925" cy="15240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35" name="Group 126"/>
          <p:cNvGrpSpPr/>
          <p:nvPr/>
        </p:nvGrpSpPr>
        <p:grpSpPr>
          <a:xfrm>
            <a:off x="3832866" y="3929492"/>
            <a:ext cx="454025" cy="431800"/>
            <a:chOff x="8505825" y="3605213"/>
            <a:chExt cx="454025" cy="431800"/>
          </a:xfrm>
          <a:solidFill>
            <a:srgbClr val="00B0F0"/>
          </a:solidFill>
        </p:grpSpPr>
        <p:sp>
          <p:nvSpPr>
            <p:cNvPr id="136" name="Freeform 50"/>
            <p:cNvSpPr>
              <a:spLocks/>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7" name="Freeform 51"/>
            <p:cNvSpPr>
              <a:spLocks/>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38" name="Freeform 52"/>
          <p:cNvSpPr>
            <a:spLocks/>
          </p:cNvSpPr>
          <p:nvPr/>
        </p:nvSpPr>
        <p:spPr bwMode="auto">
          <a:xfrm>
            <a:off x="2432691" y="1359329"/>
            <a:ext cx="679450" cy="55245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39" name="Freeform 53"/>
          <p:cNvSpPr>
            <a:spLocks/>
          </p:cNvSpPr>
          <p:nvPr/>
        </p:nvSpPr>
        <p:spPr bwMode="auto">
          <a:xfrm>
            <a:off x="2948629" y="1329167"/>
            <a:ext cx="187325" cy="257175"/>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40" name="Freeform 54"/>
          <p:cNvSpPr>
            <a:spLocks/>
          </p:cNvSpPr>
          <p:nvPr/>
        </p:nvSpPr>
        <p:spPr bwMode="auto">
          <a:xfrm>
            <a:off x="2521591" y="1505379"/>
            <a:ext cx="514350" cy="336550"/>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41" name="Freeform 55"/>
          <p:cNvSpPr>
            <a:spLocks noEditPoints="1"/>
          </p:cNvSpPr>
          <p:nvPr/>
        </p:nvSpPr>
        <p:spPr bwMode="auto">
          <a:xfrm>
            <a:off x="2102491" y="1800654"/>
            <a:ext cx="296863" cy="520700"/>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42" name="Freeform 56"/>
          <p:cNvSpPr>
            <a:spLocks noEditPoints="1"/>
          </p:cNvSpPr>
          <p:nvPr/>
        </p:nvSpPr>
        <p:spPr bwMode="auto">
          <a:xfrm>
            <a:off x="1832616" y="2891267"/>
            <a:ext cx="555625" cy="604838"/>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43" name="Freeform 57"/>
          <p:cNvSpPr>
            <a:spLocks noEditPoints="1"/>
          </p:cNvSpPr>
          <p:nvPr/>
        </p:nvSpPr>
        <p:spPr bwMode="auto">
          <a:xfrm>
            <a:off x="3882079" y="1327579"/>
            <a:ext cx="528638" cy="51911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44" name="Freeform 58"/>
          <p:cNvSpPr>
            <a:spLocks noEditPoints="1"/>
          </p:cNvSpPr>
          <p:nvPr/>
        </p:nvSpPr>
        <p:spPr bwMode="auto">
          <a:xfrm>
            <a:off x="2014671" y="3493203"/>
            <a:ext cx="514350" cy="520700"/>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45" name="Rectangle 59"/>
          <p:cNvSpPr>
            <a:spLocks noChangeArrowheads="1"/>
          </p:cNvSpPr>
          <p:nvPr/>
        </p:nvSpPr>
        <p:spPr bwMode="auto">
          <a:xfrm>
            <a:off x="4010666" y="2999217"/>
            <a:ext cx="627063" cy="31750"/>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46" name="Rectangle 60"/>
          <p:cNvSpPr>
            <a:spLocks noChangeArrowheads="1"/>
          </p:cNvSpPr>
          <p:nvPr/>
        </p:nvSpPr>
        <p:spPr bwMode="auto">
          <a:xfrm>
            <a:off x="4036066" y="2935717"/>
            <a:ext cx="576263" cy="31750"/>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47" name="Rectangle 61"/>
          <p:cNvSpPr>
            <a:spLocks noChangeArrowheads="1"/>
          </p:cNvSpPr>
          <p:nvPr/>
        </p:nvSpPr>
        <p:spPr bwMode="auto">
          <a:xfrm>
            <a:off x="4263079" y="2870629"/>
            <a:ext cx="122238" cy="31750"/>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48" name="Rectangle 62"/>
          <p:cNvSpPr>
            <a:spLocks noChangeArrowheads="1"/>
          </p:cNvSpPr>
          <p:nvPr/>
        </p:nvSpPr>
        <p:spPr bwMode="auto">
          <a:xfrm>
            <a:off x="4285304" y="2637267"/>
            <a:ext cx="77788" cy="254000"/>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49" name="Rectangle 63"/>
          <p:cNvSpPr>
            <a:spLocks noChangeArrowheads="1"/>
          </p:cNvSpPr>
          <p:nvPr/>
        </p:nvSpPr>
        <p:spPr bwMode="auto">
          <a:xfrm>
            <a:off x="4263079" y="2624567"/>
            <a:ext cx="122238" cy="31750"/>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50" name="Rectangle 64"/>
          <p:cNvSpPr>
            <a:spLocks noChangeArrowheads="1"/>
          </p:cNvSpPr>
          <p:nvPr/>
        </p:nvSpPr>
        <p:spPr bwMode="auto">
          <a:xfrm>
            <a:off x="4448816" y="2870629"/>
            <a:ext cx="119063" cy="31750"/>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51" name="Rectangle 65"/>
          <p:cNvSpPr>
            <a:spLocks noChangeArrowheads="1"/>
          </p:cNvSpPr>
          <p:nvPr/>
        </p:nvSpPr>
        <p:spPr bwMode="auto">
          <a:xfrm>
            <a:off x="4469454" y="2637267"/>
            <a:ext cx="76200" cy="254000"/>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52" name="Rectangle 66"/>
          <p:cNvSpPr>
            <a:spLocks noChangeArrowheads="1"/>
          </p:cNvSpPr>
          <p:nvPr/>
        </p:nvSpPr>
        <p:spPr bwMode="auto">
          <a:xfrm>
            <a:off x="4448816" y="2624567"/>
            <a:ext cx="119063" cy="31750"/>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53" name="Rectangle 67"/>
          <p:cNvSpPr>
            <a:spLocks noChangeArrowheads="1"/>
          </p:cNvSpPr>
          <p:nvPr/>
        </p:nvSpPr>
        <p:spPr bwMode="auto">
          <a:xfrm>
            <a:off x="4080516" y="2870629"/>
            <a:ext cx="122238" cy="31750"/>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54" name="Rectangle 68"/>
          <p:cNvSpPr>
            <a:spLocks noChangeArrowheads="1"/>
          </p:cNvSpPr>
          <p:nvPr/>
        </p:nvSpPr>
        <p:spPr bwMode="auto">
          <a:xfrm>
            <a:off x="4101154" y="2637267"/>
            <a:ext cx="79375" cy="254000"/>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55" name="Rectangle 69"/>
          <p:cNvSpPr>
            <a:spLocks noChangeArrowheads="1"/>
          </p:cNvSpPr>
          <p:nvPr/>
        </p:nvSpPr>
        <p:spPr bwMode="auto">
          <a:xfrm>
            <a:off x="4080516" y="2624567"/>
            <a:ext cx="122238" cy="31750"/>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56" name="Rectangle 70"/>
          <p:cNvSpPr>
            <a:spLocks noChangeArrowheads="1"/>
          </p:cNvSpPr>
          <p:nvPr/>
        </p:nvSpPr>
        <p:spPr bwMode="auto">
          <a:xfrm>
            <a:off x="4036066" y="2554717"/>
            <a:ext cx="576263" cy="31750"/>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57" name="Freeform 71"/>
          <p:cNvSpPr>
            <a:spLocks/>
          </p:cNvSpPr>
          <p:nvPr/>
        </p:nvSpPr>
        <p:spPr bwMode="auto">
          <a:xfrm>
            <a:off x="4036066" y="2370567"/>
            <a:ext cx="576263" cy="184150"/>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58" name="Freeform 72"/>
          <p:cNvSpPr>
            <a:spLocks noEditPoints="1"/>
          </p:cNvSpPr>
          <p:nvPr/>
        </p:nvSpPr>
        <p:spPr bwMode="auto">
          <a:xfrm>
            <a:off x="2451741" y="2537254"/>
            <a:ext cx="800100" cy="522288"/>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59" name="Freeform 73"/>
          <p:cNvSpPr>
            <a:spLocks noEditPoints="1"/>
          </p:cNvSpPr>
          <p:nvPr/>
        </p:nvSpPr>
        <p:spPr bwMode="auto">
          <a:xfrm>
            <a:off x="4217041" y="3110342"/>
            <a:ext cx="187325" cy="32702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60" name="Freeform 74"/>
          <p:cNvSpPr>
            <a:spLocks noEditPoints="1"/>
          </p:cNvSpPr>
          <p:nvPr/>
        </p:nvSpPr>
        <p:spPr bwMode="auto">
          <a:xfrm>
            <a:off x="2581916" y="1989567"/>
            <a:ext cx="376238" cy="460375"/>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61" name="Freeform 75"/>
          <p:cNvSpPr>
            <a:spLocks noEditPoints="1"/>
          </p:cNvSpPr>
          <p:nvPr/>
        </p:nvSpPr>
        <p:spPr bwMode="auto">
          <a:xfrm>
            <a:off x="3305816" y="2473754"/>
            <a:ext cx="569913" cy="571500"/>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62" name="Freeform 76"/>
          <p:cNvSpPr>
            <a:spLocks noEditPoints="1"/>
          </p:cNvSpPr>
          <p:nvPr/>
        </p:nvSpPr>
        <p:spPr bwMode="auto">
          <a:xfrm>
            <a:off x="2737491" y="3210354"/>
            <a:ext cx="642938" cy="487363"/>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63" name="Freeform 77"/>
          <p:cNvSpPr>
            <a:spLocks/>
          </p:cNvSpPr>
          <p:nvPr/>
        </p:nvSpPr>
        <p:spPr bwMode="auto">
          <a:xfrm>
            <a:off x="3018479" y="2495979"/>
            <a:ext cx="214313" cy="160338"/>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64" name="Freeform 78"/>
          <p:cNvSpPr>
            <a:spLocks/>
          </p:cNvSpPr>
          <p:nvPr/>
        </p:nvSpPr>
        <p:spPr bwMode="auto">
          <a:xfrm>
            <a:off x="3113729" y="2454704"/>
            <a:ext cx="58738" cy="7302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65" name="Freeform 79"/>
          <p:cNvSpPr>
            <a:spLocks noEditPoints="1"/>
          </p:cNvSpPr>
          <p:nvPr/>
        </p:nvSpPr>
        <p:spPr bwMode="auto">
          <a:xfrm>
            <a:off x="2780354" y="3791379"/>
            <a:ext cx="225425" cy="312738"/>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66" name="Freeform 80"/>
          <p:cNvSpPr>
            <a:spLocks noEditPoints="1"/>
          </p:cNvSpPr>
          <p:nvPr/>
        </p:nvSpPr>
        <p:spPr bwMode="auto">
          <a:xfrm>
            <a:off x="4512316" y="2188004"/>
            <a:ext cx="282575" cy="309563"/>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67" name="Freeform 81"/>
          <p:cNvSpPr>
            <a:spLocks noEditPoints="1"/>
          </p:cNvSpPr>
          <p:nvPr/>
        </p:nvSpPr>
        <p:spPr bwMode="auto">
          <a:xfrm>
            <a:off x="3099441" y="1772079"/>
            <a:ext cx="427038" cy="614363"/>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68" name="Freeform 82"/>
          <p:cNvSpPr>
            <a:spLocks noEditPoints="1"/>
          </p:cNvSpPr>
          <p:nvPr/>
        </p:nvSpPr>
        <p:spPr bwMode="auto">
          <a:xfrm>
            <a:off x="2947041" y="1684767"/>
            <a:ext cx="246063" cy="217488"/>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69" name="Freeform 83"/>
          <p:cNvSpPr>
            <a:spLocks/>
          </p:cNvSpPr>
          <p:nvPr/>
        </p:nvSpPr>
        <p:spPr bwMode="auto">
          <a:xfrm>
            <a:off x="2877191" y="1814942"/>
            <a:ext cx="107950" cy="68263"/>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70" name="Freeform 84"/>
          <p:cNvSpPr>
            <a:spLocks/>
          </p:cNvSpPr>
          <p:nvPr/>
        </p:nvSpPr>
        <p:spPr bwMode="auto">
          <a:xfrm>
            <a:off x="2808929" y="1824467"/>
            <a:ext cx="146050" cy="88900"/>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71" name="Freeform 85"/>
          <p:cNvSpPr>
            <a:spLocks noEditPoints="1"/>
          </p:cNvSpPr>
          <p:nvPr/>
        </p:nvSpPr>
        <p:spPr bwMode="auto">
          <a:xfrm>
            <a:off x="2724791" y="2983342"/>
            <a:ext cx="446088" cy="158750"/>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FE978C"/>
          </a:solidFill>
          <a:ln>
            <a:noFill/>
          </a:ln>
        </p:spPr>
        <p:txBody>
          <a:bodyPr vert="horz" wrap="square" lIns="91440" tIns="45720" rIns="91440" bIns="45720" numCol="1" anchor="t" anchorCtr="0" compatLnSpc="1">
            <a:prstTxWarp prst="textNoShape">
              <a:avLst/>
            </a:prstTxWarp>
          </a:bodyPr>
          <a:lstStyle/>
          <a:p>
            <a:endParaRPr lang="id-ID"/>
          </a:p>
        </p:txBody>
      </p:sp>
      <p:sp>
        <p:nvSpPr>
          <p:cNvPr id="172" name="Freeform 86"/>
          <p:cNvSpPr>
            <a:spLocks/>
          </p:cNvSpPr>
          <p:nvPr/>
        </p:nvSpPr>
        <p:spPr bwMode="auto">
          <a:xfrm>
            <a:off x="4572641" y="3392917"/>
            <a:ext cx="246063" cy="31591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73" name="Freeform 87"/>
          <p:cNvSpPr>
            <a:spLocks/>
          </p:cNvSpPr>
          <p:nvPr/>
        </p:nvSpPr>
        <p:spPr bwMode="auto">
          <a:xfrm>
            <a:off x="4712341" y="3381804"/>
            <a:ext cx="119063" cy="82550"/>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74" name="Freeform 88"/>
          <p:cNvSpPr>
            <a:spLocks/>
          </p:cNvSpPr>
          <p:nvPr/>
        </p:nvSpPr>
        <p:spPr bwMode="auto">
          <a:xfrm>
            <a:off x="4620266" y="3446892"/>
            <a:ext cx="163513" cy="227013"/>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75" name="Freeform 89"/>
          <p:cNvSpPr>
            <a:spLocks noEditPoints="1"/>
          </p:cNvSpPr>
          <p:nvPr/>
        </p:nvSpPr>
        <p:spPr bwMode="auto">
          <a:xfrm>
            <a:off x="4239266" y="2154667"/>
            <a:ext cx="222250" cy="161925"/>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76" name="Freeform 90"/>
          <p:cNvSpPr>
            <a:spLocks/>
          </p:cNvSpPr>
          <p:nvPr/>
        </p:nvSpPr>
        <p:spPr bwMode="auto">
          <a:xfrm>
            <a:off x="2386654" y="3215117"/>
            <a:ext cx="206375" cy="266700"/>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77" name="Freeform 91"/>
          <p:cNvSpPr>
            <a:spLocks/>
          </p:cNvSpPr>
          <p:nvPr/>
        </p:nvSpPr>
        <p:spPr bwMode="auto">
          <a:xfrm>
            <a:off x="2373954" y="3205592"/>
            <a:ext cx="101600" cy="69850"/>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78" name="Freeform 92"/>
          <p:cNvSpPr>
            <a:spLocks/>
          </p:cNvSpPr>
          <p:nvPr/>
        </p:nvSpPr>
        <p:spPr bwMode="auto">
          <a:xfrm>
            <a:off x="2415229" y="3262742"/>
            <a:ext cx="139700" cy="19208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79" name="Freeform 93"/>
          <p:cNvSpPr>
            <a:spLocks noEditPoints="1"/>
          </p:cNvSpPr>
          <p:nvPr/>
        </p:nvSpPr>
        <p:spPr bwMode="auto">
          <a:xfrm>
            <a:off x="3747141" y="4866117"/>
            <a:ext cx="219075" cy="239713"/>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80" name="Freeform 94"/>
          <p:cNvSpPr>
            <a:spLocks/>
          </p:cNvSpPr>
          <p:nvPr/>
        </p:nvSpPr>
        <p:spPr bwMode="auto">
          <a:xfrm>
            <a:off x="3482029" y="3286554"/>
            <a:ext cx="63500" cy="60325"/>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81" name="Freeform 95"/>
          <p:cNvSpPr>
            <a:spLocks/>
          </p:cNvSpPr>
          <p:nvPr/>
        </p:nvSpPr>
        <p:spPr bwMode="auto">
          <a:xfrm>
            <a:off x="3467741" y="3103992"/>
            <a:ext cx="58738" cy="196850"/>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82" name="Freeform 96"/>
          <p:cNvSpPr>
            <a:spLocks/>
          </p:cNvSpPr>
          <p:nvPr/>
        </p:nvSpPr>
        <p:spPr bwMode="auto">
          <a:xfrm>
            <a:off x="3509016" y="3135742"/>
            <a:ext cx="127000" cy="169863"/>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83" name="Freeform 97"/>
          <p:cNvSpPr>
            <a:spLocks/>
          </p:cNvSpPr>
          <p:nvPr/>
        </p:nvSpPr>
        <p:spPr bwMode="auto">
          <a:xfrm>
            <a:off x="3497904" y="3332592"/>
            <a:ext cx="15875" cy="31750"/>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sp>
        <p:nvSpPr>
          <p:cNvPr id="184" name="Freeform 98"/>
          <p:cNvSpPr>
            <a:spLocks noEditPoints="1"/>
          </p:cNvSpPr>
          <p:nvPr/>
        </p:nvSpPr>
        <p:spPr bwMode="auto">
          <a:xfrm>
            <a:off x="3447104" y="1724454"/>
            <a:ext cx="220663" cy="236538"/>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id-ID"/>
          </a:p>
        </p:txBody>
      </p:sp>
      <p:cxnSp>
        <p:nvCxnSpPr>
          <p:cNvPr id="185" name="直接连接符 184"/>
          <p:cNvCxnSpPr/>
          <p:nvPr/>
        </p:nvCxnSpPr>
        <p:spPr>
          <a:xfrm>
            <a:off x="6993654" y="3086779"/>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6" name="矩形 185"/>
          <p:cNvSpPr/>
          <p:nvPr/>
        </p:nvSpPr>
        <p:spPr>
          <a:xfrm>
            <a:off x="7330652" y="1990643"/>
            <a:ext cx="4761222" cy="430879"/>
          </a:xfrm>
          <a:prstGeom prst="rect">
            <a:avLst/>
          </a:prstGeom>
        </p:spPr>
        <p:txBody>
          <a:bodyPr wrap="none" lIns="91431" tIns="45716" rIns="91431" bIns="45716">
            <a:spAutoFit/>
          </a:bodyPr>
          <a:lstStyle/>
          <a:p>
            <a:r>
              <a:rPr lang="zh-TW" altLang="en-US" sz="2200" b="1" dirty="0">
                <a:solidFill>
                  <a:schemeClr val="bg1">
                    <a:lumMod val="50000"/>
                  </a:schemeClr>
                </a:solidFill>
                <a:latin typeface="微软雅黑" pitchFamily="34" charset="-122"/>
                <a:ea typeface="微软雅黑" pitchFamily="34" charset="-122"/>
              </a:rPr>
              <a:t>特殊需求</a:t>
            </a:r>
            <a:r>
              <a:rPr lang="en-US" altLang="zh-TW" sz="2200" b="1" dirty="0">
                <a:solidFill>
                  <a:schemeClr val="bg1">
                    <a:lumMod val="50000"/>
                  </a:schemeClr>
                </a:solidFill>
                <a:latin typeface="微软雅黑" pitchFamily="34" charset="-122"/>
                <a:ea typeface="微软雅黑" pitchFamily="34" charset="-122"/>
              </a:rPr>
              <a:t>-</a:t>
            </a:r>
            <a:r>
              <a:rPr lang="zh-TW" altLang="en-US" sz="2200" b="1" dirty="0">
                <a:solidFill>
                  <a:schemeClr val="bg1">
                    <a:lumMod val="50000"/>
                  </a:schemeClr>
                </a:solidFill>
                <a:latin typeface="微软雅黑" pitchFamily="34" charset="-122"/>
                <a:ea typeface="微软雅黑" pitchFamily="34" charset="-122"/>
              </a:rPr>
              <a:t>學習策略</a:t>
            </a:r>
            <a:r>
              <a:rPr lang="en-US" altLang="zh-TW" sz="2200" b="1" dirty="0">
                <a:solidFill>
                  <a:schemeClr val="bg1">
                    <a:lumMod val="50000"/>
                  </a:schemeClr>
                </a:solidFill>
                <a:latin typeface="微软雅黑" pitchFamily="34" charset="-122"/>
                <a:ea typeface="微软雅黑" pitchFamily="34" charset="-122"/>
              </a:rPr>
              <a:t>(</a:t>
            </a:r>
            <a:r>
              <a:rPr lang="zh-TW" altLang="en-US" sz="2200" b="1" dirty="0">
                <a:solidFill>
                  <a:schemeClr val="bg1">
                    <a:lumMod val="50000"/>
                  </a:schemeClr>
                </a:solidFill>
                <a:latin typeface="微软雅黑" pitchFamily="34" charset="-122"/>
                <a:ea typeface="微软雅黑" pitchFamily="34" charset="-122"/>
              </a:rPr>
              <a:t>閱讀、資訊融入</a:t>
            </a:r>
            <a:r>
              <a:rPr lang="en-US" altLang="zh-TW" sz="2200" b="1" dirty="0">
                <a:solidFill>
                  <a:schemeClr val="bg1">
                    <a:lumMod val="50000"/>
                  </a:schemeClr>
                </a:solidFill>
                <a:latin typeface="微软雅黑" pitchFamily="34" charset="-122"/>
                <a:ea typeface="微软雅黑" pitchFamily="34" charset="-122"/>
              </a:rPr>
              <a:t>)</a:t>
            </a:r>
            <a:endParaRPr lang="en-US" altLang="zh-CN" sz="2200" b="1" dirty="0">
              <a:solidFill>
                <a:schemeClr val="bg1">
                  <a:lumMod val="50000"/>
                </a:schemeClr>
              </a:solidFill>
              <a:latin typeface="微软雅黑" pitchFamily="34" charset="-122"/>
              <a:ea typeface="微软雅黑" pitchFamily="34" charset="-122"/>
            </a:endParaRPr>
          </a:p>
        </p:txBody>
      </p:sp>
      <p:sp>
        <p:nvSpPr>
          <p:cNvPr id="187" name="矩形 47"/>
          <p:cNvSpPr>
            <a:spLocks noChangeArrowheads="1"/>
          </p:cNvSpPr>
          <p:nvPr/>
        </p:nvSpPr>
        <p:spPr bwMode="auto">
          <a:xfrm>
            <a:off x="7317690" y="2405381"/>
            <a:ext cx="3636404" cy="43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en-US" altLang="zh-TW" sz="2000" dirty="0">
                <a:solidFill>
                  <a:schemeClr val="bg1">
                    <a:lumMod val="50000"/>
                  </a:schemeClr>
                </a:solidFill>
                <a:sym typeface="微软雅黑" pitchFamily="34" charset="-122"/>
              </a:rPr>
              <a:t>/</a:t>
            </a:r>
            <a:r>
              <a:rPr lang="zh-TW" altLang="en-US" sz="2000" dirty="0">
                <a:solidFill>
                  <a:schemeClr val="bg1">
                    <a:lumMod val="50000"/>
                  </a:schemeClr>
                </a:solidFill>
                <a:sym typeface="微软雅黑" pitchFamily="34" charset="-122"/>
              </a:rPr>
              <a:t>高雄市獅甲國中莊士賢主任</a:t>
            </a:r>
            <a:endParaRPr lang="zh-CN" altLang="en-US" sz="2000" dirty="0">
              <a:solidFill>
                <a:schemeClr val="bg1">
                  <a:lumMod val="50000"/>
                </a:schemeClr>
              </a:solidFill>
              <a:sym typeface="微软雅黑" pitchFamily="34" charset="-122"/>
            </a:endParaRPr>
          </a:p>
        </p:txBody>
      </p:sp>
      <p:cxnSp>
        <p:nvCxnSpPr>
          <p:cNvPr id="188" name="直接连接符 187"/>
          <p:cNvCxnSpPr/>
          <p:nvPr/>
        </p:nvCxnSpPr>
        <p:spPr>
          <a:xfrm>
            <a:off x="6993654" y="4454931"/>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9" name="矩形 188"/>
          <p:cNvSpPr/>
          <p:nvPr/>
        </p:nvSpPr>
        <p:spPr>
          <a:xfrm>
            <a:off x="7330652" y="3358795"/>
            <a:ext cx="3288061" cy="430879"/>
          </a:xfrm>
          <a:prstGeom prst="rect">
            <a:avLst/>
          </a:prstGeom>
        </p:spPr>
        <p:txBody>
          <a:bodyPr wrap="none" lIns="91431" tIns="45716" rIns="91431" bIns="45716">
            <a:spAutoFit/>
          </a:bodyPr>
          <a:lstStyle/>
          <a:p>
            <a:r>
              <a:rPr lang="zh-TW" altLang="en-US" sz="2200" b="1" dirty="0">
                <a:solidFill>
                  <a:schemeClr val="bg1">
                    <a:lumMod val="50000"/>
                  </a:schemeClr>
                </a:solidFill>
                <a:latin typeface="微软雅黑" pitchFamily="34" charset="-122"/>
                <a:ea typeface="微软雅黑" pitchFamily="34" charset="-122"/>
              </a:rPr>
              <a:t>素養導向的識字教學設計</a:t>
            </a:r>
            <a:endParaRPr lang="en-US" altLang="zh-CN" sz="2200" b="1" dirty="0">
              <a:solidFill>
                <a:schemeClr val="bg1">
                  <a:lumMod val="50000"/>
                </a:schemeClr>
              </a:solidFill>
              <a:latin typeface="微软雅黑" pitchFamily="34" charset="-122"/>
              <a:ea typeface="微软雅黑" pitchFamily="34" charset="-122"/>
            </a:endParaRPr>
          </a:p>
        </p:txBody>
      </p:sp>
      <p:sp>
        <p:nvSpPr>
          <p:cNvPr id="190" name="矩形 47"/>
          <p:cNvSpPr>
            <a:spLocks noChangeArrowheads="1"/>
          </p:cNvSpPr>
          <p:nvPr/>
        </p:nvSpPr>
        <p:spPr bwMode="auto">
          <a:xfrm>
            <a:off x="7317690" y="3773533"/>
            <a:ext cx="3513220" cy="43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en-US" altLang="zh-TW" sz="2000" dirty="0">
                <a:solidFill>
                  <a:schemeClr val="bg1">
                    <a:lumMod val="50000"/>
                  </a:schemeClr>
                </a:solidFill>
                <a:sym typeface="微软雅黑" pitchFamily="34" charset="-122"/>
              </a:rPr>
              <a:t>/</a:t>
            </a:r>
            <a:r>
              <a:rPr lang="zh-TW" altLang="en-US" sz="2000" dirty="0">
                <a:solidFill>
                  <a:schemeClr val="bg1">
                    <a:lumMod val="50000"/>
                  </a:schemeClr>
                </a:solidFill>
                <a:sym typeface="微软雅黑" pitchFamily="34" charset="-122"/>
              </a:rPr>
              <a:t>高雄市河濱國小張儷齡老師</a:t>
            </a:r>
            <a:endParaRPr lang="zh-CN" altLang="en-US" sz="2000" dirty="0">
              <a:solidFill>
                <a:schemeClr val="bg1">
                  <a:lumMod val="50000"/>
                </a:schemeClr>
              </a:solidFill>
              <a:sym typeface="微软雅黑" pitchFamily="34" charset="-122"/>
            </a:endParaRPr>
          </a:p>
        </p:txBody>
      </p:sp>
      <p:cxnSp>
        <p:nvCxnSpPr>
          <p:cNvPr id="191" name="直接连接符 190"/>
          <p:cNvCxnSpPr/>
          <p:nvPr/>
        </p:nvCxnSpPr>
        <p:spPr>
          <a:xfrm>
            <a:off x="6993654" y="5895091"/>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2" name="矩形 191"/>
          <p:cNvSpPr/>
          <p:nvPr/>
        </p:nvSpPr>
        <p:spPr>
          <a:xfrm>
            <a:off x="7330652" y="4798955"/>
            <a:ext cx="3005933" cy="430879"/>
          </a:xfrm>
          <a:prstGeom prst="rect">
            <a:avLst/>
          </a:prstGeom>
        </p:spPr>
        <p:txBody>
          <a:bodyPr wrap="none" lIns="91431" tIns="45716" rIns="91431" bIns="45716">
            <a:spAutoFit/>
          </a:bodyPr>
          <a:lstStyle/>
          <a:p>
            <a:r>
              <a:rPr lang="zh-TW" altLang="en-US" sz="2200" b="1" dirty="0">
                <a:solidFill>
                  <a:schemeClr val="bg1">
                    <a:lumMod val="50000"/>
                  </a:schemeClr>
                </a:solidFill>
                <a:latin typeface="微软雅黑" pitchFamily="34" charset="-122"/>
                <a:ea typeface="微软雅黑" pitchFamily="34" charset="-122"/>
              </a:rPr>
              <a:t>素養導向課程設計分享</a:t>
            </a:r>
            <a:endParaRPr lang="en-US" altLang="zh-CN" sz="2200" b="1" dirty="0">
              <a:solidFill>
                <a:schemeClr val="bg1">
                  <a:lumMod val="50000"/>
                </a:schemeClr>
              </a:solidFill>
              <a:latin typeface="微软雅黑" pitchFamily="34" charset="-122"/>
              <a:ea typeface="微软雅黑" pitchFamily="34" charset="-122"/>
            </a:endParaRPr>
          </a:p>
        </p:txBody>
      </p:sp>
      <p:sp>
        <p:nvSpPr>
          <p:cNvPr id="193" name="矩形 47"/>
          <p:cNvSpPr>
            <a:spLocks noChangeArrowheads="1"/>
          </p:cNvSpPr>
          <p:nvPr/>
        </p:nvSpPr>
        <p:spPr bwMode="auto">
          <a:xfrm>
            <a:off x="7330652" y="5121178"/>
            <a:ext cx="3513220" cy="799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en-US" altLang="zh-TW" sz="2000" dirty="0">
                <a:solidFill>
                  <a:schemeClr val="bg1">
                    <a:lumMod val="50000"/>
                  </a:schemeClr>
                </a:solidFill>
                <a:sym typeface="微软雅黑" pitchFamily="34" charset="-122"/>
              </a:rPr>
              <a:t>/</a:t>
            </a:r>
            <a:r>
              <a:rPr lang="zh-TW" altLang="en-US" sz="2000" dirty="0">
                <a:solidFill>
                  <a:schemeClr val="bg1">
                    <a:lumMod val="50000"/>
                  </a:schemeClr>
                </a:solidFill>
                <a:sym typeface="微软雅黑" pitchFamily="34" charset="-122"/>
              </a:rPr>
              <a:t>高雄市前峰國小蔡閔惠老師</a:t>
            </a:r>
            <a:endParaRPr lang="en-US" altLang="zh-TW" sz="2000" dirty="0">
              <a:solidFill>
                <a:schemeClr val="bg1">
                  <a:lumMod val="50000"/>
                </a:schemeClr>
              </a:solidFill>
              <a:sym typeface="微软雅黑" pitchFamily="34" charset="-122"/>
            </a:endParaRPr>
          </a:p>
          <a:p>
            <a:pPr>
              <a:lnSpc>
                <a:spcPct val="120000"/>
              </a:lnSpc>
              <a:spcBef>
                <a:spcPct val="0"/>
              </a:spcBef>
              <a:buNone/>
            </a:pPr>
            <a:r>
              <a:rPr lang="zh-TW" altLang="en-US" sz="2000" dirty="0">
                <a:solidFill>
                  <a:schemeClr val="bg1">
                    <a:lumMod val="50000"/>
                  </a:schemeClr>
                </a:solidFill>
                <a:sym typeface="微软雅黑" pitchFamily="34" charset="-122"/>
              </a:rPr>
              <a:t>社群成員</a:t>
            </a:r>
            <a:endParaRPr lang="en-US" altLang="zh-TW" sz="2000" dirty="0">
              <a:solidFill>
                <a:schemeClr val="bg1">
                  <a:lumMod val="50000"/>
                </a:schemeClr>
              </a:solidFill>
              <a:sym typeface="微软雅黑" pitchFamily="34" charset="-122"/>
            </a:endParaRPr>
          </a:p>
        </p:txBody>
      </p:sp>
      <p:sp>
        <p:nvSpPr>
          <p:cNvPr id="194" name="Freeform 5"/>
          <p:cNvSpPr>
            <a:spLocks/>
          </p:cNvSpPr>
          <p:nvPr/>
        </p:nvSpPr>
        <p:spPr bwMode="auto">
          <a:xfrm rot="1855731">
            <a:off x="6318086" y="2090737"/>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0F0"/>
          </a:solidFill>
          <a:ln w="12700"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p>
        </p:txBody>
      </p:sp>
      <p:sp>
        <p:nvSpPr>
          <p:cNvPr id="195" name="TextBox 194"/>
          <p:cNvSpPr txBox="1"/>
          <p:nvPr/>
        </p:nvSpPr>
        <p:spPr>
          <a:xfrm>
            <a:off x="6577171" y="2161917"/>
            <a:ext cx="377796" cy="707886"/>
          </a:xfrm>
          <a:prstGeom prst="rect">
            <a:avLst/>
          </a:prstGeom>
          <a:noFill/>
        </p:spPr>
        <p:txBody>
          <a:bodyPr wrap="square" rtlCol="0">
            <a:spAutoFit/>
          </a:bodyPr>
          <a:lstStyle/>
          <a:p>
            <a:r>
              <a:rPr lang="en-US" altLang="zh-TW" sz="4000" b="1" dirty="0">
                <a:solidFill>
                  <a:schemeClr val="bg1"/>
                </a:solidFill>
                <a:latin typeface="微软雅黑" pitchFamily="34" charset="-122"/>
                <a:ea typeface="微软雅黑" pitchFamily="34" charset="-122"/>
              </a:rPr>
              <a:t>4</a:t>
            </a:r>
            <a:endParaRPr lang="zh-CN" altLang="en-US" sz="4000" b="1" dirty="0">
              <a:solidFill>
                <a:schemeClr val="bg1"/>
              </a:solidFill>
              <a:latin typeface="微软雅黑" pitchFamily="34" charset="-122"/>
              <a:ea typeface="微软雅黑" pitchFamily="34" charset="-122"/>
            </a:endParaRPr>
          </a:p>
        </p:txBody>
      </p:sp>
      <p:sp>
        <p:nvSpPr>
          <p:cNvPr id="196" name="Freeform 5"/>
          <p:cNvSpPr>
            <a:spLocks/>
          </p:cNvSpPr>
          <p:nvPr/>
        </p:nvSpPr>
        <p:spPr bwMode="auto">
          <a:xfrm rot="1855731">
            <a:off x="6298017" y="3412302"/>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E978C"/>
          </a:solidFill>
          <a:ln w="12700"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p>
        </p:txBody>
      </p:sp>
      <p:sp>
        <p:nvSpPr>
          <p:cNvPr id="197" name="TextBox 196"/>
          <p:cNvSpPr txBox="1"/>
          <p:nvPr/>
        </p:nvSpPr>
        <p:spPr>
          <a:xfrm>
            <a:off x="6557102" y="3483482"/>
            <a:ext cx="377796" cy="707886"/>
          </a:xfrm>
          <a:prstGeom prst="rect">
            <a:avLst/>
          </a:prstGeom>
          <a:noFill/>
        </p:spPr>
        <p:txBody>
          <a:bodyPr wrap="square" rtlCol="0">
            <a:spAutoFit/>
          </a:bodyPr>
          <a:lstStyle/>
          <a:p>
            <a:r>
              <a:rPr lang="en-US" altLang="zh-TW" sz="4000" b="1" dirty="0">
                <a:solidFill>
                  <a:schemeClr val="bg1"/>
                </a:solidFill>
                <a:latin typeface="微软雅黑" pitchFamily="34" charset="-122"/>
                <a:ea typeface="微软雅黑" pitchFamily="34" charset="-122"/>
              </a:rPr>
              <a:t>5</a:t>
            </a:r>
            <a:endParaRPr lang="zh-CN" altLang="en-US" sz="4000" b="1" dirty="0">
              <a:solidFill>
                <a:schemeClr val="bg1"/>
              </a:solidFill>
              <a:latin typeface="微软雅黑" pitchFamily="34" charset="-122"/>
              <a:ea typeface="微软雅黑" pitchFamily="34" charset="-122"/>
            </a:endParaRPr>
          </a:p>
        </p:txBody>
      </p:sp>
      <p:sp>
        <p:nvSpPr>
          <p:cNvPr id="198" name="Freeform 5"/>
          <p:cNvSpPr>
            <a:spLocks/>
          </p:cNvSpPr>
          <p:nvPr/>
        </p:nvSpPr>
        <p:spPr bwMode="auto">
          <a:xfrm rot="1855731">
            <a:off x="6290648" y="4844563"/>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0F0"/>
          </a:solidFill>
          <a:ln w="12700"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zh-CN" altLang="en-US"/>
          </a:p>
        </p:txBody>
      </p:sp>
      <p:sp>
        <p:nvSpPr>
          <p:cNvPr id="199" name="TextBox 198"/>
          <p:cNvSpPr txBox="1"/>
          <p:nvPr/>
        </p:nvSpPr>
        <p:spPr>
          <a:xfrm>
            <a:off x="6549733" y="4915743"/>
            <a:ext cx="377796" cy="707886"/>
          </a:xfrm>
          <a:prstGeom prst="rect">
            <a:avLst/>
          </a:prstGeom>
          <a:noFill/>
        </p:spPr>
        <p:txBody>
          <a:bodyPr wrap="square" rtlCol="0">
            <a:spAutoFit/>
          </a:bodyPr>
          <a:lstStyle/>
          <a:p>
            <a:r>
              <a:rPr lang="en-US" altLang="zh-TW" sz="4000" b="1" dirty="0">
                <a:solidFill>
                  <a:schemeClr val="bg1"/>
                </a:solidFill>
                <a:latin typeface="微软雅黑" pitchFamily="34" charset="-122"/>
                <a:ea typeface="微软雅黑" pitchFamily="34" charset="-122"/>
              </a:rPr>
              <a:t>6</a:t>
            </a:r>
            <a:endParaRPr lang="zh-CN" altLang="en-US" sz="40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89203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750"/>
                            </p:stCondLst>
                            <p:childTnLst>
                              <p:par>
                                <p:cTn id="17" presetID="2" presetClass="entr" presetSubtype="4"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additive="base">
                                        <p:cTn id="19" dur="500" fill="hold"/>
                                        <p:tgtEl>
                                          <p:spTgt spid="87"/>
                                        </p:tgtEl>
                                        <p:attrNameLst>
                                          <p:attrName>ppt_x</p:attrName>
                                        </p:attrNameLst>
                                      </p:cBhvr>
                                      <p:tavLst>
                                        <p:tav tm="0">
                                          <p:val>
                                            <p:strVal val="#ppt_x"/>
                                          </p:val>
                                        </p:tav>
                                        <p:tav tm="100000">
                                          <p:val>
                                            <p:strVal val="#ppt_x"/>
                                          </p:val>
                                        </p:tav>
                                      </p:tavLst>
                                    </p:anim>
                                    <p:anim calcmode="lin" valueType="num">
                                      <p:cBhvr additive="base">
                                        <p:cTn id="20" dur="500" fill="hold"/>
                                        <p:tgtEl>
                                          <p:spTgt spid="8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anim calcmode="lin" valueType="num">
                                      <p:cBhvr additive="base">
                                        <p:cTn id="23" dur="500" fill="hold"/>
                                        <p:tgtEl>
                                          <p:spTgt spid="85"/>
                                        </p:tgtEl>
                                        <p:attrNameLst>
                                          <p:attrName>ppt_x</p:attrName>
                                        </p:attrNameLst>
                                      </p:cBhvr>
                                      <p:tavLst>
                                        <p:tav tm="0">
                                          <p:val>
                                            <p:strVal val="#ppt_x"/>
                                          </p:val>
                                        </p:tav>
                                        <p:tav tm="100000">
                                          <p:val>
                                            <p:strVal val="#ppt_x"/>
                                          </p:val>
                                        </p:tav>
                                      </p:tavLst>
                                    </p:anim>
                                    <p:anim calcmode="lin" valueType="num">
                                      <p:cBhvr additive="base">
                                        <p:cTn id="24" dur="500" fill="hold"/>
                                        <p:tgtEl>
                                          <p:spTgt spid="8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6"/>
                                        </p:tgtEl>
                                        <p:attrNameLst>
                                          <p:attrName>style.visibility</p:attrName>
                                        </p:attrNameLst>
                                      </p:cBhvr>
                                      <p:to>
                                        <p:strVal val="visible"/>
                                      </p:to>
                                    </p:set>
                                    <p:anim calcmode="lin" valueType="num">
                                      <p:cBhvr additive="base">
                                        <p:cTn id="27" dur="500" fill="hold"/>
                                        <p:tgtEl>
                                          <p:spTgt spid="86"/>
                                        </p:tgtEl>
                                        <p:attrNameLst>
                                          <p:attrName>ppt_x</p:attrName>
                                        </p:attrNameLst>
                                      </p:cBhvr>
                                      <p:tavLst>
                                        <p:tav tm="0">
                                          <p:val>
                                            <p:strVal val="#ppt_x"/>
                                          </p:val>
                                        </p:tav>
                                        <p:tav tm="100000">
                                          <p:val>
                                            <p:strVal val="#ppt_x"/>
                                          </p:val>
                                        </p:tav>
                                      </p:tavLst>
                                    </p:anim>
                                    <p:anim calcmode="lin" valueType="num">
                                      <p:cBhvr additive="base">
                                        <p:cTn id="28" dur="500" fill="hold"/>
                                        <p:tgtEl>
                                          <p:spTgt spid="86"/>
                                        </p:tgtEl>
                                        <p:attrNameLst>
                                          <p:attrName>ppt_y</p:attrName>
                                        </p:attrNameLst>
                                      </p:cBhvr>
                                      <p:tavLst>
                                        <p:tav tm="0">
                                          <p:val>
                                            <p:strVal val="1+#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ppt_y"/>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9"/>
                                        </p:tgtEl>
                                        <p:attrNameLst>
                                          <p:attrName>style.visibility</p:attrName>
                                        </p:attrNameLst>
                                      </p:cBhvr>
                                      <p:to>
                                        <p:strVal val="visible"/>
                                      </p:to>
                                    </p:set>
                                    <p:anim calcmode="lin" valueType="num">
                                      <p:cBhvr additive="base">
                                        <p:cTn id="35" dur="500" fill="hold"/>
                                        <p:tgtEl>
                                          <p:spTgt spid="89"/>
                                        </p:tgtEl>
                                        <p:attrNameLst>
                                          <p:attrName>ppt_x</p:attrName>
                                        </p:attrNameLst>
                                      </p:cBhvr>
                                      <p:tavLst>
                                        <p:tav tm="0">
                                          <p:val>
                                            <p:strVal val="#ppt_x"/>
                                          </p:val>
                                        </p:tav>
                                        <p:tav tm="100000">
                                          <p:val>
                                            <p:strVal val="#ppt_x"/>
                                          </p:val>
                                        </p:tav>
                                      </p:tavLst>
                                    </p:anim>
                                    <p:anim calcmode="lin" valueType="num">
                                      <p:cBhvr additive="base">
                                        <p:cTn id="36" dur="500" fill="hold"/>
                                        <p:tgtEl>
                                          <p:spTgt spid="8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anim calcmode="lin" valueType="num">
                                      <p:cBhvr additive="base">
                                        <p:cTn id="39" dur="500" fill="hold"/>
                                        <p:tgtEl>
                                          <p:spTgt spid="90"/>
                                        </p:tgtEl>
                                        <p:attrNameLst>
                                          <p:attrName>ppt_x</p:attrName>
                                        </p:attrNameLst>
                                      </p:cBhvr>
                                      <p:tavLst>
                                        <p:tav tm="0">
                                          <p:val>
                                            <p:strVal val="#ppt_x"/>
                                          </p:val>
                                        </p:tav>
                                        <p:tav tm="100000">
                                          <p:val>
                                            <p:strVal val="#ppt_x"/>
                                          </p:val>
                                        </p:tav>
                                      </p:tavLst>
                                    </p:anim>
                                    <p:anim calcmode="lin" valueType="num">
                                      <p:cBhvr additive="base">
                                        <p:cTn id="40" dur="500" fill="hold"/>
                                        <p:tgtEl>
                                          <p:spTgt spid="9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1"/>
                                        </p:tgtEl>
                                        <p:attrNameLst>
                                          <p:attrName>style.visibility</p:attrName>
                                        </p:attrNameLst>
                                      </p:cBhvr>
                                      <p:to>
                                        <p:strVal val="visible"/>
                                      </p:to>
                                    </p:set>
                                    <p:anim calcmode="lin" valueType="num">
                                      <p:cBhvr additive="base">
                                        <p:cTn id="43" dur="500" fill="hold"/>
                                        <p:tgtEl>
                                          <p:spTgt spid="91"/>
                                        </p:tgtEl>
                                        <p:attrNameLst>
                                          <p:attrName>ppt_x</p:attrName>
                                        </p:attrNameLst>
                                      </p:cBhvr>
                                      <p:tavLst>
                                        <p:tav tm="0">
                                          <p:val>
                                            <p:strVal val="#ppt_x"/>
                                          </p:val>
                                        </p:tav>
                                        <p:tav tm="100000">
                                          <p:val>
                                            <p:strVal val="#ppt_x"/>
                                          </p:val>
                                        </p:tav>
                                      </p:tavLst>
                                    </p:anim>
                                    <p:anim calcmode="lin" valueType="num">
                                      <p:cBhvr additive="base">
                                        <p:cTn id="44" dur="500" fill="hold"/>
                                        <p:tgtEl>
                                          <p:spTgt spid="91"/>
                                        </p:tgtEl>
                                        <p:attrNameLst>
                                          <p:attrName>ppt_y</p:attrName>
                                        </p:attrNameLst>
                                      </p:cBhvr>
                                      <p:tavLst>
                                        <p:tav tm="0">
                                          <p:val>
                                            <p:strVal val="1+#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additive="base">
                                        <p:cTn id="47" dur="500" fill="hold"/>
                                        <p:tgtEl>
                                          <p:spTgt spid="92"/>
                                        </p:tgtEl>
                                        <p:attrNameLst>
                                          <p:attrName>ppt_x</p:attrName>
                                        </p:attrNameLst>
                                      </p:cBhvr>
                                      <p:tavLst>
                                        <p:tav tm="0">
                                          <p:val>
                                            <p:strVal val="1+#ppt_w/2"/>
                                          </p:val>
                                        </p:tav>
                                        <p:tav tm="100000">
                                          <p:val>
                                            <p:strVal val="#ppt_x"/>
                                          </p:val>
                                        </p:tav>
                                      </p:tavLst>
                                    </p:anim>
                                    <p:anim calcmode="lin" valueType="num">
                                      <p:cBhvr additive="base">
                                        <p:cTn id="48" dur="500" fill="hold"/>
                                        <p:tgtEl>
                                          <p:spTgt spid="92"/>
                                        </p:tgtEl>
                                        <p:attrNameLst>
                                          <p:attrName>ppt_y</p:attrName>
                                        </p:attrNameLst>
                                      </p:cBhvr>
                                      <p:tavLst>
                                        <p:tav tm="0">
                                          <p:val>
                                            <p:strVal val="0-#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4"/>
                                        </p:tgtEl>
                                        <p:attrNameLst>
                                          <p:attrName>style.visibility</p:attrName>
                                        </p:attrNameLst>
                                      </p:cBhvr>
                                      <p:to>
                                        <p:strVal val="visible"/>
                                      </p:to>
                                    </p:set>
                                    <p:anim calcmode="lin" valueType="num">
                                      <p:cBhvr additive="base">
                                        <p:cTn id="55" dur="500" fill="hold"/>
                                        <p:tgtEl>
                                          <p:spTgt spid="94"/>
                                        </p:tgtEl>
                                        <p:attrNameLst>
                                          <p:attrName>ppt_x</p:attrName>
                                        </p:attrNameLst>
                                      </p:cBhvr>
                                      <p:tavLst>
                                        <p:tav tm="0">
                                          <p:val>
                                            <p:strVal val="#ppt_x"/>
                                          </p:val>
                                        </p:tav>
                                        <p:tav tm="100000">
                                          <p:val>
                                            <p:strVal val="#ppt_x"/>
                                          </p:val>
                                        </p:tav>
                                      </p:tavLst>
                                    </p:anim>
                                    <p:anim calcmode="lin" valueType="num">
                                      <p:cBhvr additive="base">
                                        <p:cTn id="56" dur="500" fill="hold"/>
                                        <p:tgtEl>
                                          <p:spTgt spid="9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5"/>
                                        </p:tgtEl>
                                        <p:attrNameLst>
                                          <p:attrName>style.visibility</p:attrName>
                                        </p:attrNameLst>
                                      </p:cBhvr>
                                      <p:to>
                                        <p:strVal val="visible"/>
                                      </p:to>
                                    </p:set>
                                    <p:anim calcmode="lin" valueType="num">
                                      <p:cBhvr additive="base">
                                        <p:cTn id="59" dur="500" fill="hold"/>
                                        <p:tgtEl>
                                          <p:spTgt spid="95"/>
                                        </p:tgtEl>
                                        <p:attrNameLst>
                                          <p:attrName>ppt_x</p:attrName>
                                        </p:attrNameLst>
                                      </p:cBhvr>
                                      <p:tavLst>
                                        <p:tav tm="0">
                                          <p:val>
                                            <p:strVal val="#ppt_x"/>
                                          </p:val>
                                        </p:tav>
                                        <p:tav tm="100000">
                                          <p:val>
                                            <p:strVal val="#ppt_x"/>
                                          </p:val>
                                        </p:tav>
                                      </p:tavLst>
                                    </p:anim>
                                    <p:anim calcmode="lin" valueType="num">
                                      <p:cBhvr additive="base">
                                        <p:cTn id="60" dur="500" fill="hold"/>
                                        <p:tgtEl>
                                          <p:spTgt spid="9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6"/>
                                        </p:tgtEl>
                                        <p:attrNameLst>
                                          <p:attrName>style.visibility</p:attrName>
                                        </p:attrNameLst>
                                      </p:cBhvr>
                                      <p:to>
                                        <p:strVal val="visible"/>
                                      </p:to>
                                    </p:set>
                                    <p:anim calcmode="lin" valueType="num">
                                      <p:cBhvr additive="base">
                                        <p:cTn id="63" dur="500" fill="hold"/>
                                        <p:tgtEl>
                                          <p:spTgt spid="96"/>
                                        </p:tgtEl>
                                        <p:attrNameLst>
                                          <p:attrName>ppt_x</p:attrName>
                                        </p:attrNameLst>
                                      </p:cBhvr>
                                      <p:tavLst>
                                        <p:tav tm="0">
                                          <p:val>
                                            <p:strVal val="#ppt_x"/>
                                          </p:val>
                                        </p:tav>
                                        <p:tav tm="100000">
                                          <p:val>
                                            <p:strVal val="#ppt_x"/>
                                          </p:val>
                                        </p:tav>
                                      </p:tavLst>
                                    </p:anim>
                                    <p:anim calcmode="lin" valueType="num">
                                      <p:cBhvr additive="base">
                                        <p:cTn id="64" dur="500" fill="hold"/>
                                        <p:tgtEl>
                                          <p:spTgt spid="96"/>
                                        </p:tgtEl>
                                        <p:attrNameLst>
                                          <p:attrName>ppt_y</p:attrName>
                                        </p:attrNameLst>
                                      </p:cBhvr>
                                      <p:tavLst>
                                        <p:tav tm="0">
                                          <p:val>
                                            <p:strVal val="1+#ppt_h/2"/>
                                          </p:val>
                                        </p:tav>
                                        <p:tav tm="100000">
                                          <p:val>
                                            <p:strVal val="#ppt_y"/>
                                          </p:val>
                                        </p:tav>
                                      </p:tavLst>
                                    </p:anim>
                                  </p:childTnLst>
                                </p:cTn>
                              </p:par>
                              <p:par>
                                <p:cTn id="65" presetID="2" presetClass="entr" presetSubtype="6" fill="hold" nodeType="withEffect">
                                  <p:stCondLst>
                                    <p:cond delay="0"/>
                                  </p:stCondLst>
                                  <p:childTnLst>
                                    <p:set>
                                      <p:cBhvr>
                                        <p:cTn id="66" dur="1" fill="hold">
                                          <p:stCondLst>
                                            <p:cond delay="0"/>
                                          </p:stCondLst>
                                        </p:cTn>
                                        <p:tgtEl>
                                          <p:spTgt spid="97"/>
                                        </p:tgtEl>
                                        <p:attrNameLst>
                                          <p:attrName>style.visibility</p:attrName>
                                        </p:attrNameLst>
                                      </p:cBhvr>
                                      <p:to>
                                        <p:strVal val="visible"/>
                                      </p:to>
                                    </p:set>
                                    <p:anim calcmode="lin" valueType="num">
                                      <p:cBhvr additive="base">
                                        <p:cTn id="67" dur="500" fill="hold"/>
                                        <p:tgtEl>
                                          <p:spTgt spid="97"/>
                                        </p:tgtEl>
                                        <p:attrNameLst>
                                          <p:attrName>ppt_x</p:attrName>
                                        </p:attrNameLst>
                                      </p:cBhvr>
                                      <p:tavLst>
                                        <p:tav tm="0">
                                          <p:val>
                                            <p:strVal val="1+#ppt_w/2"/>
                                          </p:val>
                                        </p:tav>
                                        <p:tav tm="100000">
                                          <p:val>
                                            <p:strVal val="#ppt_x"/>
                                          </p:val>
                                        </p:tav>
                                      </p:tavLst>
                                    </p:anim>
                                    <p:anim calcmode="lin" valueType="num">
                                      <p:cBhvr additive="base">
                                        <p:cTn id="68" dur="500" fill="hold"/>
                                        <p:tgtEl>
                                          <p:spTgt spid="97"/>
                                        </p:tgtEl>
                                        <p:attrNameLst>
                                          <p:attrName>ppt_y</p:attrName>
                                        </p:attrNameLst>
                                      </p:cBhvr>
                                      <p:tavLst>
                                        <p:tav tm="0">
                                          <p:val>
                                            <p:strVal val="1+#ppt_h/2"/>
                                          </p:val>
                                        </p:tav>
                                        <p:tav tm="100000">
                                          <p:val>
                                            <p:strVal val="#ppt_y"/>
                                          </p:val>
                                        </p:tav>
                                      </p:tavLst>
                                    </p:anim>
                                  </p:childTnLst>
                                </p:cTn>
                              </p:par>
                              <p:par>
                                <p:cTn id="69" presetID="2" presetClass="entr" presetSubtype="6" fill="hold" grpId="0" nodeType="withEffect">
                                  <p:stCondLst>
                                    <p:cond delay="0"/>
                                  </p:stCondLst>
                                  <p:childTnLst>
                                    <p:set>
                                      <p:cBhvr>
                                        <p:cTn id="70" dur="1" fill="hold">
                                          <p:stCondLst>
                                            <p:cond delay="0"/>
                                          </p:stCondLst>
                                        </p:cTn>
                                        <p:tgtEl>
                                          <p:spTgt spid="104"/>
                                        </p:tgtEl>
                                        <p:attrNameLst>
                                          <p:attrName>style.visibility</p:attrName>
                                        </p:attrNameLst>
                                      </p:cBhvr>
                                      <p:to>
                                        <p:strVal val="visible"/>
                                      </p:to>
                                    </p:set>
                                    <p:anim calcmode="lin" valueType="num">
                                      <p:cBhvr additive="base">
                                        <p:cTn id="71" dur="500" fill="hold"/>
                                        <p:tgtEl>
                                          <p:spTgt spid="104"/>
                                        </p:tgtEl>
                                        <p:attrNameLst>
                                          <p:attrName>ppt_x</p:attrName>
                                        </p:attrNameLst>
                                      </p:cBhvr>
                                      <p:tavLst>
                                        <p:tav tm="0">
                                          <p:val>
                                            <p:strVal val="1+#ppt_w/2"/>
                                          </p:val>
                                        </p:tav>
                                        <p:tav tm="100000">
                                          <p:val>
                                            <p:strVal val="#ppt_x"/>
                                          </p:val>
                                        </p:tav>
                                      </p:tavLst>
                                    </p:anim>
                                    <p:anim calcmode="lin" valueType="num">
                                      <p:cBhvr additive="base">
                                        <p:cTn id="72" dur="500" fill="hold"/>
                                        <p:tgtEl>
                                          <p:spTgt spid="10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05"/>
                                        </p:tgtEl>
                                        <p:attrNameLst>
                                          <p:attrName>style.visibility</p:attrName>
                                        </p:attrNameLst>
                                      </p:cBhvr>
                                      <p:to>
                                        <p:strVal val="visible"/>
                                      </p:to>
                                    </p:set>
                                    <p:anim calcmode="lin" valueType="num">
                                      <p:cBhvr additive="base">
                                        <p:cTn id="75" dur="500" fill="hold"/>
                                        <p:tgtEl>
                                          <p:spTgt spid="105"/>
                                        </p:tgtEl>
                                        <p:attrNameLst>
                                          <p:attrName>ppt_x</p:attrName>
                                        </p:attrNameLst>
                                      </p:cBhvr>
                                      <p:tavLst>
                                        <p:tav tm="0">
                                          <p:val>
                                            <p:strVal val="#ppt_x"/>
                                          </p:val>
                                        </p:tav>
                                        <p:tav tm="100000">
                                          <p:val>
                                            <p:strVal val="#ppt_x"/>
                                          </p:val>
                                        </p:tav>
                                      </p:tavLst>
                                    </p:anim>
                                    <p:anim calcmode="lin" valueType="num">
                                      <p:cBhvr additive="base">
                                        <p:cTn id="76" dur="500" fill="hold"/>
                                        <p:tgtEl>
                                          <p:spTgt spid="10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06"/>
                                        </p:tgtEl>
                                        <p:attrNameLst>
                                          <p:attrName>style.visibility</p:attrName>
                                        </p:attrNameLst>
                                      </p:cBhvr>
                                      <p:to>
                                        <p:strVal val="visible"/>
                                      </p:to>
                                    </p:set>
                                    <p:anim calcmode="lin" valueType="num">
                                      <p:cBhvr additive="base">
                                        <p:cTn id="79" dur="500" fill="hold"/>
                                        <p:tgtEl>
                                          <p:spTgt spid="106"/>
                                        </p:tgtEl>
                                        <p:attrNameLst>
                                          <p:attrName>ppt_x</p:attrName>
                                        </p:attrNameLst>
                                      </p:cBhvr>
                                      <p:tavLst>
                                        <p:tav tm="0">
                                          <p:val>
                                            <p:strVal val="#ppt_x"/>
                                          </p:val>
                                        </p:tav>
                                        <p:tav tm="100000">
                                          <p:val>
                                            <p:strVal val="#ppt_x"/>
                                          </p:val>
                                        </p:tav>
                                      </p:tavLst>
                                    </p:anim>
                                    <p:anim calcmode="lin" valueType="num">
                                      <p:cBhvr additive="base">
                                        <p:cTn id="80" dur="500" fill="hold"/>
                                        <p:tgtEl>
                                          <p:spTgt spid="10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additive="base">
                                        <p:cTn id="83" dur="500" fill="hold"/>
                                        <p:tgtEl>
                                          <p:spTgt spid="107"/>
                                        </p:tgtEl>
                                        <p:attrNameLst>
                                          <p:attrName>ppt_x</p:attrName>
                                        </p:attrNameLst>
                                      </p:cBhvr>
                                      <p:tavLst>
                                        <p:tav tm="0">
                                          <p:val>
                                            <p:strVal val="#ppt_x"/>
                                          </p:val>
                                        </p:tav>
                                        <p:tav tm="100000">
                                          <p:val>
                                            <p:strVal val="#ppt_x"/>
                                          </p:val>
                                        </p:tav>
                                      </p:tavLst>
                                    </p:anim>
                                    <p:anim calcmode="lin" valueType="num">
                                      <p:cBhvr additive="base">
                                        <p:cTn id="84" dur="500" fill="hold"/>
                                        <p:tgtEl>
                                          <p:spTgt spid="10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additive="base">
                                        <p:cTn id="87" dur="500" fill="hold"/>
                                        <p:tgtEl>
                                          <p:spTgt spid="108"/>
                                        </p:tgtEl>
                                        <p:attrNameLst>
                                          <p:attrName>ppt_x</p:attrName>
                                        </p:attrNameLst>
                                      </p:cBhvr>
                                      <p:tavLst>
                                        <p:tav tm="0">
                                          <p:val>
                                            <p:strVal val="#ppt_x"/>
                                          </p:val>
                                        </p:tav>
                                        <p:tav tm="100000">
                                          <p:val>
                                            <p:strVal val="#ppt_x"/>
                                          </p:val>
                                        </p:tav>
                                      </p:tavLst>
                                    </p:anim>
                                    <p:anim calcmode="lin" valueType="num">
                                      <p:cBhvr additive="base">
                                        <p:cTn id="88" dur="500" fill="hold"/>
                                        <p:tgtEl>
                                          <p:spTgt spid="10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09"/>
                                        </p:tgtEl>
                                        <p:attrNameLst>
                                          <p:attrName>style.visibility</p:attrName>
                                        </p:attrNameLst>
                                      </p:cBhvr>
                                      <p:to>
                                        <p:strVal val="visible"/>
                                      </p:to>
                                    </p:set>
                                    <p:anim calcmode="lin" valueType="num">
                                      <p:cBhvr additive="base">
                                        <p:cTn id="91" dur="500" fill="hold"/>
                                        <p:tgtEl>
                                          <p:spTgt spid="109"/>
                                        </p:tgtEl>
                                        <p:attrNameLst>
                                          <p:attrName>ppt_x</p:attrName>
                                        </p:attrNameLst>
                                      </p:cBhvr>
                                      <p:tavLst>
                                        <p:tav tm="0">
                                          <p:val>
                                            <p:strVal val="#ppt_x"/>
                                          </p:val>
                                        </p:tav>
                                        <p:tav tm="100000">
                                          <p:val>
                                            <p:strVal val="#ppt_x"/>
                                          </p:val>
                                        </p:tav>
                                      </p:tavLst>
                                    </p:anim>
                                    <p:anim calcmode="lin" valueType="num">
                                      <p:cBhvr additive="base">
                                        <p:cTn id="92" dur="500" fill="hold"/>
                                        <p:tgtEl>
                                          <p:spTgt spid="10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10"/>
                                        </p:tgtEl>
                                        <p:attrNameLst>
                                          <p:attrName>style.visibility</p:attrName>
                                        </p:attrNameLst>
                                      </p:cBhvr>
                                      <p:to>
                                        <p:strVal val="visible"/>
                                      </p:to>
                                    </p:set>
                                    <p:anim calcmode="lin" valueType="num">
                                      <p:cBhvr additive="base">
                                        <p:cTn id="95" dur="500" fill="hold"/>
                                        <p:tgtEl>
                                          <p:spTgt spid="110"/>
                                        </p:tgtEl>
                                        <p:attrNameLst>
                                          <p:attrName>ppt_x</p:attrName>
                                        </p:attrNameLst>
                                      </p:cBhvr>
                                      <p:tavLst>
                                        <p:tav tm="0">
                                          <p:val>
                                            <p:strVal val="#ppt_x"/>
                                          </p:val>
                                        </p:tav>
                                        <p:tav tm="100000">
                                          <p:val>
                                            <p:strVal val="#ppt_x"/>
                                          </p:val>
                                        </p:tav>
                                      </p:tavLst>
                                    </p:anim>
                                    <p:anim calcmode="lin" valueType="num">
                                      <p:cBhvr additive="base">
                                        <p:cTn id="96" dur="500" fill="hold"/>
                                        <p:tgtEl>
                                          <p:spTgt spid="11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11"/>
                                        </p:tgtEl>
                                        <p:attrNameLst>
                                          <p:attrName>style.visibility</p:attrName>
                                        </p:attrNameLst>
                                      </p:cBhvr>
                                      <p:to>
                                        <p:strVal val="visible"/>
                                      </p:to>
                                    </p:set>
                                    <p:anim calcmode="lin" valueType="num">
                                      <p:cBhvr additive="base">
                                        <p:cTn id="99" dur="500" fill="hold"/>
                                        <p:tgtEl>
                                          <p:spTgt spid="111"/>
                                        </p:tgtEl>
                                        <p:attrNameLst>
                                          <p:attrName>ppt_x</p:attrName>
                                        </p:attrNameLst>
                                      </p:cBhvr>
                                      <p:tavLst>
                                        <p:tav tm="0">
                                          <p:val>
                                            <p:strVal val="#ppt_x"/>
                                          </p:val>
                                        </p:tav>
                                        <p:tav tm="100000">
                                          <p:val>
                                            <p:strVal val="#ppt_x"/>
                                          </p:val>
                                        </p:tav>
                                      </p:tavLst>
                                    </p:anim>
                                    <p:anim calcmode="lin" valueType="num">
                                      <p:cBhvr additive="base">
                                        <p:cTn id="100" dur="500" fill="hold"/>
                                        <p:tgtEl>
                                          <p:spTgt spid="111"/>
                                        </p:tgtEl>
                                        <p:attrNameLst>
                                          <p:attrName>ppt_y</p:attrName>
                                        </p:attrNameLst>
                                      </p:cBhvr>
                                      <p:tavLst>
                                        <p:tav tm="0">
                                          <p:val>
                                            <p:strVal val="1+#ppt_h/2"/>
                                          </p:val>
                                        </p:tav>
                                        <p:tav tm="100000">
                                          <p:val>
                                            <p:strVal val="#ppt_y"/>
                                          </p:val>
                                        </p:tav>
                                      </p:tavLst>
                                    </p:anim>
                                  </p:childTnLst>
                                </p:cTn>
                              </p:par>
                              <p:par>
                                <p:cTn id="101" presetID="2" presetClass="entr" presetSubtype="1" fill="hold" grpId="0" nodeType="withEffect">
                                  <p:stCondLst>
                                    <p:cond delay="0"/>
                                  </p:stCondLst>
                                  <p:childTnLst>
                                    <p:set>
                                      <p:cBhvr>
                                        <p:cTn id="102" dur="1" fill="hold">
                                          <p:stCondLst>
                                            <p:cond delay="0"/>
                                          </p:stCondLst>
                                        </p:cTn>
                                        <p:tgtEl>
                                          <p:spTgt spid="112"/>
                                        </p:tgtEl>
                                        <p:attrNameLst>
                                          <p:attrName>style.visibility</p:attrName>
                                        </p:attrNameLst>
                                      </p:cBhvr>
                                      <p:to>
                                        <p:strVal val="visible"/>
                                      </p:to>
                                    </p:set>
                                    <p:anim calcmode="lin" valueType="num">
                                      <p:cBhvr additive="base">
                                        <p:cTn id="103" dur="500" fill="hold"/>
                                        <p:tgtEl>
                                          <p:spTgt spid="112"/>
                                        </p:tgtEl>
                                        <p:attrNameLst>
                                          <p:attrName>ppt_x</p:attrName>
                                        </p:attrNameLst>
                                      </p:cBhvr>
                                      <p:tavLst>
                                        <p:tav tm="0">
                                          <p:val>
                                            <p:strVal val="#ppt_x"/>
                                          </p:val>
                                        </p:tav>
                                        <p:tav tm="100000">
                                          <p:val>
                                            <p:strVal val="#ppt_x"/>
                                          </p:val>
                                        </p:tav>
                                      </p:tavLst>
                                    </p:anim>
                                    <p:anim calcmode="lin" valueType="num">
                                      <p:cBhvr additive="base">
                                        <p:cTn id="104" dur="500" fill="hold"/>
                                        <p:tgtEl>
                                          <p:spTgt spid="112"/>
                                        </p:tgtEl>
                                        <p:attrNameLst>
                                          <p:attrName>ppt_y</p:attrName>
                                        </p:attrNameLst>
                                      </p:cBhvr>
                                      <p:tavLst>
                                        <p:tav tm="0">
                                          <p:val>
                                            <p:strVal val="0-#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13"/>
                                        </p:tgtEl>
                                        <p:attrNameLst>
                                          <p:attrName>style.visibility</p:attrName>
                                        </p:attrNameLst>
                                      </p:cBhvr>
                                      <p:to>
                                        <p:strVal val="visible"/>
                                      </p:to>
                                    </p:set>
                                    <p:anim calcmode="lin" valueType="num">
                                      <p:cBhvr additive="base">
                                        <p:cTn id="107" dur="500" fill="hold"/>
                                        <p:tgtEl>
                                          <p:spTgt spid="113"/>
                                        </p:tgtEl>
                                        <p:attrNameLst>
                                          <p:attrName>ppt_x</p:attrName>
                                        </p:attrNameLst>
                                      </p:cBhvr>
                                      <p:tavLst>
                                        <p:tav tm="0">
                                          <p:val>
                                            <p:strVal val="#ppt_x"/>
                                          </p:val>
                                        </p:tav>
                                        <p:tav tm="100000">
                                          <p:val>
                                            <p:strVal val="#ppt_x"/>
                                          </p:val>
                                        </p:tav>
                                      </p:tavLst>
                                    </p:anim>
                                    <p:anim calcmode="lin" valueType="num">
                                      <p:cBhvr additive="base">
                                        <p:cTn id="108" dur="500" fill="hold"/>
                                        <p:tgtEl>
                                          <p:spTgt spid="113"/>
                                        </p:tgtEl>
                                        <p:attrNameLst>
                                          <p:attrName>ppt_y</p:attrName>
                                        </p:attrNameLst>
                                      </p:cBhvr>
                                      <p:tavLst>
                                        <p:tav tm="0">
                                          <p:val>
                                            <p:strVal val="1+#ppt_h/2"/>
                                          </p:val>
                                        </p:tav>
                                        <p:tav tm="100000">
                                          <p:val>
                                            <p:strVal val="#ppt_y"/>
                                          </p:val>
                                        </p:tav>
                                      </p:tavLst>
                                    </p:anim>
                                  </p:childTnLst>
                                </p:cTn>
                              </p:par>
                              <p:par>
                                <p:cTn id="109" presetID="2" presetClass="entr" presetSubtype="9" fill="hold" grpId="0" nodeType="withEffect">
                                  <p:stCondLst>
                                    <p:cond delay="0"/>
                                  </p:stCondLst>
                                  <p:childTnLst>
                                    <p:set>
                                      <p:cBhvr>
                                        <p:cTn id="110" dur="1" fill="hold">
                                          <p:stCondLst>
                                            <p:cond delay="0"/>
                                          </p:stCondLst>
                                        </p:cTn>
                                        <p:tgtEl>
                                          <p:spTgt spid="114"/>
                                        </p:tgtEl>
                                        <p:attrNameLst>
                                          <p:attrName>style.visibility</p:attrName>
                                        </p:attrNameLst>
                                      </p:cBhvr>
                                      <p:to>
                                        <p:strVal val="visible"/>
                                      </p:to>
                                    </p:set>
                                    <p:anim calcmode="lin" valueType="num">
                                      <p:cBhvr additive="base">
                                        <p:cTn id="111" dur="500" fill="hold"/>
                                        <p:tgtEl>
                                          <p:spTgt spid="114"/>
                                        </p:tgtEl>
                                        <p:attrNameLst>
                                          <p:attrName>ppt_x</p:attrName>
                                        </p:attrNameLst>
                                      </p:cBhvr>
                                      <p:tavLst>
                                        <p:tav tm="0">
                                          <p:val>
                                            <p:strVal val="0-#ppt_w/2"/>
                                          </p:val>
                                        </p:tav>
                                        <p:tav tm="100000">
                                          <p:val>
                                            <p:strVal val="#ppt_x"/>
                                          </p:val>
                                        </p:tav>
                                      </p:tavLst>
                                    </p:anim>
                                    <p:anim calcmode="lin" valueType="num">
                                      <p:cBhvr additive="base">
                                        <p:cTn id="112" dur="500" fill="hold"/>
                                        <p:tgtEl>
                                          <p:spTgt spid="114"/>
                                        </p:tgtEl>
                                        <p:attrNameLst>
                                          <p:attrName>ppt_y</p:attrName>
                                        </p:attrNameLst>
                                      </p:cBhvr>
                                      <p:tavLst>
                                        <p:tav tm="0">
                                          <p:val>
                                            <p:strVal val="0-#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15"/>
                                        </p:tgtEl>
                                        <p:attrNameLst>
                                          <p:attrName>style.visibility</p:attrName>
                                        </p:attrNameLst>
                                      </p:cBhvr>
                                      <p:to>
                                        <p:strVal val="visible"/>
                                      </p:to>
                                    </p:set>
                                    <p:anim calcmode="lin" valueType="num">
                                      <p:cBhvr additive="base">
                                        <p:cTn id="115" dur="500" fill="hold"/>
                                        <p:tgtEl>
                                          <p:spTgt spid="115"/>
                                        </p:tgtEl>
                                        <p:attrNameLst>
                                          <p:attrName>ppt_x</p:attrName>
                                        </p:attrNameLst>
                                      </p:cBhvr>
                                      <p:tavLst>
                                        <p:tav tm="0">
                                          <p:val>
                                            <p:strVal val="#ppt_x"/>
                                          </p:val>
                                        </p:tav>
                                        <p:tav tm="100000">
                                          <p:val>
                                            <p:strVal val="#ppt_x"/>
                                          </p:val>
                                        </p:tav>
                                      </p:tavLst>
                                    </p:anim>
                                    <p:anim calcmode="lin" valueType="num">
                                      <p:cBhvr additive="base">
                                        <p:cTn id="116" dur="500" fill="hold"/>
                                        <p:tgtEl>
                                          <p:spTgt spid="115"/>
                                        </p:tgtEl>
                                        <p:attrNameLst>
                                          <p:attrName>ppt_y</p:attrName>
                                        </p:attrNameLst>
                                      </p:cBhvr>
                                      <p:tavLst>
                                        <p:tav tm="0">
                                          <p:val>
                                            <p:strVal val="1+#ppt_h/2"/>
                                          </p:val>
                                        </p:tav>
                                        <p:tav tm="100000">
                                          <p:val>
                                            <p:strVal val="#ppt_y"/>
                                          </p:val>
                                        </p:tav>
                                      </p:tavLst>
                                    </p:anim>
                                  </p:childTnLst>
                                </p:cTn>
                              </p:par>
                              <p:par>
                                <p:cTn id="117" presetID="2" presetClass="entr" presetSubtype="9" fill="hold" grpId="0" nodeType="withEffect">
                                  <p:stCondLst>
                                    <p:cond delay="0"/>
                                  </p:stCondLst>
                                  <p:childTnLst>
                                    <p:set>
                                      <p:cBhvr>
                                        <p:cTn id="118" dur="1" fill="hold">
                                          <p:stCondLst>
                                            <p:cond delay="0"/>
                                          </p:stCondLst>
                                        </p:cTn>
                                        <p:tgtEl>
                                          <p:spTgt spid="116"/>
                                        </p:tgtEl>
                                        <p:attrNameLst>
                                          <p:attrName>style.visibility</p:attrName>
                                        </p:attrNameLst>
                                      </p:cBhvr>
                                      <p:to>
                                        <p:strVal val="visible"/>
                                      </p:to>
                                    </p:set>
                                    <p:anim calcmode="lin" valueType="num">
                                      <p:cBhvr additive="base">
                                        <p:cTn id="119" dur="500" fill="hold"/>
                                        <p:tgtEl>
                                          <p:spTgt spid="116"/>
                                        </p:tgtEl>
                                        <p:attrNameLst>
                                          <p:attrName>ppt_x</p:attrName>
                                        </p:attrNameLst>
                                      </p:cBhvr>
                                      <p:tavLst>
                                        <p:tav tm="0">
                                          <p:val>
                                            <p:strVal val="0-#ppt_w/2"/>
                                          </p:val>
                                        </p:tav>
                                        <p:tav tm="100000">
                                          <p:val>
                                            <p:strVal val="#ppt_x"/>
                                          </p:val>
                                        </p:tav>
                                      </p:tavLst>
                                    </p:anim>
                                    <p:anim calcmode="lin" valueType="num">
                                      <p:cBhvr additive="base">
                                        <p:cTn id="120" dur="500" fill="hold"/>
                                        <p:tgtEl>
                                          <p:spTgt spid="116"/>
                                        </p:tgtEl>
                                        <p:attrNameLst>
                                          <p:attrName>ppt_y</p:attrName>
                                        </p:attrNameLst>
                                      </p:cBhvr>
                                      <p:tavLst>
                                        <p:tav tm="0">
                                          <p:val>
                                            <p:strVal val="0-#ppt_h/2"/>
                                          </p:val>
                                        </p:tav>
                                        <p:tav tm="100000">
                                          <p:val>
                                            <p:strVal val="#ppt_y"/>
                                          </p:val>
                                        </p:tav>
                                      </p:tavLst>
                                    </p:anim>
                                  </p:childTnLst>
                                </p:cTn>
                              </p:par>
                              <p:par>
                                <p:cTn id="121" presetID="2" presetClass="entr" presetSubtype="12" fill="hold" nodeType="withEffect">
                                  <p:stCondLst>
                                    <p:cond delay="0"/>
                                  </p:stCondLst>
                                  <p:childTnLst>
                                    <p:set>
                                      <p:cBhvr>
                                        <p:cTn id="122" dur="1" fill="hold">
                                          <p:stCondLst>
                                            <p:cond delay="0"/>
                                          </p:stCondLst>
                                        </p:cTn>
                                        <p:tgtEl>
                                          <p:spTgt spid="117"/>
                                        </p:tgtEl>
                                        <p:attrNameLst>
                                          <p:attrName>style.visibility</p:attrName>
                                        </p:attrNameLst>
                                      </p:cBhvr>
                                      <p:to>
                                        <p:strVal val="visible"/>
                                      </p:to>
                                    </p:set>
                                    <p:anim calcmode="lin" valueType="num">
                                      <p:cBhvr additive="base">
                                        <p:cTn id="123" dur="500" fill="hold"/>
                                        <p:tgtEl>
                                          <p:spTgt spid="117"/>
                                        </p:tgtEl>
                                        <p:attrNameLst>
                                          <p:attrName>ppt_x</p:attrName>
                                        </p:attrNameLst>
                                      </p:cBhvr>
                                      <p:tavLst>
                                        <p:tav tm="0">
                                          <p:val>
                                            <p:strVal val="0-#ppt_w/2"/>
                                          </p:val>
                                        </p:tav>
                                        <p:tav tm="100000">
                                          <p:val>
                                            <p:strVal val="#ppt_x"/>
                                          </p:val>
                                        </p:tav>
                                      </p:tavLst>
                                    </p:anim>
                                    <p:anim calcmode="lin" valueType="num">
                                      <p:cBhvr additive="base">
                                        <p:cTn id="124" dur="500" fill="hold"/>
                                        <p:tgtEl>
                                          <p:spTgt spid="11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26"/>
                                        </p:tgtEl>
                                        <p:attrNameLst>
                                          <p:attrName>style.visibility</p:attrName>
                                        </p:attrNameLst>
                                      </p:cBhvr>
                                      <p:to>
                                        <p:strVal val="visible"/>
                                      </p:to>
                                    </p:set>
                                    <p:anim calcmode="lin" valueType="num">
                                      <p:cBhvr additive="base">
                                        <p:cTn id="127" dur="500" fill="hold"/>
                                        <p:tgtEl>
                                          <p:spTgt spid="126"/>
                                        </p:tgtEl>
                                        <p:attrNameLst>
                                          <p:attrName>ppt_x</p:attrName>
                                        </p:attrNameLst>
                                      </p:cBhvr>
                                      <p:tavLst>
                                        <p:tav tm="0">
                                          <p:val>
                                            <p:strVal val="#ppt_x"/>
                                          </p:val>
                                        </p:tav>
                                        <p:tav tm="100000">
                                          <p:val>
                                            <p:strVal val="#ppt_x"/>
                                          </p:val>
                                        </p:tav>
                                      </p:tavLst>
                                    </p:anim>
                                    <p:anim calcmode="lin" valueType="num">
                                      <p:cBhvr additive="base">
                                        <p:cTn id="128" dur="500" fill="hold"/>
                                        <p:tgtEl>
                                          <p:spTgt spid="12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27"/>
                                        </p:tgtEl>
                                        <p:attrNameLst>
                                          <p:attrName>style.visibility</p:attrName>
                                        </p:attrNameLst>
                                      </p:cBhvr>
                                      <p:to>
                                        <p:strVal val="visible"/>
                                      </p:to>
                                    </p:set>
                                    <p:anim calcmode="lin" valueType="num">
                                      <p:cBhvr additive="base">
                                        <p:cTn id="131" dur="500" fill="hold"/>
                                        <p:tgtEl>
                                          <p:spTgt spid="127"/>
                                        </p:tgtEl>
                                        <p:attrNameLst>
                                          <p:attrName>ppt_x</p:attrName>
                                        </p:attrNameLst>
                                      </p:cBhvr>
                                      <p:tavLst>
                                        <p:tav tm="0">
                                          <p:val>
                                            <p:strVal val="#ppt_x"/>
                                          </p:val>
                                        </p:tav>
                                        <p:tav tm="100000">
                                          <p:val>
                                            <p:strVal val="#ppt_x"/>
                                          </p:val>
                                        </p:tav>
                                      </p:tavLst>
                                    </p:anim>
                                    <p:anim calcmode="lin" valueType="num">
                                      <p:cBhvr additive="base">
                                        <p:cTn id="132" dur="500" fill="hold"/>
                                        <p:tgtEl>
                                          <p:spTgt spid="12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28"/>
                                        </p:tgtEl>
                                        <p:attrNameLst>
                                          <p:attrName>style.visibility</p:attrName>
                                        </p:attrNameLst>
                                      </p:cBhvr>
                                      <p:to>
                                        <p:strVal val="visible"/>
                                      </p:to>
                                    </p:set>
                                    <p:anim calcmode="lin" valueType="num">
                                      <p:cBhvr additive="base">
                                        <p:cTn id="135" dur="500" fill="hold"/>
                                        <p:tgtEl>
                                          <p:spTgt spid="128"/>
                                        </p:tgtEl>
                                        <p:attrNameLst>
                                          <p:attrName>ppt_x</p:attrName>
                                        </p:attrNameLst>
                                      </p:cBhvr>
                                      <p:tavLst>
                                        <p:tav tm="0">
                                          <p:val>
                                            <p:strVal val="#ppt_x"/>
                                          </p:val>
                                        </p:tav>
                                        <p:tav tm="100000">
                                          <p:val>
                                            <p:strVal val="#ppt_x"/>
                                          </p:val>
                                        </p:tav>
                                      </p:tavLst>
                                    </p:anim>
                                    <p:anim calcmode="lin" valueType="num">
                                      <p:cBhvr additive="base">
                                        <p:cTn id="136" dur="500" fill="hold"/>
                                        <p:tgtEl>
                                          <p:spTgt spid="128"/>
                                        </p:tgtEl>
                                        <p:attrNameLst>
                                          <p:attrName>ppt_y</p:attrName>
                                        </p:attrNameLst>
                                      </p:cBhvr>
                                      <p:tavLst>
                                        <p:tav tm="0">
                                          <p:val>
                                            <p:strVal val="1+#ppt_h/2"/>
                                          </p:val>
                                        </p:tav>
                                        <p:tav tm="100000">
                                          <p:val>
                                            <p:strVal val="#ppt_y"/>
                                          </p:val>
                                        </p:tav>
                                      </p:tavLst>
                                    </p:anim>
                                  </p:childTnLst>
                                </p:cTn>
                              </p:par>
                              <p:par>
                                <p:cTn id="137" presetID="2" presetClass="entr" presetSubtype="12" fill="hold" grpId="0" nodeType="withEffect">
                                  <p:stCondLst>
                                    <p:cond delay="0"/>
                                  </p:stCondLst>
                                  <p:childTnLst>
                                    <p:set>
                                      <p:cBhvr>
                                        <p:cTn id="138" dur="1" fill="hold">
                                          <p:stCondLst>
                                            <p:cond delay="0"/>
                                          </p:stCondLst>
                                        </p:cTn>
                                        <p:tgtEl>
                                          <p:spTgt spid="129"/>
                                        </p:tgtEl>
                                        <p:attrNameLst>
                                          <p:attrName>style.visibility</p:attrName>
                                        </p:attrNameLst>
                                      </p:cBhvr>
                                      <p:to>
                                        <p:strVal val="visible"/>
                                      </p:to>
                                    </p:set>
                                    <p:anim calcmode="lin" valueType="num">
                                      <p:cBhvr additive="base">
                                        <p:cTn id="139" dur="500" fill="hold"/>
                                        <p:tgtEl>
                                          <p:spTgt spid="129"/>
                                        </p:tgtEl>
                                        <p:attrNameLst>
                                          <p:attrName>ppt_x</p:attrName>
                                        </p:attrNameLst>
                                      </p:cBhvr>
                                      <p:tavLst>
                                        <p:tav tm="0">
                                          <p:val>
                                            <p:strVal val="0-#ppt_w/2"/>
                                          </p:val>
                                        </p:tav>
                                        <p:tav tm="100000">
                                          <p:val>
                                            <p:strVal val="#ppt_x"/>
                                          </p:val>
                                        </p:tav>
                                      </p:tavLst>
                                    </p:anim>
                                    <p:anim calcmode="lin" valueType="num">
                                      <p:cBhvr additive="base">
                                        <p:cTn id="140" dur="500" fill="hold"/>
                                        <p:tgtEl>
                                          <p:spTgt spid="12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30"/>
                                        </p:tgtEl>
                                        <p:attrNameLst>
                                          <p:attrName>style.visibility</p:attrName>
                                        </p:attrNameLst>
                                      </p:cBhvr>
                                      <p:to>
                                        <p:strVal val="visible"/>
                                      </p:to>
                                    </p:set>
                                    <p:anim calcmode="lin" valueType="num">
                                      <p:cBhvr additive="base">
                                        <p:cTn id="143" dur="500" fill="hold"/>
                                        <p:tgtEl>
                                          <p:spTgt spid="130"/>
                                        </p:tgtEl>
                                        <p:attrNameLst>
                                          <p:attrName>ppt_x</p:attrName>
                                        </p:attrNameLst>
                                      </p:cBhvr>
                                      <p:tavLst>
                                        <p:tav tm="0">
                                          <p:val>
                                            <p:strVal val="#ppt_x"/>
                                          </p:val>
                                        </p:tav>
                                        <p:tav tm="100000">
                                          <p:val>
                                            <p:strVal val="#ppt_x"/>
                                          </p:val>
                                        </p:tav>
                                      </p:tavLst>
                                    </p:anim>
                                    <p:anim calcmode="lin" valueType="num">
                                      <p:cBhvr additive="base">
                                        <p:cTn id="144" dur="500" fill="hold"/>
                                        <p:tgtEl>
                                          <p:spTgt spid="130"/>
                                        </p:tgtEl>
                                        <p:attrNameLst>
                                          <p:attrName>ppt_y</p:attrName>
                                        </p:attrNameLst>
                                      </p:cBhvr>
                                      <p:tavLst>
                                        <p:tav tm="0">
                                          <p:val>
                                            <p:strVal val="1+#ppt_h/2"/>
                                          </p:val>
                                        </p:tav>
                                        <p:tav tm="100000">
                                          <p:val>
                                            <p:strVal val="#ppt_y"/>
                                          </p:val>
                                        </p:tav>
                                      </p:tavLst>
                                    </p:anim>
                                  </p:childTnLst>
                                </p:cTn>
                              </p:par>
                              <p:par>
                                <p:cTn id="145" presetID="2" presetClass="entr" presetSubtype="12" fill="hold" grpId="0" nodeType="withEffect">
                                  <p:stCondLst>
                                    <p:cond delay="0"/>
                                  </p:stCondLst>
                                  <p:childTnLst>
                                    <p:set>
                                      <p:cBhvr>
                                        <p:cTn id="146" dur="1" fill="hold">
                                          <p:stCondLst>
                                            <p:cond delay="0"/>
                                          </p:stCondLst>
                                        </p:cTn>
                                        <p:tgtEl>
                                          <p:spTgt spid="131"/>
                                        </p:tgtEl>
                                        <p:attrNameLst>
                                          <p:attrName>style.visibility</p:attrName>
                                        </p:attrNameLst>
                                      </p:cBhvr>
                                      <p:to>
                                        <p:strVal val="visible"/>
                                      </p:to>
                                    </p:set>
                                    <p:anim calcmode="lin" valueType="num">
                                      <p:cBhvr additive="base">
                                        <p:cTn id="147" dur="500" fill="hold"/>
                                        <p:tgtEl>
                                          <p:spTgt spid="131"/>
                                        </p:tgtEl>
                                        <p:attrNameLst>
                                          <p:attrName>ppt_x</p:attrName>
                                        </p:attrNameLst>
                                      </p:cBhvr>
                                      <p:tavLst>
                                        <p:tav tm="0">
                                          <p:val>
                                            <p:strVal val="0-#ppt_w/2"/>
                                          </p:val>
                                        </p:tav>
                                        <p:tav tm="100000">
                                          <p:val>
                                            <p:strVal val="#ppt_x"/>
                                          </p:val>
                                        </p:tav>
                                      </p:tavLst>
                                    </p:anim>
                                    <p:anim calcmode="lin" valueType="num">
                                      <p:cBhvr additive="base">
                                        <p:cTn id="148" dur="500" fill="hold"/>
                                        <p:tgtEl>
                                          <p:spTgt spid="13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500" fill="hold"/>
                                        <p:tgtEl>
                                          <p:spTgt spid="132"/>
                                        </p:tgtEl>
                                        <p:attrNameLst>
                                          <p:attrName>ppt_x</p:attrName>
                                        </p:attrNameLst>
                                      </p:cBhvr>
                                      <p:tavLst>
                                        <p:tav tm="0">
                                          <p:val>
                                            <p:strVal val="#ppt_x"/>
                                          </p:val>
                                        </p:tav>
                                        <p:tav tm="100000">
                                          <p:val>
                                            <p:strVal val="#ppt_x"/>
                                          </p:val>
                                        </p:tav>
                                      </p:tavLst>
                                    </p:anim>
                                    <p:anim calcmode="lin" valueType="num">
                                      <p:cBhvr additive="base">
                                        <p:cTn id="152" dur="500" fill="hold"/>
                                        <p:tgtEl>
                                          <p:spTgt spid="13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33"/>
                                        </p:tgtEl>
                                        <p:attrNameLst>
                                          <p:attrName>style.visibility</p:attrName>
                                        </p:attrNameLst>
                                      </p:cBhvr>
                                      <p:to>
                                        <p:strVal val="visible"/>
                                      </p:to>
                                    </p:set>
                                    <p:anim calcmode="lin" valueType="num">
                                      <p:cBhvr additive="base">
                                        <p:cTn id="155" dur="500" fill="hold"/>
                                        <p:tgtEl>
                                          <p:spTgt spid="133"/>
                                        </p:tgtEl>
                                        <p:attrNameLst>
                                          <p:attrName>ppt_x</p:attrName>
                                        </p:attrNameLst>
                                      </p:cBhvr>
                                      <p:tavLst>
                                        <p:tav tm="0">
                                          <p:val>
                                            <p:strVal val="#ppt_x"/>
                                          </p:val>
                                        </p:tav>
                                        <p:tav tm="100000">
                                          <p:val>
                                            <p:strVal val="#ppt_x"/>
                                          </p:val>
                                        </p:tav>
                                      </p:tavLst>
                                    </p:anim>
                                    <p:anim calcmode="lin" valueType="num">
                                      <p:cBhvr additive="base">
                                        <p:cTn id="156" dur="500" fill="hold"/>
                                        <p:tgtEl>
                                          <p:spTgt spid="13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34"/>
                                        </p:tgtEl>
                                        <p:attrNameLst>
                                          <p:attrName>style.visibility</p:attrName>
                                        </p:attrNameLst>
                                      </p:cBhvr>
                                      <p:to>
                                        <p:strVal val="visible"/>
                                      </p:to>
                                    </p:set>
                                    <p:anim calcmode="lin" valueType="num">
                                      <p:cBhvr additive="base">
                                        <p:cTn id="159" dur="500" fill="hold"/>
                                        <p:tgtEl>
                                          <p:spTgt spid="134"/>
                                        </p:tgtEl>
                                        <p:attrNameLst>
                                          <p:attrName>ppt_x</p:attrName>
                                        </p:attrNameLst>
                                      </p:cBhvr>
                                      <p:tavLst>
                                        <p:tav tm="0">
                                          <p:val>
                                            <p:strVal val="#ppt_x"/>
                                          </p:val>
                                        </p:tav>
                                        <p:tav tm="100000">
                                          <p:val>
                                            <p:strVal val="#ppt_x"/>
                                          </p:val>
                                        </p:tav>
                                      </p:tavLst>
                                    </p:anim>
                                    <p:anim calcmode="lin" valueType="num">
                                      <p:cBhvr additive="base">
                                        <p:cTn id="160" dur="500" fill="hold"/>
                                        <p:tgtEl>
                                          <p:spTgt spid="134"/>
                                        </p:tgtEl>
                                        <p:attrNameLst>
                                          <p:attrName>ppt_y</p:attrName>
                                        </p:attrNameLst>
                                      </p:cBhvr>
                                      <p:tavLst>
                                        <p:tav tm="0">
                                          <p:val>
                                            <p:strVal val="1+#ppt_h/2"/>
                                          </p:val>
                                        </p:tav>
                                        <p:tav tm="100000">
                                          <p:val>
                                            <p:strVal val="#ppt_y"/>
                                          </p:val>
                                        </p:tav>
                                      </p:tavLst>
                                    </p:anim>
                                  </p:childTnLst>
                                </p:cTn>
                              </p:par>
                              <p:par>
                                <p:cTn id="161" presetID="2" presetClass="entr" presetSubtype="8" fill="hold" nodeType="withEffect">
                                  <p:stCondLst>
                                    <p:cond delay="0"/>
                                  </p:stCondLst>
                                  <p:childTnLst>
                                    <p:set>
                                      <p:cBhvr>
                                        <p:cTn id="162" dur="1" fill="hold">
                                          <p:stCondLst>
                                            <p:cond delay="0"/>
                                          </p:stCondLst>
                                        </p:cTn>
                                        <p:tgtEl>
                                          <p:spTgt spid="135"/>
                                        </p:tgtEl>
                                        <p:attrNameLst>
                                          <p:attrName>style.visibility</p:attrName>
                                        </p:attrNameLst>
                                      </p:cBhvr>
                                      <p:to>
                                        <p:strVal val="visible"/>
                                      </p:to>
                                    </p:set>
                                    <p:anim calcmode="lin" valueType="num">
                                      <p:cBhvr additive="base">
                                        <p:cTn id="163" dur="500" fill="hold"/>
                                        <p:tgtEl>
                                          <p:spTgt spid="135"/>
                                        </p:tgtEl>
                                        <p:attrNameLst>
                                          <p:attrName>ppt_x</p:attrName>
                                        </p:attrNameLst>
                                      </p:cBhvr>
                                      <p:tavLst>
                                        <p:tav tm="0">
                                          <p:val>
                                            <p:strVal val="0-#ppt_w/2"/>
                                          </p:val>
                                        </p:tav>
                                        <p:tav tm="100000">
                                          <p:val>
                                            <p:strVal val="#ppt_x"/>
                                          </p:val>
                                        </p:tav>
                                      </p:tavLst>
                                    </p:anim>
                                    <p:anim calcmode="lin" valueType="num">
                                      <p:cBhvr additive="base">
                                        <p:cTn id="164" dur="500" fill="hold"/>
                                        <p:tgtEl>
                                          <p:spTgt spid="135"/>
                                        </p:tgtEl>
                                        <p:attrNameLst>
                                          <p:attrName>ppt_y</p:attrName>
                                        </p:attrNameLst>
                                      </p:cBhvr>
                                      <p:tavLst>
                                        <p:tav tm="0">
                                          <p:val>
                                            <p:strVal val="#ppt_y"/>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138"/>
                                        </p:tgtEl>
                                        <p:attrNameLst>
                                          <p:attrName>style.visibility</p:attrName>
                                        </p:attrNameLst>
                                      </p:cBhvr>
                                      <p:to>
                                        <p:strVal val="visible"/>
                                      </p:to>
                                    </p:set>
                                    <p:anim calcmode="lin" valueType="num">
                                      <p:cBhvr additive="base">
                                        <p:cTn id="167" dur="500" fill="hold"/>
                                        <p:tgtEl>
                                          <p:spTgt spid="138"/>
                                        </p:tgtEl>
                                        <p:attrNameLst>
                                          <p:attrName>ppt_x</p:attrName>
                                        </p:attrNameLst>
                                      </p:cBhvr>
                                      <p:tavLst>
                                        <p:tav tm="0">
                                          <p:val>
                                            <p:strVal val="#ppt_x"/>
                                          </p:val>
                                        </p:tav>
                                        <p:tav tm="100000">
                                          <p:val>
                                            <p:strVal val="#ppt_x"/>
                                          </p:val>
                                        </p:tav>
                                      </p:tavLst>
                                    </p:anim>
                                    <p:anim calcmode="lin" valueType="num">
                                      <p:cBhvr additive="base">
                                        <p:cTn id="168" dur="500" fill="hold"/>
                                        <p:tgtEl>
                                          <p:spTgt spid="138"/>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139"/>
                                        </p:tgtEl>
                                        <p:attrNameLst>
                                          <p:attrName>style.visibility</p:attrName>
                                        </p:attrNameLst>
                                      </p:cBhvr>
                                      <p:to>
                                        <p:strVal val="visible"/>
                                      </p:to>
                                    </p:set>
                                    <p:anim calcmode="lin" valueType="num">
                                      <p:cBhvr additive="base">
                                        <p:cTn id="171" dur="500" fill="hold"/>
                                        <p:tgtEl>
                                          <p:spTgt spid="139"/>
                                        </p:tgtEl>
                                        <p:attrNameLst>
                                          <p:attrName>ppt_x</p:attrName>
                                        </p:attrNameLst>
                                      </p:cBhvr>
                                      <p:tavLst>
                                        <p:tav tm="0">
                                          <p:val>
                                            <p:strVal val="#ppt_x"/>
                                          </p:val>
                                        </p:tav>
                                        <p:tav tm="100000">
                                          <p:val>
                                            <p:strVal val="#ppt_x"/>
                                          </p:val>
                                        </p:tav>
                                      </p:tavLst>
                                    </p:anim>
                                    <p:anim calcmode="lin" valueType="num">
                                      <p:cBhvr additive="base">
                                        <p:cTn id="172" dur="500" fill="hold"/>
                                        <p:tgtEl>
                                          <p:spTgt spid="139"/>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140"/>
                                        </p:tgtEl>
                                        <p:attrNameLst>
                                          <p:attrName>style.visibility</p:attrName>
                                        </p:attrNameLst>
                                      </p:cBhvr>
                                      <p:to>
                                        <p:strVal val="visible"/>
                                      </p:to>
                                    </p:set>
                                    <p:anim calcmode="lin" valueType="num">
                                      <p:cBhvr additive="base">
                                        <p:cTn id="175" dur="500" fill="hold"/>
                                        <p:tgtEl>
                                          <p:spTgt spid="140"/>
                                        </p:tgtEl>
                                        <p:attrNameLst>
                                          <p:attrName>ppt_x</p:attrName>
                                        </p:attrNameLst>
                                      </p:cBhvr>
                                      <p:tavLst>
                                        <p:tav tm="0">
                                          <p:val>
                                            <p:strVal val="#ppt_x"/>
                                          </p:val>
                                        </p:tav>
                                        <p:tav tm="100000">
                                          <p:val>
                                            <p:strVal val="#ppt_x"/>
                                          </p:val>
                                        </p:tav>
                                      </p:tavLst>
                                    </p:anim>
                                    <p:anim calcmode="lin" valueType="num">
                                      <p:cBhvr additive="base">
                                        <p:cTn id="176" dur="500" fill="hold"/>
                                        <p:tgtEl>
                                          <p:spTgt spid="140"/>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141"/>
                                        </p:tgtEl>
                                        <p:attrNameLst>
                                          <p:attrName>style.visibility</p:attrName>
                                        </p:attrNameLst>
                                      </p:cBhvr>
                                      <p:to>
                                        <p:strVal val="visible"/>
                                      </p:to>
                                    </p:set>
                                    <p:anim calcmode="lin" valueType="num">
                                      <p:cBhvr additive="base">
                                        <p:cTn id="179" dur="500" fill="hold"/>
                                        <p:tgtEl>
                                          <p:spTgt spid="141"/>
                                        </p:tgtEl>
                                        <p:attrNameLst>
                                          <p:attrName>ppt_x</p:attrName>
                                        </p:attrNameLst>
                                      </p:cBhvr>
                                      <p:tavLst>
                                        <p:tav tm="0">
                                          <p:val>
                                            <p:strVal val="#ppt_x"/>
                                          </p:val>
                                        </p:tav>
                                        <p:tav tm="100000">
                                          <p:val>
                                            <p:strVal val="#ppt_x"/>
                                          </p:val>
                                        </p:tav>
                                      </p:tavLst>
                                    </p:anim>
                                    <p:anim calcmode="lin" valueType="num">
                                      <p:cBhvr additive="base">
                                        <p:cTn id="180" dur="500" fill="hold"/>
                                        <p:tgtEl>
                                          <p:spTgt spid="14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142"/>
                                        </p:tgtEl>
                                        <p:attrNameLst>
                                          <p:attrName>style.visibility</p:attrName>
                                        </p:attrNameLst>
                                      </p:cBhvr>
                                      <p:to>
                                        <p:strVal val="visible"/>
                                      </p:to>
                                    </p:set>
                                    <p:anim calcmode="lin" valueType="num">
                                      <p:cBhvr additive="base">
                                        <p:cTn id="183" dur="500" fill="hold"/>
                                        <p:tgtEl>
                                          <p:spTgt spid="142"/>
                                        </p:tgtEl>
                                        <p:attrNameLst>
                                          <p:attrName>ppt_x</p:attrName>
                                        </p:attrNameLst>
                                      </p:cBhvr>
                                      <p:tavLst>
                                        <p:tav tm="0">
                                          <p:val>
                                            <p:strVal val="#ppt_x"/>
                                          </p:val>
                                        </p:tav>
                                        <p:tav tm="100000">
                                          <p:val>
                                            <p:strVal val="#ppt_x"/>
                                          </p:val>
                                        </p:tav>
                                      </p:tavLst>
                                    </p:anim>
                                    <p:anim calcmode="lin" valueType="num">
                                      <p:cBhvr additive="base">
                                        <p:cTn id="184" dur="500" fill="hold"/>
                                        <p:tgtEl>
                                          <p:spTgt spid="142"/>
                                        </p:tgtEl>
                                        <p:attrNameLst>
                                          <p:attrName>ppt_y</p:attrName>
                                        </p:attrNameLst>
                                      </p:cBhvr>
                                      <p:tavLst>
                                        <p:tav tm="0">
                                          <p:val>
                                            <p:strVal val="1+#ppt_h/2"/>
                                          </p:val>
                                        </p:tav>
                                        <p:tav tm="100000">
                                          <p:val>
                                            <p:strVal val="#ppt_y"/>
                                          </p:val>
                                        </p:tav>
                                      </p:tavLst>
                                    </p:anim>
                                  </p:childTnLst>
                                </p:cTn>
                              </p:par>
                              <p:par>
                                <p:cTn id="185" presetID="2" presetClass="entr" presetSubtype="8" fill="hold" grpId="0" nodeType="withEffect">
                                  <p:stCondLst>
                                    <p:cond delay="0"/>
                                  </p:stCondLst>
                                  <p:childTnLst>
                                    <p:set>
                                      <p:cBhvr>
                                        <p:cTn id="186" dur="1" fill="hold">
                                          <p:stCondLst>
                                            <p:cond delay="0"/>
                                          </p:stCondLst>
                                        </p:cTn>
                                        <p:tgtEl>
                                          <p:spTgt spid="143"/>
                                        </p:tgtEl>
                                        <p:attrNameLst>
                                          <p:attrName>style.visibility</p:attrName>
                                        </p:attrNameLst>
                                      </p:cBhvr>
                                      <p:to>
                                        <p:strVal val="visible"/>
                                      </p:to>
                                    </p:set>
                                    <p:anim calcmode="lin" valueType="num">
                                      <p:cBhvr additive="base">
                                        <p:cTn id="187" dur="500" fill="hold"/>
                                        <p:tgtEl>
                                          <p:spTgt spid="143"/>
                                        </p:tgtEl>
                                        <p:attrNameLst>
                                          <p:attrName>ppt_x</p:attrName>
                                        </p:attrNameLst>
                                      </p:cBhvr>
                                      <p:tavLst>
                                        <p:tav tm="0">
                                          <p:val>
                                            <p:strVal val="0-#ppt_w/2"/>
                                          </p:val>
                                        </p:tav>
                                        <p:tav tm="100000">
                                          <p:val>
                                            <p:strVal val="#ppt_x"/>
                                          </p:val>
                                        </p:tav>
                                      </p:tavLst>
                                    </p:anim>
                                    <p:anim calcmode="lin" valueType="num">
                                      <p:cBhvr additive="base">
                                        <p:cTn id="188" dur="500" fill="hold"/>
                                        <p:tgtEl>
                                          <p:spTgt spid="143"/>
                                        </p:tgtEl>
                                        <p:attrNameLst>
                                          <p:attrName>ppt_y</p:attrName>
                                        </p:attrNameLst>
                                      </p:cBhvr>
                                      <p:tavLst>
                                        <p:tav tm="0">
                                          <p:val>
                                            <p:strVal val="#ppt_y"/>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144"/>
                                        </p:tgtEl>
                                        <p:attrNameLst>
                                          <p:attrName>style.visibility</p:attrName>
                                        </p:attrNameLst>
                                      </p:cBhvr>
                                      <p:to>
                                        <p:strVal val="visible"/>
                                      </p:to>
                                    </p:set>
                                    <p:anim calcmode="lin" valueType="num">
                                      <p:cBhvr additive="base">
                                        <p:cTn id="191" dur="500" fill="hold"/>
                                        <p:tgtEl>
                                          <p:spTgt spid="144"/>
                                        </p:tgtEl>
                                        <p:attrNameLst>
                                          <p:attrName>ppt_x</p:attrName>
                                        </p:attrNameLst>
                                      </p:cBhvr>
                                      <p:tavLst>
                                        <p:tav tm="0">
                                          <p:val>
                                            <p:strVal val="#ppt_x"/>
                                          </p:val>
                                        </p:tav>
                                        <p:tav tm="100000">
                                          <p:val>
                                            <p:strVal val="#ppt_x"/>
                                          </p:val>
                                        </p:tav>
                                      </p:tavLst>
                                    </p:anim>
                                    <p:anim calcmode="lin" valueType="num">
                                      <p:cBhvr additive="base">
                                        <p:cTn id="192" dur="500" fill="hold"/>
                                        <p:tgtEl>
                                          <p:spTgt spid="144"/>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145"/>
                                        </p:tgtEl>
                                        <p:attrNameLst>
                                          <p:attrName>style.visibility</p:attrName>
                                        </p:attrNameLst>
                                      </p:cBhvr>
                                      <p:to>
                                        <p:strVal val="visible"/>
                                      </p:to>
                                    </p:set>
                                    <p:anim calcmode="lin" valueType="num">
                                      <p:cBhvr additive="base">
                                        <p:cTn id="195" dur="500" fill="hold"/>
                                        <p:tgtEl>
                                          <p:spTgt spid="145"/>
                                        </p:tgtEl>
                                        <p:attrNameLst>
                                          <p:attrName>ppt_x</p:attrName>
                                        </p:attrNameLst>
                                      </p:cBhvr>
                                      <p:tavLst>
                                        <p:tav tm="0">
                                          <p:val>
                                            <p:strVal val="#ppt_x"/>
                                          </p:val>
                                        </p:tav>
                                        <p:tav tm="100000">
                                          <p:val>
                                            <p:strVal val="#ppt_x"/>
                                          </p:val>
                                        </p:tav>
                                      </p:tavLst>
                                    </p:anim>
                                    <p:anim calcmode="lin" valueType="num">
                                      <p:cBhvr additive="base">
                                        <p:cTn id="196" dur="500" fill="hold"/>
                                        <p:tgtEl>
                                          <p:spTgt spid="145"/>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146"/>
                                        </p:tgtEl>
                                        <p:attrNameLst>
                                          <p:attrName>style.visibility</p:attrName>
                                        </p:attrNameLst>
                                      </p:cBhvr>
                                      <p:to>
                                        <p:strVal val="visible"/>
                                      </p:to>
                                    </p:set>
                                    <p:anim calcmode="lin" valueType="num">
                                      <p:cBhvr additive="base">
                                        <p:cTn id="199" dur="500" fill="hold"/>
                                        <p:tgtEl>
                                          <p:spTgt spid="146"/>
                                        </p:tgtEl>
                                        <p:attrNameLst>
                                          <p:attrName>ppt_x</p:attrName>
                                        </p:attrNameLst>
                                      </p:cBhvr>
                                      <p:tavLst>
                                        <p:tav tm="0">
                                          <p:val>
                                            <p:strVal val="#ppt_x"/>
                                          </p:val>
                                        </p:tav>
                                        <p:tav tm="100000">
                                          <p:val>
                                            <p:strVal val="#ppt_x"/>
                                          </p:val>
                                        </p:tav>
                                      </p:tavLst>
                                    </p:anim>
                                    <p:anim calcmode="lin" valueType="num">
                                      <p:cBhvr additive="base">
                                        <p:cTn id="200" dur="500" fill="hold"/>
                                        <p:tgtEl>
                                          <p:spTgt spid="14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147"/>
                                        </p:tgtEl>
                                        <p:attrNameLst>
                                          <p:attrName>style.visibility</p:attrName>
                                        </p:attrNameLst>
                                      </p:cBhvr>
                                      <p:to>
                                        <p:strVal val="visible"/>
                                      </p:to>
                                    </p:set>
                                    <p:anim calcmode="lin" valueType="num">
                                      <p:cBhvr additive="base">
                                        <p:cTn id="203" dur="500" fill="hold"/>
                                        <p:tgtEl>
                                          <p:spTgt spid="147"/>
                                        </p:tgtEl>
                                        <p:attrNameLst>
                                          <p:attrName>ppt_x</p:attrName>
                                        </p:attrNameLst>
                                      </p:cBhvr>
                                      <p:tavLst>
                                        <p:tav tm="0">
                                          <p:val>
                                            <p:strVal val="#ppt_x"/>
                                          </p:val>
                                        </p:tav>
                                        <p:tav tm="100000">
                                          <p:val>
                                            <p:strVal val="#ppt_x"/>
                                          </p:val>
                                        </p:tav>
                                      </p:tavLst>
                                    </p:anim>
                                    <p:anim calcmode="lin" valueType="num">
                                      <p:cBhvr additive="base">
                                        <p:cTn id="204" dur="500" fill="hold"/>
                                        <p:tgtEl>
                                          <p:spTgt spid="147"/>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148"/>
                                        </p:tgtEl>
                                        <p:attrNameLst>
                                          <p:attrName>style.visibility</p:attrName>
                                        </p:attrNameLst>
                                      </p:cBhvr>
                                      <p:to>
                                        <p:strVal val="visible"/>
                                      </p:to>
                                    </p:set>
                                    <p:anim calcmode="lin" valueType="num">
                                      <p:cBhvr additive="base">
                                        <p:cTn id="207" dur="500" fill="hold"/>
                                        <p:tgtEl>
                                          <p:spTgt spid="148"/>
                                        </p:tgtEl>
                                        <p:attrNameLst>
                                          <p:attrName>ppt_x</p:attrName>
                                        </p:attrNameLst>
                                      </p:cBhvr>
                                      <p:tavLst>
                                        <p:tav tm="0">
                                          <p:val>
                                            <p:strVal val="#ppt_x"/>
                                          </p:val>
                                        </p:tav>
                                        <p:tav tm="100000">
                                          <p:val>
                                            <p:strVal val="#ppt_x"/>
                                          </p:val>
                                        </p:tav>
                                      </p:tavLst>
                                    </p:anim>
                                    <p:anim calcmode="lin" valueType="num">
                                      <p:cBhvr additive="base">
                                        <p:cTn id="208" dur="500" fill="hold"/>
                                        <p:tgtEl>
                                          <p:spTgt spid="148"/>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149"/>
                                        </p:tgtEl>
                                        <p:attrNameLst>
                                          <p:attrName>style.visibility</p:attrName>
                                        </p:attrNameLst>
                                      </p:cBhvr>
                                      <p:to>
                                        <p:strVal val="visible"/>
                                      </p:to>
                                    </p:set>
                                    <p:anim calcmode="lin" valueType="num">
                                      <p:cBhvr additive="base">
                                        <p:cTn id="211" dur="500" fill="hold"/>
                                        <p:tgtEl>
                                          <p:spTgt spid="149"/>
                                        </p:tgtEl>
                                        <p:attrNameLst>
                                          <p:attrName>ppt_x</p:attrName>
                                        </p:attrNameLst>
                                      </p:cBhvr>
                                      <p:tavLst>
                                        <p:tav tm="0">
                                          <p:val>
                                            <p:strVal val="#ppt_x"/>
                                          </p:val>
                                        </p:tav>
                                        <p:tav tm="100000">
                                          <p:val>
                                            <p:strVal val="#ppt_x"/>
                                          </p:val>
                                        </p:tav>
                                      </p:tavLst>
                                    </p:anim>
                                    <p:anim calcmode="lin" valueType="num">
                                      <p:cBhvr additive="base">
                                        <p:cTn id="212" dur="500" fill="hold"/>
                                        <p:tgtEl>
                                          <p:spTgt spid="149"/>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150"/>
                                        </p:tgtEl>
                                        <p:attrNameLst>
                                          <p:attrName>style.visibility</p:attrName>
                                        </p:attrNameLst>
                                      </p:cBhvr>
                                      <p:to>
                                        <p:strVal val="visible"/>
                                      </p:to>
                                    </p:set>
                                    <p:anim calcmode="lin" valueType="num">
                                      <p:cBhvr additive="base">
                                        <p:cTn id="215" dur="500" fill="hold"/>
                                        <p:tgtEl>
                                          <p:spTgt spid="150"/>
                                        </p:tgtEl>
                                        <p:attrNameLst>
                                          <p:attrName>ppt_x</p:attrName>
                                        </p:attrNameLst>
                                      </p:cBhvr>
                                      <p:tavLst>
                                        <p:tav tm="0">
                                          <p:val>
                                            <p:strVal val="#ppt_x"/>
                                          </p:val>
                                        </p:tav>
                                        <p:tav tm="100000">
                                          <p:val>
                                            <p:strVal val="#ppt_x"/>
                                          </p:val>
                                        </p:tav>
                                      </p:tavLst>
                                    </p:anim>
                                    <p:anim calcmode="lin" valueType="num">
                                      <p:cBhvr additive="base">
                                        <p:cTn id="216" dur="500" fill="hold"/>
                                        <p:tgtEl>
                                          <p:spTgt spid="150"/>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151"/>
                                        </p:tgtEl>
                                        <p:attrNameLst>
                                          <p:attrName>style.visibility</p:attrName>
                                        </p:attrNameLst>
                                      </p:cBhvr>
                                      <p:to>
                                        <p:strVal val="visible"/>
                                      </p:to>
                                    </p:set>
                                    <p:anim calcmode="lin" valueType="num">
                                      <p:cBhvr additive="base">
                                        <p:cTn id="219" dur="500" fill="hold"/>
                                        <p:tgtEl>
                                          <p:spTgt spid="151"/>
                                        </p:tgtEl>
                                        <p:attrNameLst>
                                          <p:attrName>ppt_x</p:attrName>
                                        </p:attrNameLst>
                                      </p:cBhvr>
                                      <p:tavLst>
                                        <p:tav tm="0">
                                          <p:val>
                                            <p:strVal val="#ppt_x"/>
                                          </p:val>
                                        </p:tav>
                                        <p:tav tm="100000">
                                          <p:val>
                                            <p:strVal val="#ppt_x"/>
                                          </p:val>
                                        </p:tav>
                                      </p:tavLst>
                                    </p:anim>
                                    <p:anim calcmode="lin" valueType="num">
                                      <p:cBhvr additive="base">
                                        <p:cTn id="220" dur="500" fill="hold"/>
                                        <p:tgtEl>
                                          <p:spTgt spid="151"/>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152"/>
                                        </p:tgtEl>
                                        <p:attrNameLst>
                                          <p:attrName>style.visibility</p:attrName>
                                        </p:attrNameLst>
                                      </p:cBhvr>
                                      <p:to>
                                        <p:strVal val="visible"/>
                                      </p:to>
                                    </p:set>
                                    <p:anim calcmode="lin" valueType="num">
                                      <p:cBhvr additive="base">
                                        <p:cTn id="223" dur="500" fill="hold"/>
                                        <p:tgtEl>
                                          <p:spTgt spid="152"/>
                                        </p:tgtEl>
                                        <p:attrNameLst>
                                          <p:attrName>ppt_x</p:attrName>
                                        </p:attrNameLst>
                                      </p:cBhvr>
                                      <p:tavLst>
                                        <p:tav tm="0">
                                          <p:val>
                                            <p:strVal val="#ppt_x"/>
                                          </p:val>
                                        </p:tav>
                                        <p:tav tm="100000">
                                          <p:val>
                                            <p:strVal val="#ppt_x"/>
                                          </p:val>
                                        </p:tav>
                                      </p:tavLst>
                                    </p:anim>
                                    <p:anim calcmode="lin" valueType="num">
                                      <p:cBhvr additive="base">
                                        <p:cTn id="224" dur="500" fill="hold"/>
                                        <p:tgtEl>
                                          <p:spTgt spid="152"/>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153"/>
                                        </p:tgtEl>
                                        <p:attrNameLst>
                                          <p:attrName>style.visibility</p:attrName>
                                        </p:attrNameLst>
                                      </p:cBhvr>
                                      <p:to>
                                        <p:strVal val="visible"/>
                                      </p:to>
                                    </p:set>
                                    <p:anim calcmode="lin" valueType="num">
                                      <p:cBhvr additive="base">
                                        <p:cTn id="227" dur="500" fill="hold"/>
                                        <p:tgtEl>
                                          <p:spTgt spid="153"/>
                                        </p:tgtEl>
                                        <p:attrNameLst>
                                          <p:attrName>ppt_x</p:attrName>
                                        </p:attrNameLst>
                                      </p:cBhvr>
                                      <p:tavLst>
                                        <p:tav tm="0">
                                          <p:val>
                                            <p:strVal val="#ppt_x"/>
                                          </p:val>
                                        </p:tav>
                                        <p:tav tm="100000">
                                          <p:val>
                                            <p:strVal val="#ppt_x"/>
                                          </p:val>
                                        </p:tav>
                                      </p:tavLst>
                                    </p:anim>
                                    <p:anim calcmode="lin" valueType="num">
                                      <p:cBhvr additive="base">
                                        <p:cTn id="228" dur="500" fill="hold"/>
                                        <p:tgtEl>
                                          <p:spTgt spid="153"/>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154"/>
                                        </p:tgtEl>
                                        <p:attrNameLst>
                                          <p:attrName>style.visibility</p:attrName>
                                        </p:attrNameLst>
                                      </p:cBhvr>
                                      <p:to>
                                        <p:strVal val="visible"/>
                                      </p:to>
                                    </p:set>
                                    <p:anim calcmode="lin" valueType="num">
                                      <p:cBhvr additive="base">
                                        <p:cTn id="231" dur="500" fill="hold"/>
                                        <p:tgtEl>
                                          <p:spTgt spid="154"/>
                                        </p:tgtEl>
                                        <p:attrNameLst>
                                          <p:attrName>ppt_x</p:attrName>
                                        </p:attrNameLst>
                                      </p:cBhvr>
                                      <p:tavLst>
                                        <p:tav tm="0">
                                          <p:val>
                                            <p:strVal val="#ppt_x"/>
                                          </p:val>
                                        </p:tav>
                                        <p:tav tm="100000">
                                          <p:val>
                                            <p:strVal val="#ppt_x"/>
                                          </p:val>
                                        </p:tav>
                                      </p:tavLst>
                                    </p:anim>
                                    <p:anim calcmode="lin" valueType="num">
                                      <p:cBhvr additive="base">
                                        <p:cTn id="232" dur="500" fill="hold"/>
                                        <p:tgtEl>
                                          <p:spTgt spid="154"/>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155"/>
                                        </p:tgtEl>
                                        <p:attrNameLst>
                                          <p:attrName>style.visibility</p:attrName>
                                        </p:attrNameLst>
                                      </p:cBhvr>
                                      <p:to>
                                        <p:strVal val="visible"/>
                                      </p:to>
                                    </p:set>
                                    <p:anim calcmode="lin" valueType="num">
                                      <p:cBhvr additive="base">
                                        <p:cTn id="235" dur="500" fill="hold"/>
                                        <p:tgtEl>
                                          <p:spTgt spid="155"/>
                                        </p:tgtEl>
                                        <p:attrNameLst>
                                          <p:attrName>ppt_x</p:attrName>
                                        </p:attrNameLst>
                                      </p:cBhvr>
                                      <p:tavLst>
                                        <p:tav tm="0">
                                          <p:val>
                                            <p:strVal val="#ppt_x"/>
                                          </p:val>
                                        </p:tav>
                                        <p:tav tm="100000">
                                          <p:val>
                                            <p:strVal val="#ppt_x"/>
                                          </p:val>
                                        </p:tav>
                                      </p:tavLst>
                                    </p:anim>
                                    <p:anim calcmode="lin" valueType="num">
                                      <p:cBhvr additive="base">
                                        <p:cTn id="236" dur="500" fill="hold"/>
                                        <p:tgtEl>
                                          <p:spTgt spid="155"/>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156"/>
                                        </p:tgtEl>
                                        <p:attrNameLst>
                                          <p:attrName>style.visibility</p:attrName>
                                        </p:attrNameLst>
                                      </p:cBhvr>
                                      <p:to>
                                        <p:strVal val="visible"/>
                                      </p:to>
                                    </p:set>
                                    <p:anim calcmode="lin" valueType="num">
                                      <p:cBhvr additive="base">
                                        <p:cTn id="239" dur="500" fill="hold"/>
                                        <p:tgtEl>
                                          <p:spTgt spid="156"/>
                                        </p:tgtEl>
                                        <p:attrNameLst>
                                          <p:attrName>ppt_x</p:attrName>
                                        </p:attrNameLst>
                                      </p:cBhvr>
                                      <p:tavLst>
                                        <p:tav tm="0">
                                          <p:val>
                                            <p:strVal val="#ppt_x"/>
                                          </p:val>
                                        </p:tav>
                                        <p:tav tm="100000">
                                          <p:val>
                                            <p:strVal val="#ppt_x"/>
                                          </p:val>
                                        </p:tav>
                                      </p:tavLst>
                                    </p:anim>
                                    <p:anim calcmode="lin" valueType="num">
                                      <p:cBhvr additive="base">
                                        <p:cTn id="240" dur="500" fill="hold"/>
                                        <p:tgtEl>
                                          <p:spTgt spid="156"/>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157"/>
                                        </p:tgtEl>
                                        <p:attrNameLst>
                                          <p:attrName>style.visibility</p:attrName>
                                        </p:attrNameLst>
                                      </p:cBhvr>
                                      <p:to>
                                        <p:strVal val="visible"/>
                                      </p:to>
                                    </p:set>
                                    <p:anim calcmode="lin" valueType="num">
                                      <p:cBhvr additive="base">
                                        <p:cTn id="243" dur="500" fill="hold"/>
                                        <p:tgtEl>
                                          <p:spTgt spid="157"/>
                                        </p:tgtEl>
                                        <p:attrNameLst>
                                          <p:attrName>ppt_x</p:attrName>
                                        </p:attrNameLst>
                                      </p:cBhvr>
                                      <p:tavLst>
                                        <p:tav tm="0">
                                          <p:val>
                                            <p:strVal val="#ppt_x"/>
                                          </p:val>
                                        </p:tav>
                                        <p:tav tm="100000">
                                          <p:val>
                                            <p:strVal val="#ppt_x"/>
                                          </p:val>
                                        </p:tav>
                                      </p:tavLst>
                                    </p:anim>
                                    <p:anim calcmode="lin" valueType="num">
                                      <p:cBhvr additive="base">
                                        <p:cTn id="244" dur="500" fill="hold"/>
                                        <p:tgtEl>
                                          <p:spTgt spid="157"/>
                                        </p:tgtEl>
                                        <p:attrNameLst>
                                          <p:attrName>ppt_y</p:attrName>
                                        </p:attrNameLst>
                                      </p:cBhvr>
                                      <p:tavLst>
                                        <p:tav tm="0">
                                          <p:val>
                                            <p:strVal val="1+#ppt_h/2"/>
                                          </p:val>
                                        </p:tav>
                                        <p:tav tm="100000">
                                          <p:val>
                                            <p:strVal val="#ppt_y"/>
                                          </p:val>
                                        </p:tav>
                                      </p:tavLst>
                                    </p:anim>
                                  </p:childTnLst>
                                </p:cTn>
                              </p:par>
                              <p:par>
                                <p:cTn id="245" presetID="2" presetClass="entr" presetSubtype="1" fill="hold" grpId="0" nodeType="withEffect">
                                  <p:stCondLst>
                                    <p:cond delay="0"/>
                                  </p:stCondLst>
                                  <p:childTnLst>
                                    <p:set>
                                      <p:cBhvr>
                                        <p:cTn id="246" dur="1" fill="hold">
                                          <p:stCondLst>
                                            <p:cond delay="0"/>
                                          </p:stCondLst>
                                        </p:cTn>
                                        <p:tgtEl>
                                          <p:spTgt spid="158"/>
                                        </p:tgtEl>
                                        <p:attrNameLst>
                                          <p:attrName>style.visibility</p:attrName>
                                        </p:attrNameLst>
                                      </p:cBhvr>
                                      <p:to>
                                        <p:strVal val="visible"/>
                                      </p:to>
                                    </p:set>
                                    <p:anim calcmode="lin" valueType="num">
                                      <p:cBhvr additive="base">
                                        <p:cTn id="247" dur="500" fill="hold"/>
                                        <p:tgtEl>
                                          <p:spTgt spid="158"/>
                                        </p:tgtEl>
                                        <p:attrNameLst>
                                          <p:attrName>ppt_x</p:attrName>
                                        </p:attrNameLst>
                                      </p:cBhvr>
                                      <p:tavLst>
                                        <p:tav tm="0">
                                          <p:val>
                                            <p:strVal val="#ppt_x"/>
                                          </p:val>
                                        </p:tav>
                                        <p:tav tm="100000">
                                          <p:val>
                                            <p:strVal val="#ppt_x"/>
                                          </p:val>
                                        </p:tav>
                                      </p:tavLst>
                                    </p:anim>
                                    <p:anim calcmode="lin" valueType="num">
                                      <p:cBhvr additive="base">
                                        <p:cTn id="248" dur="500" fill="hold"/>
                                        <p:tgtEl>
                                          <p:spTgt spid="158"/>
                                        </p:tgtEl>
                                        <p:attrNameLst>
                                          <p:attrName>ppt_y</p:attrName>
                                        </p:attrNameLst>
                                      </p:cBhvr>
                                      <p:tavLst>
                                        <p:tav tm="0">
                                          <p:val>
                                            <p:strVal val="0-#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159"/>
                                        </p:tgtEl>
                                        <p:attrNameLst>
                                          <p:attrName>style.visibility</p:attrName>
                                        </p:attrNameLst>
                                      </p:cBhvr>
                                      <p:to>
                                        <p:strVal val="visible"/>
                                      </p:to>
                                    </p:set>
                                    <p:anim calcmode="lin" valueType="num">
                                      <p:cBhvr additive="base">
                                        <p:cTn id="251" dur="500" fill="hold"/>
                                        <p:tgtEl>
                                          <p:spTgt spid="159"/>
                                        </p:tgtEl>
                                        <p:attrNameLst>
                                          <p:attrName>ppt_x</p:attrName>
                                        </p:attrNameLst>
                                      </p:cBhvr>
                                      <p:tavLst>
                                        <p:tav tm="0">
                                          <p:val>
                                            <p:strVal val="#ppt_x"/>
                                          </p:val>
                                        </p:tav>
                                        <p:tav tm="100000">
                                          <p:val>
                                            <p:strVal val="#ppt_x"/>
                                          </p:val>
                                        </p:tav>
                                      </p:tavLst>
                                    </p:anim>
                                    <p:anim calcmode="lin" valueType="num">
                                      <p:cBhvr additive="base">
                                        <p:cTn id="252" dur="500" fill="hold"/>
                                        <p:tgtEl>
                                          <p:spTgt spid="159"/>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160"/>
                                        </p:tgtEl>
                                        <p:attrNameLst>
                                          <p:attrName>style.visibility</p:attrName>
                                        </p:attrNameLst>
                                      </p:cBhvr>
                                      <p:to>
                                        <p:strVal val="visible"/>
                                      </p:to>
                                    </p:set>
                                    <p:anim calcmode="lin" valueType="num">
                                      <p:cBhvr additive="base">
                                        <p:cTn id="255" dur="500" fill="hold"/>
                                        <p:tgtEl>
                                          <p:spTgt spid="160"/>
                                        </p:tgtEl>
                                        <p:attrNameLst>
                                          <p:attrName>ppt_x</p:attrName>
                                        </p:attrNameLst>
                                      </p:cBhvr>
                                      <p:tavLst>
                                        <p:tav tm="0">
                                          <p:val>
                                            <p:strVal val="#ppt_x"/>
                                          </p:val>
                                        </p:tav>
                                        <p:tav tm="100000">
                                          <p:val>
                                            <p:strVal val="#ppt_x"/>
                                          </p:val>
                                        </p:tav>
                                      </p:tavLst>
                                    </p:anim>
                                    <p:anim calcmode="lin" valueType="num">
                                      <p:cBhvr additive="base">
                                        <p:cTn id="256" dur="500" fill="hold"/>
                                        <p:tgtEl>
                                          <p:spTgt spid="160"/>
                                        </p:tgtEl>
                                        <p:attrNameLst>
                                          <p:attrName>ppt_y</p:attrName>
                                        </p:attrNameLst>
                                      </p:cBhvr>
                                      <p:tavLst>
                                        <p:tav tm="0">
                                          <p:val>
                                            <p:strVal val="1+#ppt_h/2"/>
                                          </p:val>
                                        </p:tav>
                                        <p:tav tm="100000">
                                          <p:val>
                                            <p:strVal val="#ppt_y"/>
                                          </p:val>
                                        </p:tav>
                                      </p:tavLst>
                                    </p:anim>
                                  </p:childTnLst>
                                </p:cTn>
                              </p:par>
                              <p:par>
                                <p:cTn id="257" presetID="2" presetClass="entr" presetSubtype="3" fill="hold" grpId="0" nodeType="withEffect">
                                  <p:stCondLst>
                                    <p:cond delay="0"/>
                                  </p:stCondLst>
                                  <p:childTnLst>
                                    <p:set>
                                      <p:cBhvr>
                                        <p:cTn id="258" dur="1" fill="hold">
                                          <p:stCondLst>
                                            <p:cond delay="0"/>
                                          </p:stCondLst>
                                        </p:cTn>
                                        <p:tgtEl>
                                          <p:spTgt spid="161"/>
                                        </p:tgtEl>
                                        <p:attrNameLst>
                                          <p:attrName>style.visibility</p:attrName>
                                        </p:attrNameLst>
                                      </p:cBhvr>
                                      <p:to>
                                        <p:strVal val="visible"/>
                                      </p:to>
                                    </p:set>
                                    <p:anim calcmode="lin" valueType="num">
                                      <p:cBhvr additive="base">
                                        <p:cTn id="259" dur="500" fill="hold"/>
                                        <p:tgtEl>
                                          <p:spTgt spid="161"/>
                                        </p:tgtEl>
                                        <p:attrNameLst>
                                          <p:attrName>ppt_x</p:attrName>
                                        </p:attrNameLst>
                                      </p:cBhvr>
                                      <p:tavLst>
                                        <p:tav tm="0">
                                          <p:val>
                                            <p:strVal val="1+#ppt_w/2"/>
                                          </p:val>
                                        </p:tav>
                                        <p:tav tm="100000">
                                          <p:val>
                                            <p:strVal val="#ppt_x"/>
                                          </p:val>
                                        </p:tav>
                                      </p:tavLst>
                                    </p:anim>
                                    <p:anim calcmode="lin" valueType="num">
                                      <p:cBhvr additive="base">
                                        <p:cTn id="260" dur="500" fill="hold"/>
                                        <p:tgtEl>
                                          <p:spTgt spid="161"/>
                                        </p:tgtEl>
                                        <p:attrNameLst>
                                          <p:attrName>ppt_y</p:attrName>
                                        </p:attrNameLst>
                                      </p:cBhvr>
                                      <p:tavLst>
                                        <p:tav tm="0">
                                          <p:val>
                                            <p:strVal val="0-#ppt_h/2"/>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162"/>
                                        </p:tgtEl>
                                        <p:attrNameLst>
                                          <p:attrName>style.visibility</p:attrName>
                                        </p:attrNameLst>
                                      </p:cBhvr>
                                      <p:to>
                                        <p:strVal val="visible"/>
                                      </p:to>
                                    </p:set>
                                    <p:anim calcmode="lin" valueType="num">
                                      <p:cBhvr additive="base">
                                        <p:cTn id="263" dur="500" fill="hold"/>
                                        <p:tgtEl>
                                          <p:spTgt spid="162"/>
                                        </p:tgtEl>
                                        <p:attrNameLst>
                                          <p:attrName>ppt_x</p:attrName>
                                        </p:attrNameLst>
                                      </p:cBhvr>
                                      <p:tavLst>
                                        <p:tav tm="0">
                                          <p:val>
                                            <p:strVal val="1+#ppt_w/2"/>
                                          </p:val>
                                        </p:tav>
                                        <p:tav tm="100000">
                                          <p:val>
                                            <p:strVal val="#ppt_x"/>
                                          </p:val>
                                        </p:tav>
                                      </p:tavLst>
                                    </p:anim>
                                    <p:anim calcmode="lin" valueType="num">
                                      <p:cBhvr additive="base">
                                        <p:cTn id="264" dur="500" fill="hold"/>
                                        <p:tgtEl>
                                          <p:spTgt spid="162"/>
                                        </p:tgtEl>
                                        <p:attrNameLst>
                                          <p:attrName>ppt_y</p:attrName>
                                        </p:attrNameLst>
                                      </p:cBhvr>
                                      <p:tavLst>
                                        <p:tav tm="0">
                                          <p:val>
                                            <p:strVal val="#ppt_y"/>
                                          </p:val>
                                        </p:tav>
                                        <p:tav tm="100000">
                                          <p:val>
                                            <p:strVal val="#ppt_y"/>
                                          </p:val>
                                        </p:tav>
                                      </p:tavLst>
                                    </p:anim>
                                  </p:childTnLst>
                                </p:cTn>
                              </p:par>
                              <p:par>
                                <p:cTn id="265" presetID="2" presetClass="entr" presetSubtype="12" fill="hold" grpId="0" nodeType="withEffect">
                                  <p:stCondLst>
                                    <p:cond delay="0"/>
                                  </p:stCondLst>
                                  <p:childTnLst>
                                    <p:set>
                                      <p:cBhvr>
                                        <p:cTn id="266" dur="1" fill="hold">
                                          <p:stCondLst>
                                            <p:cond delay="0"/>
                                          </p:stCondLst>
                                        </p:cTn>
                                        <p:tgtEl>
                                          <p:spTgt spid="163"/>
                                        </p:tgtEl>
                                        <p:attrNameLst>
                                          <p:attrName>style.visibility</p:attrName>
                                        </p:attrNameLst>
                                      </p:cBhvr>
                                      <p:to>
                                        <p:strVal val="visible"/>
                                      </p:to>
                                    </p:set>
                                    <p:anim calcmode="lin" valueType="num">
                                      <p:cBhvr additive="base">
                                        <p:cTn id="267" dur="500" fill="hold"/>
                                        <p:tgtEl>
                                          <p:spTgt spid="163"/>
                                        </p:tgtEl>
                                        <p:attrNameLst>
                                          <p:attrName>ppt_x</p:attrName>
                                        </p:attrNameLst>
                                      </p:cBhvr>
                                      <p:tavLst>
                                        <p:tav tm="0">
                                          <p:val>
                                            <p:strVal val="0-#ppt_w/2"/>
                                          </p:val>
                                        </p:tav>
                                        <p:tav tm="100000">
                                          <p:val>
                                            <p:strVal val="#ppt_x"/>
                                          </p:val>
                                        </p:tav>
                                      </p:tavLst>
                                    </p:anim>
                                    <p:anim calcmode="lin" valueType="num">
                                      <p:cBhvr additive="base">
                                        <p:cTn id="268" dur="500" fill="hold"/>
                                        <p:tgtEl>
                                          <p:spTgt spid="163"/>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164"/>
                                        </p:tgtEl>
                                        <p:attrNameLst>
                                          <p:attrName>style.visibility</p:attrName>
                                        </p:attrNameLst>
                                      </p:cBhvr>
                                      <p:to>
                                        <p:strVal val="visible"/>
                                      </p:to>
                                    </p:set>
                                    <p:anim calcmode="lin" valueType="num">
                                      <p:cBhvr additive="base">
                                        <p:cTn id="271" dur="500" fill="hold"/>
                                        <p:tgtEl>
                                          <p:spTgt spid="164"/>
                                        </p:tgtEl>
                                        <p:attrNameLst>
                                          <p:attrName>ppt_x</p:attrName>
                                        </p:attrNameLst>
                                      </p:cBhvr>
                                      <p:tavLst>
                                        <p:tav tm="0">
                                          <p:val>
                                            <p:strVal val="#ppt_x"/>
                                          </p:val>
                                        </p:tav>
                                        <p:tav tm="100000">
                                          <p:val>
                                            <p:strVal val="#ppt_x"/>
                                          </p:val>
                                        </p:tav>
                                      </p:tavLst>
                                    </p:anim>
                                    <p:anim calcmode="lin" valueType="num">
                                      <p:cBhvr additive="base">
                                        <p:cTn id="272" dur="500" fill="hold"/>
                                        <p:tgtEl>
                                          <p:spTgt spid="164"/>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165"/>
                                        </p:tgtEl>
                                        <p:attrNameLst>
                                          <p:attrName>style.visibility</p:attrName>
                                        </p:attrNameLst>
                                      </p:cBhvr>
                                      <p:to>
                                        <p:strVal val="visible"/>
                                      </p:to>
                                    </p:set>
                                    <p:anim calcmode="lin" valueType="num">
                                      <p:cBhvr additive="base">
                                        <p:cTn id="275" dur="500" fill="hold"/>
                                        <p:tgtEl>
                                          <p:spTgt spid="165"/>
                                        </p:tgtEl>
                                        <p:attrNameLst>
                                          <p:attrName>ppt_x</p:attrName>
                                        </p:attrNameLst>
                                      </p:cBhvr>
                                      <p:tavLst>
                                        <p:tav tm="0">
                                          <p:val>
                                            <p:strVal val="#ppt_x"/>
                                          </p:val>
                                        </p:tav>
                                        <p:tav tm="100000">
                                          <p:val>
                                            <p:strVal val="#ppt_x"/>
                                          </p:val>
                                        </p:tav>
                                      </p:tavLst>
                                    </p:anim>
                                    <p:anim calcmode="lin" valueType="num">
                                      <p:cBhvr additive="base">
                                        <p:cTn id="276" dur="500" fill="hold"/>
                                        <p:tgtEl>
                                          <p:spTgt spid="165"/>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166"/>
                                        </p:tgtEl>
                                        <p:attrNameLst>
                                          <p:attrName>style.visibility</p:attrName>
                                        </p:attrNameLst>
                                      </p:cBhvr>
                                      <p:to>
                                        <p:strVal val="visible"/>
                                      </p:to>
                                    </p:set>
                                    <p:anim calcmode="lin" valueType="num">
                                      <p:cBhvr additive="base">
                                        <p:cTn id="279" dur="500" fill="hold"/>
                                        <p:tgtEl>
                                          <p:spTgt spid="166"/>
                                        </p:tgtEl>
                                        <p:attrNameLst>
                                          <p:attrName>ppt_x</p:attrName>
                                        </p:attrNameLst>
                                      </p:cBhvr>
                                      <p:tavLst>
                                        <p:tav tm="0">
                                          <p:val>
                                            <p:strVal val="#ppt_x"/>
                                          </p:val>
                                        </p:tav>
                                        <p:tav tm="100000">
                                          <p:val>
                                            <p:strVal val="#ppt_x"/>
                                          </p:val>
                                        </p:tav>
                                      </p:tavLst>
                                    </p:anim>
                                    <p:anim calcmode="lin" valueType="num">
                                      <p:cBhvr additive="base">
                                        <p:cTn id="280" dur="500" fill="hold"/>
                                        <p:tgtEl>
                                          <p:spTgt spid="166"/>
                                        </p:tgtEl>
                                        <p:attrNameLst>
                                          <p:attrName>ppt_y</p:attrName>
                                        </p:attrNameLst>
                                      </p:cBhvr>
                                      <p:tavLst>
                                        <p:tav tm="0">
                                          <p:val>
                                            <p:strVal val="1+#ppt_h/2"/>
                                          </p:val>
                                        </p:tav>
                                        <p:tav tm="100000">
                                          <p:val>
                                            <p:strVal val="#ppt_y"/>
                                          </p:val>
                                        </p:tav>
                                      </p:tavLst>
                                    </p:anim>
                                  </p:childTnLst>
                                </p:cTn>
                              </p:par>
                              <p:par>
                                <p:cTn id="281" presetID="2" presetClass="entr" presetSubtype="8" fill="hold" grpId="0" nodeType="withEffect">
                                  <p:stCondLst>
                                    <p:cond delay="0"/>
                                  </p:stCondLst>
                                  <p:childTnLst>
                                    <p:set>
                                      <p:cBhvr>
                                        <p:cTn id="282" dur="1" fill="hold">
                                          <p:stCondLst>
                                            <p:cond delay="0"/>
                                          </p:stCondLst>
                                        </p:cTn>
                                        <p:tgtEl>
                                          <p:spTgt spid="167"/>
                                        </p:tgtEl>
                                        <p:attrNameLst>
                                          <p:attrName>style.visibility</p:attrName>
                                        </p:attrNameLst>
                                      </p:cBhvr>
                                      <p:to>
                                        <p:strVal val="visible"/>
                                      </p:to>
                                    </p:set>
                                    <p:anim calcmode="lin" valueType="num">
                                      <p:cBhvr additive="base">
                                        <p:cTn id="283" dur="500" fill="hold"/>
                                        <p:tgtEl>
                                          <p:spTgt spid="167"/>
                                        </p:tgtEl>
                                        <p:attrNameLst>
                                          <p:attrName>ppt_x</p:attrName>
                                        </p:attrNameLst>
                                      </p:cBhvr>
                                      <p:tavLst>
                                        <p:tav tm="0">
                                          <p:val>
                                            <p:strVal val="0-#ppt_w/2"/>
                                          </p:val>
                                        </p:tav>
                                        <p:tav tm="100000">
                                          <p:val>
                                            <p:strVal val="#ppt_x"/>
                                          </p:val>
                                        </p:tav>
                                      </p:tavLst>
                                    </p:anim>
                                    <p:anim calcmode="lin" valueType="num">
                                      <p:cBhvr additive="base">
                                        <p:cTn id="284" dur="500" fill="hold"/>
                                        <p:tgtEl>
                                          <p:spTgt spid="167"/>
                                        </p:tgtEl>
                                        <p:attrNameLst>
                                          <p:attrName>ppt_y</p:attrName>
                                        </p:attrNameLst>
                                      </p:cBhvr>
                                      <p:tavLst>
                                        <p:tav tm="0">
                                          <p:val>
                                            <p:strVal val="#ppt_y"/>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168"/>
                                        </p:tgtEl>
                                        <p:attrNameLst>
                                          <p:attrName>style.visibility</p:attrName>
                                        </p:attrNameLst>
                                      </p:cBhvr>
                                      <p:to>
                                        <p:strVal val="visible"/>
                                      </p:to>
                                    </p:set>
                                    <p:anim calcmode="lin" valueType="num">
                                      <p:cBhvr additive="base">
                                        <p:cTn id="287" dur="500" fill="hold"/>
                                        <p:tgtEl>
                                          <p:spTgt spid="168"/>
                                        </p:tgtEl>
                                        <p:attrNameLst>
                                          <p:attrName>ppt_x</p:attrName>
                                        </p:attrNameLst>
                                      </p:cBhvr>
                                      <p:tavLst>
                                        <p:tav tm="0">
                                          <p:val>
                                            <p:strVal val="#ppt_x"/>
                                          </p:val>
                                        </p:tav>
                                        <p:tav tm="100000">
                                          <p:val>
                                            <p:strVal val="#ppt_x"/>
                                          </p:val>
                                        </p:tav>
                                      </p:tavLst>
                                    </p:anim>
                                    <p:anim calcmode="lin" valueType="num">
                                      <p:cBhvr additive="base">
                                        <p:cTn id="288" dur="500" fill="hold"/>
                                        <p:tgtEl>
                                          <p:spTgt spid="168"/>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169"/>
                                        </p:tgtEl>
                                        <p:attrNameLst>
                                          <p:attrName>style.visibility</p:attrName>
                                        </p:attrNameLst>
                                      </p:cBhvr>
                                      <p:to>
                                        <p:strVal val="visible"/>
                                      </p:to>
                                    </p:set>
                                    <p:anim calcmode="lin" valueType="num">
                                      <p:cBhvr additive="base">
                                        <p:cTn id="291" dur="500" fill="hold"/>
                                        <p:tgtEl>
                                          <p:spTgt spid="169"/>
                                        </p:tgtEl>
                                        <p:attrNameLst>
                                          <p:attrName>ppt_x</p:attrName>
                                        </p:attrNameLst>
                                      </p:cBhvr>
                                      <p:tavLst>
                                        <p:tav tm="0">
                                          <p:val>
                                            <p:strVal val="#ppt_x"/>
                                          </p:val>
                                        </p:tav>
                                        <p:tav tm="100000">
                                          <p:val>
                                            <p:strVal val="#ppt_x"/>
                                          </p:val>
                                        </p:tav>
                                      </p:tavLst>
                                    </p:anim>
                                    <p:anim calcmode="lin" valueType="num">
                                      <p:cBhvr additive="base">
                                        <p:cTn id="292" dur="500" fill="hold"/>
                                        <p:tgtEl>
                                          <p:spTgt spid="169"/>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170"/>
                                        </p:tgtEl>
                                        <p:attrNameLst>
                                          <p:attrName>style.visibility</p:attrName>
                                        </p:attrNameLst>
                                      </p:cBhvr>
                                      <p:to>
                                        <p:strVal val="visible"/>
                                      </p:to>
                                    </p:set>
                                    <p:anim calcmode="lin" valueType="num">
                                      <p:cBhvr additive="base">
                                        <p:cTn id="295" dur="500" fill="hold"/>
                                        <p:tgtEl>
                                          <p:spTgt spid="170"/>
                                        </p:tgtEl>
                                        <p:attrNameLst>
                                          <p:attrName>ppt_x</p:attrName>
                                        </p:attrNameLst>
                                      </p:cBhvr>
                                      <p:tavLst>
                                        <p:tav tm="0">
                                          <p:val>
                                            <p:strVal val="#ppt_x"/>
                                          </p:val>
                                        </p:tav>
                                        <p:tav tm="100000">
                                          <p:val>
                                            <p:strVal val="#ppt_x"/>
                                          </p:val>
                                        </p:tav>
                                      </p:tavLst>
                                    </p:anim>
                                    <p:anim calcmode="lin" valueType="num">
                                      <p:cBhvr additive="base">
                                        <p:cTn id="296" dur="500" fill="hold"/>
                                        <p:tgtEl>
                                          <p:spTgt spid="170"/>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171"/>
                                        </p:tgtEl>
                                        <p:attrNameLst>
                                          <p:attrName>style.visibility</p:attrName>
                                        </p:attrNameLst>
                                      </p:cBhvr>
                                      <p:to>
                                        <p:strVal val="visible"/>
                                      </p:to>
                                    </p:set>
                                    <p:anim calcmode="lin" valueType="num">
                                      <p:cBhvr additive="base">
                                        <p:cTn id="299" dur="500" fill="hold"/>
                                        <p:tgtEl>
                                          <p:spTgt spid="171"/>
                                        </p:tgtEl>
                                        <p:attrNameLst>
                                          <p:attrName>ppt_x</p:attrName>
                                        </p:attrNameLst>
                                      </p:cBhvr>
                                      <p:tavLst>
                                        <p:tav tm="0">
                                          <p:val>
                                            <p:strVal val="#ppt_x"/>
                                          </p:val>
                                        </p:tav>
                                        <p:tav tm="100000">
                                          <p:val>
                                            <p:strVal val="#ppt_x"/>
                                          </p:val>
                                        </p:tav>
                                      </p:tavLst>
                                    </p:anim>
                                    <p:anim calcmode="lin" valueType="num">
                                      <p:cBhvr additive="base">
                                        <p:cTn id="300" dur="500" fill="hold"/>
                                        <p:tgtEl>
                                          <p:spTgt spid="171"/>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172"/>
                                        </p:tgtEl>
                                        <p:attrNameLst>
                                          <p:attrName>style.visibility</p:attrName>
                                        </p:attrNameLst>
                                      </p:cBhvr>
                                      <p:to>
                                        <p:strVal val="visible"/>
                                      </p:to>
                                    </p:set>
                                    <p:anim calcmode="lin" valueType="num">
                                      <p:cBhvr additive="base">
                                        <p:cTn id="303" dur="500" fill="hold"/>
                                        <p:tgtEl>
                                          <p:spTgt spid="172"/>
                                        </p:tgtEl>
                                        <p:attrNameLst>
                                          <p:attrName>ppt_x</p:attrName>
                                        </p:attrNameLst>
                                      </p:cBhvr>
                                      <p:tavLst>
                                        <p:tav tm="0">
                                          <p:val>
                                            <p:strVal val="#ppt_x"/>
                                          </p:val>
                                        </p:tav>
                                        <p:tav tm="100000">
                                          <p:val>
                                            <p:strVal val="#ppt_x"/>
                                          </p:val>
                                        </p:tav>
                                      </p:tavLst>
                                    </p:anim>
                                    <p:anim calcmode="lin" valueType="num">
                                      <p:cBhvr additive="base">
                                        <p:cTn id="304" dur="500" fill="hold"/>
                                        <p:tgtEl>
                                          <p:spTgt spid="172"/>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173"/>
                                        </p:tgtEl>
                                        <p:attrNameLst>
                                          <p:attrName>style.visibility</p:attrName>
                                        </p:attrNameLst>
                                      </p:cBhvr>
                                      <p:to>
                                        <p:strVal val="visible"/>
                                      </p:to>
                                    </p:set>
                                    <p:anim calcmode="lin" valueType="num">
                                      <p:cBhvr additive="base">
                                        <p:cTn id="307" dur="500" fill="hold"/>
                                        <p:tgtEl>
                                          <p:spTgt spid="173"/>
                                        </p:tgtEl>
                                        <p:attrNameLst>
                                          <p:attrName>ppt_x</p:attrName>
                                        </p:attrNameLst>
                                      </p:cBhvr>
                                      <p:tavLst>
                                        <p:tav tm="0">
                                          <p:val>
                                            <p:strVal val="#ppt_x"/>
                                          </p:val>
                                        </p:tav>
                                        <p:tav tm="100000">
                                          <p:val>
                                            <p:strVal val="#ppt_x"/>
                                          </p:val>
                                        </p:tav>
                                      </p:tavLst>
                                    </p:anim>
                                    <p:anim calcmode="lin" valueType="num">
                                      <p:cBhvr additive="base">
                                        <p:cTn id="308" dur="500" fill="hold"/>
                                        <p:tgtEl>
                                          <p:spTgt spid="173"/>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174"/>
                                        </p:tgtEl>
                                        <p:attrNameLst>
                                          <p:attrName>style.visibility</p:attrName>
                                        </p:attrNameLst>
                                      </p:cBhvr>
                                      <p:to>
                                        <p:strVal val="visible"/>
                                      </p:to>
                                    </p:set>
                                    <p:anim calcmode="lin" valueType="num">
                                      <p:cBhvr additive="base">
                                        <p:cTn id="311" dur="500" fill="hold"/>
                                        <p:tgtEl>
                                          <p:spTgt spid="174"/>
                                        </p:tgtEl>
                                        <p:attrNameLst>
                                          <p:attrName>ppt_x</p:attrName>
                                        </p:attrNameLst>
                                      </p:cBhvr>
                                      <p:tavLst>
                                        <p:tav tm="0">
                                          <p:val>
                                            <p:strVal val="#ppt_x"/>
                                          </p:val>
                                        </p:tav>
                                        <p:tav tm="100000">
                                          <p:val>
                                            <p:strVal val="#ppt_x"/>
                                          </p:val>
                                        </p:tav>
                                      </p:tavLst>
                                    </p:anim>
                                    <p:anim calcmode="lin" valueType="num">
                                      <p:cBhvr additive="base">
                                        <p:cTn id="312" dur="500" fill="hold"/>
                                        <p:tgtEl>
                                          <p:spTgt spid="174"/>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175"/>
                                        </p:tgtEl>
                                        <p:attrNameLst>
                                          <p:attrName>style.visibility</p:attrName>
                                        </p:attrNameLst>
                                      </p:cBhvr>
                                      <p:to>
                                        <p:strVal val="visible"/>
                                      </p:to>
                                    </p:set>
                                    <p:anim calcmode="lin" valueType="num">
                                      <p:cBhvr additive="base">
                                        <p:cTn id="315" dur="500" fill="hold"/>
                                        <p:tgtEl>
                                          <p:spTgt spid="175"/>
                                        </p:tgtEl>
                                        <p:attrNameLst>
                                          <p:attrName>ppt_x</p:attrName>
                                        </p:attrNameLst>
                                      </p:cBhvr>
                                      <p:tavLst>
                                        <p:tav tm="0">
                                          <p:val>
                                            <p:strVal val="#ppt_x"/>
                                          </p:val>
                                        </p:tav>
                                        <p:tav tm="100000">
                                          <p:val>
                                            <p:strVal val="#ppt_x"/>
                                          </p:val>
                                        </p:tav>
                                      </p:tavLst>
                                    </p:anim>
                                    <p:anim calcmode="lin" valueType="num">
                                      <p:cBhvr additive="base">
                                        <p:cTn id="316" dur="500" fill="hold"/>
                                        <p:tgtEl>
                                          <p:spTgt spid="175"/>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176"/>
                                        </p:tgtEl>
                                        <p:attrNameLst>
                                          <p:attrName>style.visibility</p:attrName>
                                        </p:attrNameLst>
                                      </p:cBhvr>
                                      <p:to>
                                        <p:strVal val="visible"/>
                                      </p:to>
                                    </p:set>
                                    <p:anim calcmode="lin" valueType="num">
                                      <p:cBhvr additive="base">
                                        <p:cTn id="319" dur="500" fill="hold"/>
                                        <p:tgtEl>
                                          <p:spTgt spid="176"/>
                                        </p:tgtEl>
                                        <p:attrNameLst>
                                          <p:attrName>ppt_x</p:attrName>
                                        </p:attrNameLst>
                                      </p:cBhvr>
                                      <p:tavLst>
                                        <p:tav tm="0">
                                          <p:val>
                                            <p:strVal val="#ppt_x"/>
                                          </p:val>
                                        </p:tav>
                                        <p:tav tm="100000">
                                          <p:val>
                                            <p:strVal val="#ppt_x"/>
                                          </p:val>
                                        </p:tav>
                                      </p:tavLst>
                                    </p:anim>
                                    <p:anim calcmode="lin" valueType="num">
                                      <p:cBhvr additive="base">
                                        <p:cTn id="320" dur="500" fill="hold"/>
                                        <p:tgtEl>
                                          <p:spTgt spid="176"/>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177"/>
                                        </p:tgtEl>
                                        <p:attrNameLst>
                                          <p:attrName>style.visibility</p:attrName>
                                        </p:attrNameLst>
                                      </p:cBhvr>
                                      <p:to>
                                        <p:strVal val="visible"/>
                                      </p:to>
                                    </p:set>
                                    <p:anim calcmode="lin" valueType="num">
                                      <p:cBhvr additive="base">
                                        <p:cTn id="323" dur="500" fill="hold"/>
                                        <p:tgtEl>
                                          <p:spTgt spid="177"/>
                                        </p:tgtEl>
                                        <p:attrNameLst>
                                          <p:attrName>ppt_x</p:attrName>
                                        </p:attrNameLst>
                                      </p:cBhvr>
                                      <p:tavLst>
                                        <p:tav tm="0">
                                          <p:val>
                                            <p:strVal val="#ppt_x"/>
                                          </p:val>
                                        </p:tav>
                                        <p:tav tm="100000">
                                          <p:val>
                                            <p:strVal val="#ppt_x"/>
                                          </p:val>
                                        </p:tav>
                                      </p:tavLst>
                                    </p:anim>
                                    <p:anim calcmode="lin" valueType="num">
                                      <p:cBhvr additive="base">
                                        <p:cTn id="324" dur="500" fill="hold"/>
                                        <p:tgtEl>
                                          <p:spTgt spid="177"/>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78"/>
                                        </p:tgtEl>
                                        <p:attrNameLst>
                                          <p:attrName>style.visibility</p:attrName>
                                        </p:attrNameLst>
                                      </p:cBhvr>
                                      <p:to>
                                        <p:strVal val="visible"/>
                                      </p:to>
                                    </p:set>
                                    <p:anim calcmode="lin" valueType="num">
                                      <p:cBhvr additive="base">
                                        <p:cTn id="327" dur="500" fill="hold"/>
                                        <p:tgtEl>
                                          <p:spTgt spid="178"/>
                                        </p:tgtEl>
                                        <p:attrNameLst>
                                          <p:attrName>ppt_x</p:attrName>
                                        </p:attrNameLst>
                                      </p:cBhvr>
                                      <p:tavLst>
                                        <p:tav tm="0">
                                          <p:val>
                                            <p:strVal val="#ppt_x"/>
                                          </p:val>
                                        </p:tav>
                                        <p:tav tm="100000">
                                          <p:val>
                                            <p:strVal val="#ppt_x"/>
                                          </p:val>
                                        </p:tav>
                                      </p:tavLst>
                                    </p:anim>
                                    <p:anim calcmode="lin" valueType="num">
                                      <p:cBhvr additive="base">
                                        <p:cTn id="328" dur="500" fill="hold"/>
                                        <p:tgtEl>
                                          <p:spTgt spid="178"/>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79"/>
                                        </p:tgtEl>
                                        <p:attrNameLst>
                                          <p:attrName>style.visibility</p:attrName>
                                        </p:attrNameLst>
                                      </p:cBhvr>
                                      <p:to>
                                        <p:strVal val="visible"/>
                                      </p:to>
                                    </p:set>
                                    <p:anim calcmode="lin" valueType="num">
                                      <p:cBhvr additive="base">
                                        <p:cTn id="331" dur="500" fill="hold"/>
                                        <p:tgtEl>
                                          <p:spTgt spid="179"/>
                                        </p:tgtEl>
                                        <p:attrNameLst>
                                          <p:attrName>ppt_x</p:attrName>
                                        </p:attrNameLst>
                                      </p:cBhvr>
                                      <p:tavLst>
                                        <p:tav tm="0">
                                          <p:val>
                                            <p:strVal val="#ppt_x"/>
                                          </p:val>
                                        </p:tav>
                                        <p:tav tm="100000">
                                          <p:val>
                                            <p:strVal val="#ppt_x"/>
                                          </p:val>
                                        </p:tav>
                                      </p:tavLst>
                                    </p:anim>
                                    <p:anim calcmode="lin" valueType="num">
                                      <p:cBhvr additive="base">
                                        <p:cTn id="332" dur="500" fill="hold"/>
                                        <p:tgtEl>
                                          <p:spTgt spid="179"/>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80"/>
                                        </p:tgtEl>
                                        <p:attrNameLst>
                                          <p:attrName>style.visibility</p:attrName>
                                        </p:attrNameLst>
                                      </p:cBhvr>
                                      <p:to>
                                        <p:strVal val="visible"/>
                                      </p:to>
                                    </p:set>
                                    <p:anim calcmode="lin" valueType="num">
                                      <p:cBhvr additive="base">
                                        <p:cTn id="335" dur="500" fill="hold"/>
                                        <p:tgtEl>
                                          <p:spTgt spid="180"/>
                                        </p:tgtEl>
                                        <p:attrNameLst>
                                          <p:attrName>ppt_x</p:attrName>
                                        </p:attrNameLst>
                                      </p:cBhvr>
                                      <p:tavLst>
                                        <p:tav tm="0">
                                          <p:val>
                                            <p:strVal val="#ppt_x"/>
                                          </p:val>
                                        </p:tav>
                                        <p:tav tm="100000">
                                          <p:val>
                                            <p:strVal val="#ppt_x"/>
                                          </p:val>
                                        </p:tav>
                                      </p:tavLst>
                                    </p:anim>
                                    <p:anim calcmode="lin" valueType="num">
                                      <p:cBhvr additive="base">
                                        <p:cTn id="336" dur="500" fill="hold"/>
                                        <p:tgtEl>
                                          <p:spTgt spid="180"/>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81"/>
                                        </p:tgtEl>
                                        <p:attrNameLst>
                                          <p:attrName>style.visibility</p:attrName>
                                        </p:attrNameLst>
                                      </p:cBhvr>
                                      <p:to>
                                        <p:strVal val="visible"/>
                                      </p:to>
                                    </p:set>
                                    <p:anim calcmode="lin" valueType="num">
                                      <p:cBhvr additive="base">
                                        <p:cTn id="339" dur="500" fill="hold"/>
                                        <p:tgtEl>
                                          <p:spTgt spid="181"/>
                                        </p:tgtEl>
                                        <p:attrNameLst>
                                          <p:attrName>ppt_x</p:attrName>
                                        </p:attrNameLst>
                                      </p:cBhvr>
                                      <p:tavLst>
                                        <p:tav tm="0">
                                          <p:val>
                                            <p:strVal val="#ppt_x"/>
                                          </p:val>
                                        </p:tav>
                                        <p:tav tm="100000">
                                          <p:val>
                                            <p:strVal val="#ppt_x"/>
                                          </p:val>
                                        </p:tav>
                                      </p:tavLst>
                                    </p:anim>
                                    <p:anim calcmode="lin" valueType="num">
                                      <p:cBhvr additive="base">
                                        <p:cTn id="340" dur="500" fill="hold"/>
                                        <p:tgtEl>
                                          <p:spTgt spid="181"/>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82"/>
                                        </p:tgtEl>
                                        <p:attrNameLst>
                                          <p:attrName>style.visibility</p:attrName>
                                        </p:attrNameLst>
                                      </p:cBhvr>
                                      <p:to>
                                        <p:strVal val="visible"/>
                                      </p:to>
                                    </p:set>
                                    <p:anim calcmode="lin" valueType="num">
                                      <p:cBhvr additive="base">
                                        <p:cTn id="343" dur="500" fill="hold"/>
                                        <p:tgtEl>
                                          <p:spTgt spid="182"/>
                                        </p:tgtEl>
                                        <p:attrNameLst>
                                          <p:attrName>ppt_x</p:attrName>
                                        </p:attrNameLst>
                                      </p:cBhvr>
                                      <p:tavLst>
                                        <p:tav tm="0">
                                          <p:val>
                                            <p:strVal val="#ppt_x"/>
                                          </p:val>
                                        </p:tav>
                                        <p:tav tm="100000">
                                          <p:val>
                                            <p:strVal val="#ppt_x"/>
                                          </p:val>
                                        </p:tav>
                                      </p:tavLst>
                                    </p:anim>
                                    <p:anim calcmode="lin" valueType="num">
                                      <p:cBhvr additive="base">
                                        <p:cTn id="344" dur="500" fill="hold"/>
                                        <p:tgtEl>
                                          <p:spTgt spid="182"/>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83"/>
                                        </p:tgtEl>
                                        <p:attrNameLst>
                                          <p:attrName>style.visibility</p:attrName>
                                        </p:attrNameLst>
                                      </p:cBhvr>
                                      <p:to>
                                        <p:strVal val="visible"/>
                                      </p:to>
                                    </p:set>
                                    <p:anim calcmode="lin" valueType="num">
                                      <p:cBhvr additive="base">
                                        <p:cTn id="347" dur="500" fill="hold"/>
                                        <p:tgtEl>
                                          <p:spTgt spid="183"/>
                                        </p:tgtEl>
                                        <p:attrNameLst>
                                          <p:attrName>ppt_x</p:attrName>
                                        </p:attrNameLst>
                                      </p:cBhvr>
                                      <p:tavLst>
                                        <p:tav tm="0">
                                          <p:val>
                                            <p:strVal val="#ppt_x"/>
                                          </p:val>
                                        </p:tav>
                                        <p:tav tm="100000">
                                          <p:val>
                                            <p:strVal val="#ppt_x"/>
                                          </p:val>
                                        </p:tav>
                                      </p:tavLst>
                                    </p:anim>
                                    <p:anim calcmode="lin" valueType="num">
                                      <p:cBhvr additive="base">
                                        <p:cTn id="348" dur="500" fill="hold"/>
                                        <p:tgtEl>
                                          <p:spTgt spid="183"/>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84"/>
                                        </p:tgtEl>
                                        <p:attrNameLst>
                                          <p:attrName>style.visibility</p:attrName>
                                        </p:attrNameLst>
                                      </p:cBhvr>
                                      <p:to>
                                        <p:strVal val="visible"/>
                                      </p:to>
                                    </p:set>
                                    <p:anim calcmode="lin" valueType="num">
                                      <p:cBhvr additive="base">
                                        <p:cTn id="351" dur="500" fill="hold"/>
                                        <p:tgtEl>
                                          <p:spTgt spid="184"/>
                                        </p:tgtEl>
                                        <p:attrNameLst>
                                          <p:attrName>ppt_x</p:attrName>
                                        </p:attrNameLst>
                                      </p:cBhvr>
                                      <p:tavLst>
                                        <p:tav tm="0">
                                          <p:val>
                                            <p:strVal val="#ppt_x"/>
                                          </p:val>
                                        </p:tav>
                                        <p:tav tm="100000">
                                          <p:val>
                                            <p:strVal val="#ppt_x"/>
                                          </p:val>
                                        </p:tav>
                                      </p:tavLst>
                                    </p:anim>
                                    <p:anim calcmode="lin" valueType="num">
                                      <p:cBhvr additive="base">
                                        <p:cTn id="352" dur="500" fill="hold"/>
                                        <p:tgtEl>
                                          <p:spTgt spid="184"/>
                                        </p:tgtEl>
                                        <p:attrNameLst>
                                          <p:attrName>ppt_y</p:attrName>
                                        </p:attrNameLst>
                                      </p:cBhvr>
                                      <p:tavLst>
                                        <p:tav tm="0">
                                          <p:val>
                                            <p:strVal val="1+#ppt_h/2"/>
                                          </p:val>
                                        </p:tav>
                                        <p:tav tm="100000">
                                          <p:val>
                                            <p:strVal val="#ppt_y"/>
                                          </p:val>
                                        </p:tav>
                                      </p:tavLst>
                                    </p:anim>
                                  </p:childTnLst>
                                </p:cTn>
                              </p:par>
                            </p:childTnLst>
                          </p:cTn>
                        </p:par>
                        <p:par>
                          <p:cTn id="353" fill="hold">
                            <p:stCondLst>
                              <p:cond delay="1250"/>
                            </p:stCondLst>
                            <p:childTnLst>
                              <p:par>
                                <p:cTn id="354" presetID="10" presetClass="entr" presetSubtype="0" fill="hold" grpId="0" nodeType="afterEffect">
                                  <p:stCondLst>
                                    <p:cond delay="0"/>
                                  </p:stCondLst>
                                  <p:childTnLst>
                                    <p:set>
                                      <p:cBhvr>
                                        <p:cTn id="355" dur="1" fill="hold">
                                          <p:stCondLst>
                                            <p:cond delay="0"/>
                                          </p:stCondLst>
                                        </p:cTn>
                                        <p:tgtEl>
                                          <p:spTgt spid="194"/>
                                        </p:tgtEl>
                                        <p:attrNameLst>
                                          <p:attrName>style.visibility</p:attrName>
                                        </p:attrNameLst>
                                      </p:cBhvr>
                                      <p:to>
                                        <p:strVal val="visible"/>
                                      </p:to>
                                    </p:set>
                                    <p:animEffect transition="in" filter="fade">
                                      <p:cBhvr>
                                        <p:cTn id="356" dur="500"/>
                                        <p:tgtEl>
                                          <p:spTgt spid="194"/>
                                        </p:tgtEl>
                                      </p:cBhvr>
                                    </p:animEffect>
                                  </p:childTnLst>
                                </p:cTn>
                              </p:par>
                            </p:childTnLst>
                          </p:cTn>
                        </p:par>
                        <p:par>
                          <p:cTn id="357" fill="hold">
                            <p:stCondLst>
                              <p:cond delay="1750"/>
                            </p:stCondLst>
                            <p:childTnLst>
                              <p:par>
                                <p:cTn id="358" presetID="42" presetClass="entr" presetSubtype="0" fill="hold" grpId="0" nodeType="afterEffect">
                                  <p:stCondLst>
                                    <p:cond delay="0"/>
                                  </p:stCondLst>
                                  <p:childTnLst>
                                    <p:set>
                                      <p:cBhvr>
                                        <p:cTn id="359" dur="1" fill="hold">
                                          <p:stCondLst>
                                            <p:cond delay="0"/>
                                          </p:stCondLst>
                                        </p:cTn>
                                        <p:tgtEl>
                                          <p:spTgt spid="195"/>
                                        </p:tgtEl>
                                        <p:attrNameLst>
                                          <p:attrName>style.visibility</p:attrName>
                                        </p:attrNameLst>
                                      </p:cBhvr>
                                      <p:to>
                                        <p:strVal val="visible"/>
                                      </p:to>
                                    </p:set>
                                    <p:animEffect transition="in" filter="fade">
                                      <p:cBhvr>
                                        <p:cTn id="360" dur="1000"/>
                                        <p:tgtEl>
                                          <p:spTgt spid="195"/>
                                        </p:tgtEl>
                                      </p:cBhvr>
                                    </p:animEffect>
                                    <p:anim calcmode="lin" valueType="num">
                                      <p:cBhvr>
                                        <p:cTn id="361" dur="1000" fill="hold"/>
                                        <p:tgtEl>
                                          <p:spTgt spid="195"/>
                                        </p:tgtEl>
                                        <p:attrNameLst>
                                          <p:attrName>ppt_x</p:attrName>
                                        </p:attrNameLst>
                                      </p:cBhvr>
                                      <p:tavLst>
                                        <p:tav tm="0">
                                          <p:val>
                                            <p:strVal val="#ppt_x"/>
                                          </p:val>
                                        </p:tav>
                                        <p:tav tm="100000">
                                          <p:val>
                                            <p:strVal val="#ppt_x"/>
                                          </p:val>
                                        </p:tav>
                                      </p:tavLst>
                                    </p:anim>
                                    <p:anim calcmode="lin" valueType="num">
                                      <p:cBhvr>
                                        <p:cTn id="362" dur="1000" fill="hold"/>
                                        <p:tgtEl>
                                          <p:spTgt spid="195"/>
                                        </p:tgtEl>
                                        <p:attrNameLst>
                                          <p:attrName>ppt_y</p:attrName>
                                        </p:attrNameLst>
                                      </p:cBhvr>
                                      <p:tavLst>
                                        <p:tav tm="0">
                                          <p:val>
                                            <p:strVal val="#ppt_y+.1"/>
                                          </p:val>
                                        </p:tav>
                                        <p:tav tm="100000">
                                          <p:val>
                                            <p:strVal val="#ppt_y"/>
                                          </p:val>
                                        </p:tav>
                                      </p:tavLst>
                                    </p:anim>
                                  </p:childTnLst>
                                </p:cTn>
                              </p:par>
                            </p:childTnLst>
                          </p:cTn>
                        </p:par>
                        <p:par>
                          <p:cTn id="363" fill="hold">
                            <p:stCondLst>
                              <p:cond delay="2750"/>
                            </p:stCondLst>
                            <p:childTnLst>
                              <p:par>
                                <p:cTn id="364" presetID="22" presetClass="entr" presetSubtype="8" fill="hold" nodeType="afterEffect">
                                  <p:stCondLst>
                                    <p:cond delay="0"/>
                                  </p:stCondLst>
                                  <p:childTnLst>
                                    <p:set>
                                      <p:cBhvr>
                                        <p:cTn id="365" dur="1" fill="hold">
                                          <p:stCondLst>
                                            <p:cond delay="0"/>
                                          </p:stCondLst>
                                        </p:cTn>
                                        <p:tgtEl>
                                          <p:spTgt spid="185"/>
                                        </p:tgtEl>
                                        <p:attrNameLst>
                                          <p:attrName>style.visibility</p:attrName>
                                        </p:attrNameLst>
                                      </p:cBhvr>
                                      <p:to>
                                        <p:strVal val="visible"/>
                                      </p:to>
                                    </p:set>
                                    <p:animEffect transition="in" filter="wipe(left)">
                                      <p:cBhvr>
                                        <p:cTn id="366" dur="500"/>
                                        <p:tgtEl>
                                          <p:spTgt spid="185"/>
                                        </p:tgtEl>
                                      </p:cBhvr>
                                    </p:animEffect>
                                  </p:childTnLst>
                                </p:cTn>
                              </p:par>
                            </p:childTnLst>
                          </p:cTn>
                        </p:par>
                        <p:par>
                          <p:cTn id="367" fill="hold">
                            <p:stCondLst>
                              <p:cond delay="3250"/>
                            </p:stCondLst>
                            <p:childTnLst>
                              <p:par>
                                <p:cTn id="368" presetID="22" presetClass="entr" presetSubtype="8" fill="hold" grpId="0" nodeType="afterEffect">
                                  <p:stCondLst>
                                    <p:cond delay="0"/>
                                  </p:stCondLst>
                                  <p:childTnLst>
                                    <p:set>
                                      <p:cBhvr>
                                        <p:cTn id="369" dur="1" fill="hold">
                                          <p:stCondLst>
                                            <p:cond delay="0"/>
                                          </p:stCondLst>
                                        </p:cTn>
                                        <p:tgtEl>
                                          <p:spTgt spid="186"/>
                                        </p:tgtEl>
                                        <p:attrNameLst>
                                          <p:attrName>style.visibility</p:attrName>
                                        </p:attrNameLst>
                                      </p:cBhvr>
                                      <p:to>
                                        <p:strVal val="visible"/>
                                      </p:to>
                                    </p:set>
                                    <p:animEffect transition="in" filter="wipe(left)">
                                      <p:cBhvr>
                                        <p:cTn id="370" dur="500"/>
                                        <p:tgtEl>
                                          <p:spTgt spid="186"/>
                                        </p:tgtEl>
                                      </p:cBhvr>
                                    </p:animEffect>
                                  </p:childTnLst>
                                </p:cTn>
                              </p:par>
                              <p:par>
                                <p:cTn id="371" presetID="22" presetClass="entr" presetSubtype="8" fill="hold" grpId="0" nodeType="withEffect">
                                  <p:stCondLst>
                                    <p:cond delay="0"/>
                                  </p:stCondLst>
                                  <p:childTnLst>
                                    <p:set>
                                      <p:cBhvr>
                                        <p:cTn id="372" dur="1" fill="hold">
                                          <p:stCondLst>
                                            <p:cond delay="0"/>
                                          </p:stCondLst>
                                        </p:cTn>
                                        <p:tgtEl>
                                          <p:spTgt spid="187"/>
                                        </p:tgtEl>
                                        <p:attrNameLst>
                                          <p:attrName>style.visibility</p:attrName>
                                        </p:attrNameLst>
                                      </p:cBhvr>
                                      <p:to>
                                        <p:strVal val="visible"/>
                                      </p:to>
                                    </p:set>
                                    <p:animEffect transition="in" filter="wipe(left)">
                                      <p:cBhvr>
                                        <p:cTn id="373" dur="500"/>
                                        <p:tgtEl>
                                          <p:spTgt spid="187"/>
                                        </p:tgtEl>
                                      </p:cBhvr>
                                    </p:animEffect>
                                  </p:childTnLst>
                                </p:cTn>
                              </p:par>
                              <p:par>
                                <p:cTn id="374" presetID="10" presetClass="entr" presetSubtype="0" fill="hold" grpId="0" nodeType="withEffect">
                                  <p:stCondLst>
                                    <p:cond delay="0"/>
                                  </p:stCondLst>
                                  <p:childTnLst>
                                    <p:set>
                                      <p:cBhvr>
                                        <p:cTn id="375" dur="1" fill="hold">
                                          <p:stCondLst>
                                            <p:cond delay="0"/>
                                          </p:stCondLst>
                                        </p:cTn>
                                        <p:tgtEl>
                                          <p:spTgt spid="196"/>
                                        </p:tgtEl>
                                        <p:attrNameLst>
                                          <p:attrName>style.visibility</p:attrName>
                                        </p:attrNameLst>
                                      </p:cBhvr>
                                      <p:to>
                                        <p:strVal val="visible"/>
                                      </p:to>
                                    </p:set>
                                    <p:animEffect transition="in" filter="fade">
                                      <p:cBhvr>
                                        <p:cTn id="376" dur="500"/>
                                        <p:tgtEl>
                                          <p:spTgt spid="196"/>
                                        </p:tgtEl>
                                      </p:cBhvr>
                                    </p:animEffect>
                                  </p:childTnLst>
                                </p:cTn>
                              </p:par>
                            </p:childTnLst>
                          </p:cTn>
                        </p:par>
                        <p:par>
                          <p:cTn id="377" fill="hold">
                            <p:stCondLst>
                              <p:cond delay="3750"/>
                            </p:stCondLst>
                            <p:childTnLst>
                              <p:par>
                                <p:cTn id="378" presetID="42" presetClass="entr" presetSubtype="0" fill="hold" grpId="0" nodeType="afterEffect">
                                  <p:stCondLst>
                                    <p:cond delay="0"/>
                                  </p:stCondLst>
                                  <p:childTnLst>
                                    <p:set>
                                      <p:cBhvr>
                                        <p:cTn id="379" dur="1" fill="hold">
                                          <p:stCondLst>
                                            <p:cond delay="0"/>
                                          </p:stCondLst>
                                        </p:cTn>
                                        <p:tgtEl>
                                          <p:spTgt spid="197"/>
                                        </p:tgtEl>
                                        <p:attrNameLst>
                                          <p:attrName>style.visibility</p:attrName>
                                        </p:attrNameLst>
                                      </p:cBhvr>
                                      <p:to>
                                        <p:strVal val="visible"/>
                                      </p:to>
                                    </p:set>
                                    <p:animEffect transition="in" filter="fade">
                                      <p:cBhvr>
                                        <p:cTn id="380" dur="1000"/>
                                        <p:tgtEl>
                                          <p:spTgt spid="197"/>
                                        </p:tgtEl>
                                      </p:cBhvr>
                                    </p:animEffect>
                                    <p:anim calcmode="lin" valueType="num">
                                      <p:cBhvr>
                                        <p:cTn id="381" dur="1000" fill="hold"/>
                                        <p:tgtEl>
                                          <p:spTgt spid="197"/>
                                        </p:tgtEl>
                                        <p:attrNameLst>
                                          <p:attrName>ppt_x</p:attrName>
                                        </p:attrNameLst>
                                      </p:cBhvr>
                                      <p:tavLst>
                                        <p:tav tm="0">
                                          <p:val>
                                            <p:strVal val="#ppt_x"/>
                                          </p:val>
                                        </p:tav>
                                        <p:tav tm="100000">
                                          <p:val>
                                            <p:strVal val="#ppt_x"/>
                                          </p:val>
                                        </p:tav>
                                      </p:tavLst>
                                    </p:anim>
                                    <p:anim calcmode="lin" valueType="num">
                                      <p:cBhvr>
                                        <p:cTn id="382" dur="1000" fill="hold"/>
                                        <p:tgtEl>
                                          <p:spTgt spid="197"/>
                                        </p:tgtEl>
                                        <p:attrNameLst>
                                          <p:attrName>ppt_y</p:attrName>
                                        </p:attrNameLst>
                                      </p:cBhvr>
                                      <p:tavLst>
                                        <p:tav tm="0">
                                          <p:val>
                                            <p:strVal val="#ppt_y+.1"/>
                                          </p:val>
                                        </p:tav>
                                        <p:tav tm="100000">
                                          <p:val>
                                            <p:strVal val="#ppt_y"/>
                                          </p:val>
                                        </p:tav>
                                      </p:tavLst>
                                    </p:anim>
                                  </p:childTnLst>
                                </p:cTn>
                              </p:par>
                            </p:childTnLst>
                          </p:cTn>
                        </p:par>
                        <p:par>
                          <p:cTn id="383" fill="hold">
                            <p:stCondLst>
                              <p:cond delay="4750"/>
                            </p:stCondLst>
                            <p:childTnLst>
                              <p:par>
                                <p:cTn id="384" presetID="22" presetClass="entr" presetSubtype="8" fill="hold" nodeType="afterEffect">
                                  <p:stCondLst>
                                    <p:cond delay="0"/>
                                  </p:stCondLst>
                                  <p:childTnLst>
                                    <p:set>
                                      <p:cBhvr>
                                        <p:cTn id="385" dur="1" fill="hold">
                                          <p:stCondLst>
                                            <p:cond delay="0"/>
                                          </p:stCondLst>
                                        </p:cTn>
                                        <p:tgtEl>
                                          <p:spTgt spid="188"/>
                                        </p:tgtEl>
                                        <p:attrNameLst>
                                          <p:attrName>style.visibility</p:attrName>
                                        </p:attrNameLst>
                                      </p:cBhvr>
                                      <p:to>
                                        <p:strVal val="visible"/>
                                      </p:to>
                                    </p:set>
                                    <p:animEffect transition="in" filter="wipe(left)">
                                      <p:cBhvr>
                                        <p:cTn id="386" dur="500"/>
                                        <p:tgtEl>
                                          <p:spTgt spid="188"/>
                                        </p:tgtEl>
                                      </p:cBhvr>
                                    </p:animEffect>
                                  </p:childTnLst>
                                </p:cTn>
                              </p:par>
                            </p:childTnLst>
                          </p:cTn>
                        </p:par>
                        <p:par>
                          <p:cTn id="387" fill="hold">
                            <p:stCondLst>
                              <p:cond delay="5250"/>
                            </p:stCondLst>
                            <p:childTnLst>
                              <p:par>
                                <p:cTn id="388" presetID="22" presetClass="entr" presetSubtype="8" fill="hold" grpId="0" nodeType="afterEffect">
                                  <p:stCondLst>
                                    <p:cond delay="0"/>
                                  </p:stCondLst>
                                  <p:childTnLst>
                                    <p:set>
                                      <p:cBhvr>
                                        <p:cTn id="389" dur="1" fill="hold">
                                          <p:stCondLst>
                                            <p:cond delay="0"/>
                                          </p:stCondLst>
                                        </p:cTn>
                                        <p:tgtEl>
                                          <p:spTgt spid="189"/>
                                        </p:tgtEl>
                                        <p:attrNameLst>
                                          <p:attrName>style.visibility</p:attrName>
                                        </p:attrNameLst>
                                      </p:cBhvr>
                                      <p:to>
                                        <p:strVal val="visible"/>
                                      </p:to>
                                    </p:set>
                                    <p:animEffect transition="in" filter="wipe(left)">
                                      <p:cBhvr>
                                        <p:cTn id="390" dur="500"/>
                                        <p:tgtEl>
                                          <p:spTgt spid="189"/>
                                        </p:tgtEl>
                                      </p:cBhvr>
                                    </p:animEffect>
                                  </p:childTnLst>
                                </p:cTn>
                              </p:par>
                              <p:par>
                                <p:cTn id="391" presetID="22" presetClass="entr" presetSubtype="8" fill="hold" grpId="0" nodeType="withEffect">
                                  <p:stCondLst>
                                    <p:cond delay="0"/>
                                  </p:stCondLst>
                                  <p:childTnLst>
                                    <p:set>
                                      <p:cBhvr>
                                        <p:cTn id="392" dur="1" fill="hold">
                                          <p:stCondLst>
                                            <p:cond delay="0"/>
                                          </p:stCondLst>
                                        </p:cTn>
                                        <p:tgtEl>
                                          <p:spTgt spid="190"/>
                                        </p:tgtEl>
                                        <p:attrNameLst>
                                          <p:attrName>style.visibility</p:attrName>
                                        </p:attrNameLst>
                                      </p:cBhvr>
                                      <p:to>
                                        <p:strVal val="visible"/>
                                      </p:to>
                                    </p:set>
                                    <p:animEffect transition="in" filter="wipe(left)">
                                      <p:cBhvr>
                                        <p:cTn id="393" dur="500"/>
                                        <p:tgtEl>
                                          <p:spTgt spid="190"/>
                                        </p:tgtEl>
                                      </p:cBhvr>
                                    </p:animEffect>
                                  </p:childTnLst>
                                </p:cTn>
                              </p:par>
                              <p:par>
                                <p:cTn id="394" presetID="10" presetClass="entr" presetSubtype="0" fill="hold" grpId="0" nodeType="withEffect">
                                  <p:stCondLst>
                                    <p:cond delay="0"/>
                                  </p:stCondLst>
                                  <p:childTnLst>
                                    <p:set>
                                      <p:cBhvr>
                                        <p:cTn id="395" dur="1" fill="hold">
                                          <p:stCondLst>
                                            <p:cond delay="0"/>
                                          </p:stCondLst>
                                        </p:cTn>
                                        <p:tgtEl>
                                          <p:spTgt spid="198"/>
                                        </p:tgtEl>
                                        <p:attrNameLst>
                                          <p:attrName>style.visibility</p:attrName>
                                        </p:attrNameLst>
                                      </p:cBhvr>
                                      <p:to>
                                        <p:strVal val="visible"/>
                                      </p:to>
                                    </p:set>
                                    <p:animEffect transition="in" filter="fade">
                                      <p:cBhvr>
                                        <p:cTn id="396" dur="500"/>
                                        <p:tgtEl>
                                          <p:spTgt spid="198"/>
                                        </p:tgtEl>
                                      </p:cBhvr>
                                    </p:animEffect>
                                  </p:childTnLst>
                                </p:cTn>
                              </p:par>
                            </p:childTnLst>
                          </p:cTn>
                        </p:par>
                        <p:par>
                          <p:cTn id="397" fill="hold">
                            <p:stCondLst>
                              <p:cond delay="5750"/>
                            </p:stCondLst>
                            <p:childTnLst>
                              <p:par>
                                <p:cTn id="398" presetID="42" presetClass="entr" presetSubtype="0" fill="hold" grpId="0" nodeType="afterEffect">
                                  <p:stCondLst>
                                    <p:cond delay="0"/>
                                  </p:stCondLst>
                                  <p:childTnLst>
                                    <p:set>
                                      <p:cBhvr>
                                        <p:cTn id="399" dur="1" fill="hold">
                                          <p:stCondLst>
                                            <p:cond delay="0"/>
                                          </p:stCondLst>
                                        </p:cTn>
                                        <p:tgtEl>
                                          <p:spTgt spid="199"/>
                                        </p:tgtEl>
                                        <p:attrNameLst>
                                          <p:attrName>style.visibility</p:attrName>
                                        </p:attrNameLst>
                                      </p:cBhvr>
                                      <p:to>
                                        <p:strVal val="visible"/>
                                      </p:to>
                                    </p:set>
                                    <p:animEffect transition="in" filter="fade">
                                      <p:cBhvr>
                                        <p:cTn id="400" dur="1000"/>
                                        <p:tgtEl>
                                          <p:spTgt spid="199"/>
                                        </p:tgtEl>
                                      </p:cBhvr>
                                    </p:animEffect>
                                    <p:anim calcmode="lin" valueType="num">
                                      <p:cBhvr>
                                        <p:cTn id="401" dur="1000" fill="hold"/>
                                        <p:tgtEl>
                                          <p:spTgt spid="199"/>
                                        </p:tgtEl>
                                        <p:attrNameLst>
                                          <p:attrName>ppt_x</p:attrName>
                                        </p:attrNameLst>
                                      </p:cBhvr>
                                      <p:tavLst>
                                        <p:tav tm="0">
                                          <p:val>
                                            <p:strVal val="#ppt_x"/>
                                          </p:val>
                                        </p:tav>
                                        <p:tav tm="100000">
                                          <p:val>
                                            <p:strVal val="#ppt_x"/>
                                          </p:val>
                                        </p:tav>
                                      </p:tavLst>
                                    </p:anim>
                                    <p:anim calcmode="lin" valueType="num">
                                      <p:cBhvr>
                                        <p:cTn id="402" dur="1000" fill="hold"/>
                                        <p:tgtEl>
                                          <p:spTgt spid="199"/>
                                        </p:tgtEl>
                                        <p:attrNameLst>
                                          <p:attrName>ppt_y</p:attrName>
                                        </p:attrNameLst>
                                      </p:cBhvr>
                                      <p:tavLst>
                                        <p:tav tm="0">
                                          <p:val>
                                            <p:strVal val="#ppt_y+.1"/>
                                          </p:val>
                                        </p:tav>
                                        <p:tav tm="100000">
                                          <p:val>
                                            <p:strVal val="#ppt_y"/>
                                          </p:val>
                                        </p:tav>
                                      </p:tavLst>
                                    </p:anim>
                                  </p:childTnLst>
                                </p:cTn>
                              </p:par>
                            </p:childTnLst>
                          </p:cTn>
                        </p:par>
                        <p:par>
                          <p:cTn id="403" fill="hold">
                            <p:stCondLst>
                              <p:cond delay="6750"/>
                            </p:stCondLst>
                            <p:childTnLst>
                              <p:par>
                                <p:cTn id="404" presetID="22" presetClass="entr" presetSubtype="8" fill="hold" nodeType="afterEffect">
                                  <p:stCondLst>
                                    <p:cond delay="0"/>
                                  </p:stCondLst>
                                  <p:childTnLst>
                                    <p:set>
                                      <p:cBhvr>
                                        <p:cTn id="405" dur="1" fill="hold">
                                          <p:stCondLst>
                                            <p:cond delay="0"/>
                                          </p:stCondLst>
                                        </p:cTn>
                                        <p:tgtEl>
                                          <p:spTgt spid="191"/>
                                        </p:tgtEl>
                                        <p:attrNameLst>
                                          <p:attrName>style.visibility</p:attrName>
                                        </p:attrNameLst>
                                      </p:cBhvr>
                                      <p:to>
                                        <p:strVal val="visible"/>
                                      </p:to>
                                    </p:set>
                                    <p:animEffect transition="in" filter="wipe(left)">
                                      <p:cBhvr>
                                        <p:cTn id="406" dur="500"/>
                                        <p:tgtEl>
                                          <p:spTgt spid="191"/>
                                        </p:tgtEl>
                                      </p:cBhvr>
                                    </p:animEffect>
                                  </p:childTnLst>
                                </p:cTn>
                              </p:par>
                            </p:childTnLst>
                          </p:cTn>
                        </p:par>
                        <p:par>
                          <p:cTn id="407" fill="hold">
                            <p:stCondLst>
                              <p:cond delay="7250"/>
                            </p:stCondLst>
                            <p:childTnLst>
                              <p:par>
                                <p:cTn id="408" presetID="22" presetClass="entr" presetSubtype="8" fill="hold" grpId="0" nodeType="afterEffect">
                                  <p:stCondLst>
                                    <p:cond delay="0"/>
                                  </p:stCondLst>
                                  <p:childTnLst>
                                    <p:set>
                                      <p:cBhvr>
                                        <p:cTn id="409" dur="1" fill="hold">
                                          <p:stCondLst>
                                            <p:cond delay="0"/>
                                          </p:stCondLst>
                                        </p:cTn>
                                        <p:tgtEl>
                                          <p:spTgt spid="192"/>
                                        </p:tgtEl>
                                        <p:attrNameLst>
                                          <p:attrName>style.visibility</p:attrName>
                                        </p:attrNameLst>
                                      </p:cBhvr>
                                      <p:to>
                                        <p:strVal val="visible"/>
                                      </p:to>
                                    </p:set>
                                    <p:animEffect transition="in" filter="wipe(left)">
                                      <p:cBhvr>
                                        <p:cTn id="410" dur="500"/>
                                        <p:tgtEl>
                                          <p:spTgt spid="192"/>
                                        </p:tgtEl>
                                      </p:cBhvr>
                                    </p:animEffect>
                                  </p:childTnLst>
                                </p:cTn>
                              </p:par>
                              <p:par>
                                <p:cTn id="411" presetID="22" presetClass="entr" presetSubtype="8" fill="hold" grpId="0" nodeType="withEffect">
                                  <p:stCondLst>
                                    <p:cond delay="0"/>
                                  </p:stCondLst>
                                  <p:childTnLst>
                                    <p:set>
                                      <p:cBhvr>
                                        <p:cTn id="412" dur="1" fill="hold">
                                          <p:stCondLst>
                                            <p:cond delay="0"/>
                                          </p:stCondLst>
                                        </p:cTn>
                                        <p:tgtEl>
                                          <p:spTgt spid="193"/>
                                        </p:tgtEl>
                                        <p:attrNameLst>
                                          <p:attrName>style.visibility</p:attrName>
                                        </p:attrNameLst>
                                      </p:cBhvr>
                                      <p:to>
                                        <p:strVal val="visible"/>
                                      </p:to>
                                    </p:set>
                                    <p:animEffect transition="in" filter="wipe(left)">
                                      <p:cBhvr>
                                        <p:cTn id="413"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6" grpId="0"/>
      <p:bldP spid="187" grpId="0"/>
      <p:bldP spid="189" grpId="0"/>
      <p:bldP spid="190" grpId="0"/>
      <p:bldP spid="192" grpId="0"/>
      <p:bldP spid="193" grpId="0"/>
      <p:bldP spid="194" grpId="0" animBg="1"/>
      <p:bldP spid="195" grpId="0"/>
      <p:bldP spid="196" grpId="0" animBg="1"/>
      <p:bldP spid="197" grpId="0"/>
      <p:bldP spid="198" grpId="0" animBg="1"/>
      <p:bldP spid="1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dirty="0">
                <a:solidFill>
                  <a:srgbClr val="00B0F0"/>
                </a:solidFill>
                <a:latin typeface="微软雅黑" pitchFamily="34" charset="-122"/>
                <a:ea typeface="微软雅黑" pitchFamily="34" charset="-122"/>
                <a:cs typeface="Calibri" pitchFamily="34" charset="0"/>
                <a:sym typeface="Calibri" pitchFamily="34" charset="0"/>
              </a:rPr>
              <a:t>社群活動照片</a:t>
            </a:r>
            <a:endParaRPr lang="zh-CN" altLang="en-US" sz="2600" dirty="0">
              <a:solidFill>
                <a:srgbClr val="00B0F0"/>
              </a:solidFill>
              <a:latin typeface="微软雅黑" pitchFamily="34" charset="-122"/>
              <a:ea typeface="微软雅黑" pitchFamily="34" charset="-122"/>
              <a:sym typeface="宋体"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TW" sz="3600" b="1" spc="-300" dirty="0">
                  <a:solidFill>
                    <a:schemeClr val="bg1"/>
                  </a:solidFill>
                  <a:latin typeface="微软雅黑" pitchFamily="34" charset="-122"/>
                  <a:ea typeface="微软雅黑" pitchFamily="34" charset="-122"/>
                </a:rPr>
                <a:t>3</a:t>
              </a:r>
              <a:endParaRPr lang="zh-CN" altLang="en-US" sz="3600" b="1" spc="-300" dirty="0">
                <a:solidFill>
                  <a:schemeClr val="bg1"/>
                </a:solidFill>
                <a:latin typeface="微软雅黑" pitchFamily="34" charset="-122"/>
                <a:ea typeface="微软雅黑" pitchFamily="34" charset="-122"/>
              </a:endParaRPr>
            </a:p>
          </p:txBody>
        </p:sp>
      </p:grpSp>
      <p:pic>
        <p:nvPicPr>
          <p:cNvPr id="1027" name="Picture 3">
            <a:extLst>
              <a:ext uri="{FF2B5EF4-FFF2-40B4-BE49-F238E27FC236}">
                <a16:creationId xmlns:a16="http://schemas.microsoft.com/office/drawing/2014/main" id="{86BED11D-299E-4238-95D4-EDC533525E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207" y="1524136"/>
            <a:ext cx="5317511" cy="398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35FFF32C-B1E8-4F29-BB22-364F107937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6736" y="1524136"/>
            <a:ext cx="5288688" cy="398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70">
            <a:extLst>
              <a:ext uri="{FF2B5EF4-FFF2-40B4-BE49-F238E27FC236}">
                <a16:creationId xmlns:a16="http://schemas.microsoft.com/office/drawing/2014/main" id="{1933BA34-2D61-4FA6-A370-34468F2ABCF4}"/>
              </a:ext>
            </a:extLst>
          </p:cNvPr>
          <p:cNvSpPr>
            <a:spLocks noChangeArrowheads="1"/>
          </p:cNvSpPr>
          <p:nvPr/>
        </p:nvSpPr>
        <p:spPr bwMode="auto">
          <a:xfrm>
            <a:off x="2619989" y="592797"/>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zh-TW" altLang="zh-TW" sz="2000" b="1" dirty="0">
                <a:solidFill>
                  <a:schemeClr val="bg1">
                    <a:lumMod val="50000"/>
                  </a:schemeClr>
                </a:solidFill>
                <a:latin typeface="微软雅黑" pitchFamily="34" charset="-122"/>
                <a:ea typeface="微软雅黑" pitchFamily="34" charset="-122"/>
              </a:rPr>
              <a:t>素養導向教學的概念與原則</a:t>
            </a:r>
            <a:r>
              <a:rPr lang="zh-TW" altLang="en-US" sz="2000" b="1" dirty="0">
                <a:solidFill>
                  <a:schemeClr val="bg1">
                    <a:lumMod val="50000"/>
                  </a:schemeClr>
                </a:solidFill>
                <a:latin typeface="微软雅黑" pitchFamily="34" charset="-122"/>
                <a:ea typeface="微软雅黑" pitchFamily="34" charset="-122"/>
              </a:rPr>
              <a:t>  </a:t>
            </a:r>
            <a:r>
              <a:rPr lang="en-US" altLang="zh-TW" sz="2000" dirty="0">
                <a:solidFill>
                  <a:schemeClr val="bg1">
                    <a:lumMod val="50000"/>
                  </a:schemeClr>
                </a:solidFill>
                <a:latin typeface="微软雅黑" panose="020B0503020204020204" pitchFamily="34" charset="-122"/>
                <a:ea typeface="微软雅黑" panose="020B0503020204020204" pitchFamily="34" charset="-122"/>
              </a:rPr>
              <a:t>108.12.27</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文字方塊 12">
            <a:extLst>
              <a:ext uri="{FF2B5EF4-FFF2-40B4-BE49-F238E27FC236}">
                <a16:creationId xmlns:a16="http://schemas.microsoft.com/office/drawing/2014/main" id="{E14B548A-5FE2-4394-933B-83B574868849}"/>
              </a:ext>
            </a:extLst>
          </p:cNvPr>
          <p:cNvSpPr txBox="1"/>
          <p:nvPr/>
        </p:nvSpPr>
        <p:spPr>
          <a:xfrm>
            <a:off x="537215" y="5648430"/>
            <a:ext cx="4838826" cy="892552"/>
          </a:xfrm>
          <a:prstGeom prst="rect">
            <a:avLst/>
          </a:prstGeom>
          <a:noFill/>
        </p:spPr>
        <p:txBody>
          <a:bodyPr wrap="square">
            <a:spAutoFit/>
          </a:bodyPr>
          <a:lstStyle/>
          <a:p>
            <a:r>
              <a:rPr lang="en-US" altLang="zh-TW" sz="2600" dirty="0">
                <a:latin typeface="微軟正黑體" panose="020B0604030504040204" pitchFamily="34" charset="-120"/>
                <a:ea typeface="微軟正黑體" panose="020B0604030504040204" pitchFamily="34" charset="-120"/>
              </a:rPr>
              <a:t>21</a:t>
            </a:r>
            <a:r>
              <a:rPr lang="zh-TW" altLang="en-US" sz="2600" dirty="0">
                <a:latin typeface="微軟正黑體" panose="020B0604030504040204" pitchFamily="34" charset="-120"/>
                <a:ea typeface="微軟正黑體" panose="020B0604030504040204" pitchFamily="34" charset="-120"/>
              </a:rPr>
              <a:t>世紀的全球公民，孩子應該具備什麼能力</a:t>
            </a:r>
            <a:r>
              <a:rPr lang="en-US" altLang="zh-TW" sz="2600" dirty="0">
                <a:latin typeface="微軟正黑體" panose="020B0604030504040204" pitchFamily="34" charset="-120"/>
                <a:ea typeface="微軟正黑體" panose="020B0604030504040204" pitchFamily="34" charset="-120"/>
              </a:rPr>
              <a:t>?</a:t>
            </a:r>
            <a:endParaRPr lang="zh-TW" altLang="en-US" sz="2600" dirty="0">
              <a:latin typeface="微軟正黑體" panose="020B0604030504040204" pitchFamily="34" charset="-120"/>
              <a:ea typeface="微軟正黑體" panose="020B0604030504040204" pitchFamily="34" charset="-120"/>
            </a:endParaRPr>
          </a:p>
        </p:txBody>
      </p:sp>
      <p:sp>
        <p:nvSpPr>
          <p:cNvPr id="15" name="文字方塊 14">
            <a:extLst>
              <a:ext uri="{FF2B5EF4-FFF2-40B4-BE49-F238E27FC236}">
                <a16:creationId xmlns:a16="http://schemas.microsoft.com/office/drawing/2014/main" id="{9FD90C86-618E-4C81-9D96-D669E2C8E94B}"/>
              </a:ext>
            </a:extLst>
          </p:cNvPr>
          <p:cNvSpPr txBox="1"/>
          <p:nvPr/>
        </p:nvSpPr>
        <p:spPr>
          <a:xfrm>
            <a:off x="5924394" y="5670332"/>
            <a:ext cx="6093372" cy="1200329"/>
          </a:xfrm>
          <a:prstGeom prst="rect">
            <a:avLst/>
          </a:prstGeom>
          <a:noFill/>
        </p:spPr>
        <p:txBody>
          <a:bodyPr wrap="square">
            <a:spAutoFit/>
          </a:bodyPr>
          <a:lstStyle/>
          <a:p>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素養導向課程設計模式，呼應「素養」設計，在教材、教法、評量上的邏輯幾乎都要全面翻新</a:t>
            </a: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601321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750"/>
                            </p:stCondLst>
                            <p:childTnLst>
                              <p:par>
                                <p:cTn id="17" presetID="3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dirty="0">
                <a:solidFill>
                  <a:srgbClr val="00B0F0"/>
                </a:solidFill>
                <a:latin typeface="微软雅黑" pitchFamily="34" charset="-122"/>
                <a:ea typeface="微软雅黑" pitchFamily="34" charset="-122"/>
                <a:cs typeface="Calibri" pitchFamily="34" charset="0"/>
                <a:sym typeface="Calibri" pitchFamily="34" charset="0"/>
              </a:rPr>
              <a:t>社群活動照片</a:t>
            </a:r>
            <a:endParaRPr lang="zh-CN" altLang="en-US" sz="2600" dirty="0">
              <a:solidFill>
                <a:srgbClr val="00B0F0"/>
              </a:solidFill>
              <a:latin typeface="微软雅黑" pitchFamily="34" charset="-122"/>
              <a:ea typeface="微软雅黑" pitchFamily="34" charset="-122"/>
              <a:sym typeface="宋体"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headEnd/>
              <a:tailEnd/>
            </a:ln>
          </p:spPr>
          <p:txBody>
            <a:bodyPr anchor="ctr"/>
            <a:lstStyle/>
            <a:p>
              <a:pPr algn="ctr"/>
              <a:endParaRPr lang="zh-CN" altLang="zh-CN">
                <a:solidFill>
                  <a:srgbClr val="FFFFFF"/>
                </a:solidFill>
                <a:latin typeface="宋体" pitchFamily="2" charset="-122"/>
                <a:sym typeface="宋体"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TW" sz="3600" b="1" spc="-300" dirty="0">
                  <a:solidFill>
                    <a:schemeClr val="bg1"/>
                  </a:solidFill>
                  <a:latin typeface="微软雅黑" pitchFamily="34" charset="-122"/>
                  <a:ea typeface="微软雅黑" pitchFamily="34" charset="-122"/>
                </a:rPr>
                <a:t>3</a:t>
              </a:r>
              <a:endParaRPr lang="zh-CN" altLang="en-US" sz="3600" b="1" spc="-300" dirty="0">
                <a:solidFill>
                  <a:schemeClr val="bg1"/>
                </a:solidFill>
                <a:latin typeface="微软雅黑" pitchFamily="34" charset="-122"/>
                <a:ea typeface="微软雅黑" pitchFamily="34" charset="-122"/>
              </a:endParaRPr>
            </a:p>
          </p:txBody>
        </p:sp>
      </p:grpSp>
      <p:pic>
        <p:nvPicPr>
          <p:cNvPr id="2050" name="Picture 2">
            <a:extLst>
              <a:ext uri="{FF2B5EF4-FFF2-40B4-BE49-F238E27FC236}">
                <a16:creationId xmlns:a16="http://schemas.microsoft.com/office/drawing/2014/main" id="{D6F5C230-AEC7-4390-BBAC-4EA0709DA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451" b="24219"/>
          <a:stretch>
            <a:fillRect/>
          </a:stretch>
        </p:blipFill>
        <p:spPr bwMode="auto">
          <a:xfrm>
            <a:off x="762000" y="1303720"/>
            <a:ext cx="5259285" cy="4864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CE00ACE3-CC75-4E3D-AF61-BE6C98F06E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1708" y="823714"/>
            <a:ext cx="3736276" cy="279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a:extLst>
              <a:ext uri="{FF2B5EF4-FFF2-40B4-BE49-F238E27FC236}">
                <a16:creationId xmlns:a16="http://schemas.microsoft.com/office/drawing/2014/main" id="{633AD12D-5456-4903-8526-8E48D391D18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1708" y="3850405"/>
            <a:ext cx="3736276" cy="282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70">
            <a:extLst>
              <a:ext uri="{FF2B5EF4-FFF2-40B4-BE49-F238E27FC236}">
                <a16:creationId xmlns:a16="http://schemas.microsoft.com/office/drawing/2014/main" id="{2925AA11-29BD-4BEB-B8E9-5B8FAF891192}"/>
              </a:ext>
            </a:extLst>
          </p:cNvPr>
          <p:cNvSpPr>
            <a:spLocks noChangeArrowheads="1"/>
          </p:cNvSpPr>
          <p:nvPr/>
        </p:nvSpPr>
        <p:spPr bwMode="auto">
          <a:xfrm>
            <a:off x="2619989" y="154255"/>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zh-TW" altLang="en-US" sz="2000" b="1" dirty="0">
                <a:solidFill>
                  <a:schemeClr val="bg1">
                    <a:lumMod val="50000"/>
                  </a:schemeClr>
                </a:solidFill>
                <a:latin typeface="微软雅黑" pitchFamily="34" charset="-122"/>
                <a:ea typeface="微软雅黑" pitchFamily="34" charset="-122"/>
              </a:rPr>
              <a:t>玩出數學好素養</a:t>
            </a:r>
            <a:r>
              <a:rPr lang="en-US" altLang="zh-TW" sz="2000" dirty="0">
                <a:solidFill>
                  <a:schemeClr val="bg1">
                    <a:lumMod val="50000"/>
                  </a:schemeClr>
                </a:solidFill>
                <a:latin typeface="微软雅黑" panose="020B0503020204020204" pitchFamily="34" charset="-122"/>
                <a:ea typeface="微软雅黑" panose="020B0503020204020204" pitchFamily="34" charset="-122"/>
              </a:rPr>
              <a:t>109.03.20</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文字方塊 13">
            <a:extLst>
              <a:ext uri="{FF2B5EF4-FFF2-40B4-BE49-F238E27FC236}">
                <a16:creationId xmlns:a16="http://schemas.microsoft.com/office/drawing/2014/main" id="{AFA50A7D-2E02-401F-8D82-D64BC2E9928A}"/>
              </a:ext>
            </a:extLst>
          </p:cNvPr>
          <p:cNvSpPr txBox="1"/>
          <p:nvPr/>
        </p:nvSpPr>
        <p:spPr>
          <a:xfrm>
            <a:off x="6191115" y="1353538"/>
            <a:ext cx="830762" cy="1938992"/>
          </a:xfrm>
          <a:prstGeom prst="rect">
            <a:avLst/>
          </a:prstGeom>
          <a:noFill/>
          <a:ln>
            <a:solidFill>
              <a:schemeClr val="tx1"/>
            </a:solidFill>
            <a:prstDash val="dashDot"/>
          </a:ln>
        </p:spPr>
        <p:txBody>
          <a:bodyPr wrap="square">
            <a:spAutoFit/>
          </a:bodyPr>
          <a:lstStyle/>
          <a:p>
            <a:r>
              <a:rPr lang="zh-TW" alt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運用數學遊戲引發學習</a:t>
            </a:r>
            <a:endParaRPr lang="zh-TW" altLang="en-US" sz="2400" dirty="0">
              <a:latin typeface="微軟正黑體" panose="020B0604030504040204" pitchFamily="34" charset="-120"/>
              <a:ea typeface="微軟正黑體" panose="020B0604030504040204" pitchFamily="34" charset="-120"/>
            </a:endParaRPr>
          </a:p>
        </p:txBody>
      </p:sp>
      <p:sp>
        <p:nvSpPr>
          <p:cNvPr id="15" name="文字方塊 14">
            <a:extLst>
              <a:ext uri="{FF2B5EF4-FFF2-40B4-BE49-F238E27FC236}">
                <a16:creationId xmlns:a16="http://schemas.microsoft.com/office/drawing/2014/main" id="{D723CE4D-971C-45A0-A77B-73EAED2B1D39}"/>
              </a:ext>
            </a:extLst>
          </p:cNvPr>
          <p:cNvSpPr txBox="1"/>
          <p:nvPr/>
        </p:nvSpPr>
        <p:spPr>
          <a:xfrm>
            <a:off x="6196021" y="4049962"/>
            <a:ext cx="830762" cy="2308324"/>
          </a:xfrm>
          <a:prstGeom prst="rect">
            <a:avLst/>
          </a:prstGeom>
          <a:noFill/>
          <a:ln>
            <a:solidFill>
              <a:schemeClr val="tx1"/>
            </a:solidFill>
            <a:prstDash val="dashDot"/>
          </a:ln>
        </p:spPr>
        <p:txBody>
          <a:bodyPr wrap="square">
            <a:spAutoFit/>
          </a:bodyPr>
          <a:lstStyle/>
          <a:p>
            <a:r>
              <a:rPr lang="zh-TW" altLang="en-US" sz="2400" kern="100" dirty="0">
                <a:effectLst/>
                <a:latin typeface="微軟正黑體" panose="020B0604030504040204" pitchFamily="34" charset="-120"/>
                <a:ea typeface="微軟正黑體" panose="020B0604030504040204" pitchFamily="34" charset="-120"/>
                <a:cs typeface="Times New Roman" panose="02020603050405020304" pitchFamily="18" charset="0"/>
              </a:rPr>
              <a:t>透過操作紙張教具加深印象</a:t>
            </a: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859200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750"/>
                            </p:stCondLst>
                            <p:childTnLst>
                              <p:par>
                                <p:cTn id="17" presetID="31"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28"/>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2287</TotalTime>
  <Words>1646</Words>
  <Application>Microsoft Office PowerPoint</Application>
  <PresentationFormat>自訂</PresentationFormat>
  <Paragraphs>269</Paragraphs>
  <Slides>40</Slides>
  <Notes>40</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40</vt:i4>
      </vt:variant>
    </vt:vector>
  </HeadingPairs>
  <TitlesOfParts>
    <vt:vector size="52" baseType="lpstr">
      <vt:lpstr>等线</vt:lpstr>
      <vt:lpstr>等线 Light</vt:lpstr>
      <vt:lpstr>Impact MT Std</vt:lpstr>
      <vt:lpstr>微软雅黑</vt:lpstr>
      <vt:lpstr>宋体</vt:lpstr>
      <vt:lpstr>微軟正黑體</vt:lpstr>
      <vt:lpstr>新細明體</vt:lpstr>
      <vt:lpstr>Arial</vt:lpstr>
      <vt:lpstr>Calibri</vt:lpstr>
      <vt:lpstr>Impact</vt:lpstr>
      <vt:lpstr>Wingdings 2</vt:lpstr>
      <vt:lpstr>第一PPT，www.1ppt.com</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彩色泡泡</dc:title>
  <dc:creator>第一PPT</dc:creator>
  <cp:keywords>www.1ppt.com</cp:keywords>
  <dc:description>www.1ppt.com</dc:description>
  <cp:lastModifiedBy>user</cp:lastModifiedBy>
  <cp:revision>990</cp:revision>
  <dcterms:created xsi:type="dcterms:W3CDTF">2015-12-01T09:06:39Z</dcterms:created>
  <dcterms:modified xsi:type="dcterms:W3CDTF">2020-08-04T23:03:48Z</dcterms:modified>
</cp:coreProperties>
</file>