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0646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9D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C0744-41C2-4467-A66F-AA328470073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6BC4A5A-B7E8-44BA-AF96-094D0A399CCD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前導學校共備社群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社會技巧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CBB6A8-1DE6-466C-A531-58D7834CAF42}" type="parTrans" cxnId="{60B68464-1842-4126-90D6-B0815959F054}">
      <dgm:prSet/>
      <dgm:spPr/>
      <dgm:t>
        <a:bodyPr/>
        <a:lstStyle/>
        <a:p>
          <a:endParaRPr lang="zh-TW" altLang="en-US"/>
        </a:p>
      </dgm:t>
    </dgm:pt>
    <dgm:pt modelId="{9F33095E-B260-43EC-A1D9-1E33F1C0033B}" type="sibTrans" cxnId="{60B68464-1842-4126-90D6-B0815959F054}">
      <dgm:prSet/>
      <dgm:spPr/>
      <dgm:t>
        <a:bodyPr/>
        <a:lstStyle/>
        <a:p>
          <a:endParaRPr lang="zh-TW" altLang="en-US"/>
        </a:p>
      </dgm:t>
    </dgm:pt>
    <dgm:pt modelId="{D559A5FB-1E2B-4093-9124-6FC7387153B6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新課綱共備社群</a:t>
          </a:r>
          <a:r>
            <a:rPr lang="en-US" altLang="zh-TW" sz="1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語文領域</a:t>
          </a:r>
          <a:r>
            <a:rPr lang="en-US" altLang="zh-TW" sz="16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600" dirty="0">
            <a:solidFill>
              <a:srgbClr val="7030A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AFF6FE-C873-40A8-A158-565750C50B1D}" type="parTrans" cxnId="{4759603F-B3E6-4A63-94C0-DA69B03037FE}">
      <dgm:prSet/>
      <dgm:spPr/>
      <dgm:t>
        <a:bodyPr/>
        <a:lstStyle/>
        <a:p>
          <a:endParaRPr lang="zh-TW" altLang="en-US"/>
        </a:p>
      </dgm:t>
    </dgm:pt>
    <dgm:pt modelId="{A24B933B-6F21-4559-9D53-EF5C0925FEB6}" type="sibTrans" cxnId="{4759603F-B3E6-4A63-94C0-DA69B03037FE}">
      <dgm:prSet/>
      <dgm:spPr/>
      <dgm:t>
        <a:bodyPr/>
        <a:lstStyle/>
        <a:p>
          <a:endParaRPr lang="zh-TW" altLang="en-US"/>
        </a:p>
      </dgm:t>
    </dgm:pt>
    <dgm:pt modelId="{D2127E5F-24D3-43AB-B200-166DBF1DC9C6}" type="pres">
      <dgm:prSet presAssocID="{171C0744-41C2-4467-A66F-AA32847007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CD9A9FC-859D-470E-B343-0EEB4422C3E5}" type="pres">
      <dgm:prSet presAssocID="{171C0744-41C2-4467-A66F-AA3284700733}" presName="dot1" presStyleLbl="alignNode1" presStyleIdx="0" presStyleCnt="10"/>
      <dgm:spPr/>
    </dgm:pt>
    <dgm:pt modelId="{D9E3F760-4313-4F17-AFFE-BCC78F62FE0E}" type="pres">
      <dgm:prSet presAssocID="{171C0744-41C2-4467-A66F-AA3284700733}" presName="dot2" presStyleLbl="alignNode1" presStyleIdx="1" presStyleCnt="10"/>
      <dgm:spPr/>
    </dgm:pt>
    <dgm:pt modelId="{4B164F0D-6E97-476C-9DED-99AE3BB8F1FF}" type="pres">
      <dgm:prSet presAssocID="{171C0744-41C2-4467-A66F-AA3284700733}" presName="dot3" presStyleLbl="alignNode1" presStyleIdx="2" presStyleCnt="10"/>
      <dgm:spPr/>
    </dgm:pt>
    <dgm:pt modelId="{9086C6EB-3BD4-45F4-ACD6-4156C929739F}" type="pres">
      <dgm:prSet presAssocID="{171C0744-41C2-4467-A66F-AA3284700733}" presName="dotArrow1" presStyleLbl="alignNode1" presStyleIdx="3" presStyleCnt="10"/>
      <dgm:spPr/>
    </dgm:pt>
    <dgm:pt modelId="{21788142-6BCB-4A8C-884A-183E1CCF7DF6}" type="pres">
      <dgm:prSet presAssocID="{171C0744-41C2-4467-A66F-AA3284700733}" presName="dotArrow2" presStyleLbl="alignNode1" presStyleIdx="4" presStyleCnt="10"/>
      <dgm:spPr/>
    </dgm:pt>
    <dgm:pt modelId="{39CF140A-1E42-4F8C-9197-830E7DCD1CEB}" type="pres">
      <dgm:prSet presAssocID="{171C0744-41C2-4467-A66F-AA3284700733}" presName="dotArrow3" presStyleLbl="alignNode1" presStyleIdx="5" presStyleCnt="10"/>
      <dgm:spPr/>
    </dgm:pt>
    <dgm:pt modelId="{2B629A9A-5E8B-427B-BE65-372FBC4A4C51}" type="pres">
      <dgm:prSet presAssocID="{171C0744-41C2-4467-A66F-AA3284700733}" presName="dotArrow4" presStyleLbl="alignNode1" presStyleIdx="6" presStyleCnt="10"/>
      <dgm:spPr/>
    </dgm:pt>
    <dgm:pt modelId="{9B651624-40B3-4468-B88D-9790DD1E8C6B}" type="pres">
      <dgm:prSet presAssocID="{171C0744-41C2-4467-A66F-AA3284700733}" presName="dotArrow5" presStyleLbl="alignNode1" presStyleIdx="7" presStyleCnt="10"/>
      <dgm:spPr/>
    </dgm:pt>
    <dgm:pt modelId="{6A19AB5D-B3BC-4674-A781-9DDFEF0B06F7}" type="pres">
      <dgm:prSet presAssocID="{171C0744-41C2-4467-A66F-AA3284700733}" presName="dotArrow6" presStyleLbl="alignNode1" presStyleIdx="8" presStyleCnt="10"/>
      <dgm:spPr/>
    </dgm:pt>
    <dgm:pt modelId="{D1340E93-EFC9-463F-BA31-68EB083DE6C6}" type="pres">
      <dgm:prSet presAssocID="{171C0744-41C2-4467-A66F-AA3284700733}" presName="dotArrow7" presStyleLbl="alignNode1" presStyleIdx="9" presStyleCnt="10"/>
      <dgm:spPr/>
    </dgm:pt>
    <dgm:pt modelId="{FA2A0864-319E-4F4C-81F9-FD3CA6E8E2E9}" type="pres">
      <dgm:prSet presAssocID="{B6BC4A5A-B7E8-44BA-AF96-094D0A399CCD}" presName="parTx1" presStyleLbl="node1" presStyleIdx="0" presStyleCnt="2"/>
      <dgm:spPr/>
      <dgm:t>
        <a:bodyPr/>
        <a:lstStyle/>
        <a:p>
          <a:endParaRPr lang="zh-TW" altLang="en-US"/>
        </a:p>
      </dgm:t>
    </dgm:pt>
    <dgm:pt modelId="{285DB853-E77A-4C6E-A7EB-AC0FB3489255}" type="pres">
      <dgm:prSet presAssocID="{9F33095E-B260-43EC-A1D9-1E33F1C0033B}" presName="picture1" presStyleCnt="0"/>
      <dgm:spPr/>
    </dgm:pt>
    <dgm:pt modelId="{936A4BC3-6011-447E-B986-E684CF864E32}" type="pres">
      <dgm:prSet presAssocID="{9F33095E-B260-43EC-A1D9-1E33F1C0033B}" presName="imageRepeatNode" presStyleLbl="fgImgPlace1" presStyleIdx="0" presStyleCnt="2"/>
      <dgm:spPr/>
      <dgm:t>
        <a:bodyPr/>
        <a:lstStyle/>
        <a:p>
          <a:endParaRPr lang="zh-TW" altLang="en-US"/>
        </a:p>
      </dgm:t>
    </dgm:pt>
    <dgm:pt modelId="{F1800C05-B211-4C29-B0DF-1E1CA382D885}" type="pres">
      <dgm:prSet presAssocID="{D559A5FB-1E2B-4093-9124-6FC7387153B6}" presName="parTx2" presStyleLbl="node1" presStyleIdx="1" presStyleCnt="2" custLinFactNeighborX="2941" custLinFactNeighborY="5311"/>
      <dgm:spPr/>
      <dgm:t>
        <a:bodyPr/>
        <a:lstStyle/>
        <a:p>
          <a:endParaRPr lang="zh-TW" altLang="en-US"/>
        </a:p>
      </dgm:t>
    </dgm:pt>
    <dgm:pt modelId="{DC108E31-2CB9-4627-8128-F962F83B3E00}" type="pres">
      <dgm:prSet presAssocID="{A24B933B-6F21-4559-9D53-EF5C0925FEB6}" presName="picture2" presStyleCnt="0"/>
      <dgm:spPr/>
    </dgm:pt>
    <dgm:pt modelId="{A8747C9C-AC5C-42DA-B3AE-2C0A6069A724}" type="pres">
      <dgm:prSet presAssocID="{A24B933B-6F21-4559-9D53-EF5C0925FEB6}" presName="imageRepeatNode" presStyleLbl="fgImgPlac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299D2828-C900-4E5B-9D8A-30E862ADD0C0}" type="presOf" srcId="{B6BC4A5A-B7E8-44BA-AF96-094D0A399CCD}" destId="{FA2A0864-319E-4F4C-81F9-FD3CA6E8E2E9}" srcOrd="0" destOrd="0" presId="urn:microsoft.com/office/officeart/2008/layout/AscendingPictureAccentProcess"/>
    <dgm:cxn modelId="{4759603F-B3E6-4A63-94C0-DA69B03037FE}" srcId="{171C0744-41C2-4467-A66F-AA3284700733}" destId="{D559A5FB-1E2B-4093-9124-6FC7387153B6}" srcOrd="1" destOrd="0" parTransId="{CBAFF6FE-C873-40A8-A158-565750C50B1D}" sibTransId="{A24B933B-6F21-4559-9D53-EF5C0925FEB6}"/>
    <dgm:cxn modelId="{72248CEB-C8B7-4095-9839-8D7F404E13AF}" type="presOf" srcId="{A24B933B-6F21-4559-9D53-EF5C0925FEB6}" destId="{A8747C9C-AC5C-42DA-B3AE-2C0A6069A724}" srcOrd="0" destOrd="0" presId="urn:microsoft.com/office/officeart/2008/layout/AscendingPictureAccentProcess"/>
    <dgm:cxn modelId="{60B68464-1842-4126-90D6-B0815959F054}" srcId="{171C0744-41C2-4467-A66F-AA3284700733}" destId="{B6BC4A5A-B7E8-44BA-AF96-094D0A399CCD}" srcOrd="0" destOrd="0" parTransId="{4CCBB6A8-1DE6-466C-A531-58D7834CAF42}" sibTransId="{9F33095E-B260-43EC-A1D9-1E33F1C0033B}"/>
    <dgm:cxn modelId="{772285A5-AA57-491D-8820-0B3464F92F71}" type="presOf" srcId="{D559A5FB-1E2B-4093-9124-6FC7387153B6}" destId="{F1800C05-B211-4C29-B0DF-1E1CA382D885}" srcOrd="0" destOrd="0" presId="urn:microsoft.com/office/officeart/2008/layout/AscendingPictureAccentProcess"/>
    <dgm:cxn modelId="{1521EAC2-E3E9-4380-B065-AD4A07069D4A}" type="presOf" srcId="{171C0744-41C2-4467-A66F-AA3284700733}" destId="{D2127E5F-24D3-43AB-B200-166DBF1DC9C6}" srcOrd="0" destOrd="0" presId="urn:microsoft.com/office/officeart/2008/layout/AscendingPictureAccentProcess"/>
    <dgm:cxn modelId="{327C96C7-47F3-42F7-AD37-F5ADCE3244A4}" type="presOf" srcId="{9F33095E-B260-43EC-A1D9-1E33F1C0033B}" destId="{936A4BC3-6011-447E-B986-E684CF864E32}" srcOrd="0" destOrd="0" presId="urn:microsoft.com/office/officeart/2008/layout/AscendingPictureAccentProcess"/>
    <dgm:cxn modelId="{D90F9498-0772-495A-BFB2-F839BC421C95}" type="presParOf" srcId="{D2127E5F-24D3-43AB-B200-166DBF1DC9C6}" destId="{1CD9A9FC-859D-470E-B343-0EEB4422C3E5}" srcOrd="0" destOrd="0" presId="urn:microsoft.com/office/officeart/2008/layout/AscendingPictureAccentProcess"/>
    <dgm:cxn modelId="{4B0677E4-A8B0-44A7-BDAE-7C35430EB9E8}" type="presParOf" srcId="{D2127E5F-24D3-43AB-B200-166DBF1DC9C6}" destId="{D9E3F760-4313-4F17-AFFE-BCC78F62FE0E}" srcOrd="1" destOrd="0" presId="urn:microsoft.com/office/officeart/2008/layout/AscendingPictureAccentProcess"/>
    <dgm:cxn modelId="{90567B4E-68F5-4C23-B034-1FAF12C35992}" type="presParOf" srcId="{D2127E5F-24D3-43AB-B200-166DBF1DC9C6}" destId="{4B164F0D-6E97-476C-9DED-99AE3BB8F1FF}" srcOrd="2" destOrd="0" presId="urn:microsoft.com/office/officeart/2008/layout/AscendingPictureAccentProcess"/>
    <dgm:cxn modelId="{5AD6036C-6567-4721-A2CC-4EB5CF979924}" type="presParOf" srcId="{D2127E5F-24D3-43AB-B200-166DBF1DC9C6}" destId="{9086C6EB-3BD4-45F4-ACD6-4156C929739F}" srcOrd="3" destOrd="0" presId="urn:microsoft.com/office/officeart/2008/layout/AscendingPictureAccentProcess"/>
    <dgm:cxn modelId="{39D3454C-4678-44D3-B967-CF0B08841B28}" type="presParOf" srcId="{D2127E5F-24D3-43AB-B200-166DBF1DC9C6}" destId="{21788142-6BCB-4A8C-884A-183E1CCF7DF6}" srcOrd="4" destOrd="0" presId="urn:microsoft.com/office/officeart/2008/layout/AscendingPictureAccentProcess"/>
    <dgm:cxn modelId="{F2FCC859-BBF5-4110-A6D4-833FEF47C738}" type="presParOf" srcId="{D2127E5F-24D3-43AB-B200-166DBF1DC9C6}" destId="{39CF140A-1E42-4F8C-9197-830E7DCD1CEB}" srcOrd="5" destOrd="0" presId="urn:microsoft.com/office/officeart/2008/layout/AscendingPictureAccentProcess"/>
    <dgm:cxn modelId="{2C1F7A74-EAFD-4CFC-B3DF-EC319F8C76EE}" type="presParOf" srcId="{D2127E5F-24D3-43AB-B200-166DBF1DC9C6}" destId="{2B629A9A-5E8B-427B-BE65-372FBC4A4C51}" srcOrd="6" destOrd="0" presId="urn:microsoft.com/office/officeart/2008/layout/AscendingPictureAccentProcess"/>
    <dgm:cxn modelId="{49FD39C9-6C74-4555-8A74-12FAEFD3D40F}" type="presParOf" srcId="{D2127E5F-24D3-43AB-B200-166DBF1DC9C6}" destId="{9B651624-40B3-4468-B88D-9790DD1E8C6B}" srcOrd="7" destOrd="0" presId="urn:microsoft.com/office/officeart/2008/layout/AscendingPictureAccentProcess"/>
    <dgm:cxn modelId="{645B2C75-F086-4357-AEEC-0BC2FC3DF587}" type="presParOf" srcId="{D2127E5F-24D3-43AB-B200-166DBF1DC9C6}" destId="{6A19AB5D-B3BC-4674-A781-9DDFEF0B06F7}" srcOrd="8" destOrd="0" presId="urn:microsoft.com/office/officeart/2008/layout/AscendingPictureAccentProcess"/>
    <dgm:cxn modelId="{959B206E-79F0-4607-A18A-B8240A69CAC0}" type="presParOf" srcId="{D2127E5F-24D3-43AB-B200-166DBF1DC9C6}" destId="{D1340E93-EFC9-463F-BA31-68EB083DE6C6}" srcOrd="9" destOrd="0" presId="urn:microsoft.com/office/officeart/2008/layout/AscendingPictureAccentProcess"/>
    <dgm:cxn modelId="{C18CE670-1919-4433-A1FF-7F0F789A29C3}" type="presParOf" srcId="{D2127E5F-24D3-43AB-B200-166DBF1DC9C6}" destId="{FA2A0864-319E-4F4C-81F9-FD3CA6E8E2E9}" srcOrd="10" destOrd="0" presId="urn:microsoft.com/office/officeart/2008/layout/AscendingPictureAccentProcess"/>
    <dgm:cxn modelId="{797AF984-A40F-45CA-BE0B-FCCF472D5386}" type="presParOf" srcId="{D2127E5F-24D3-43AB-B200-166DBF1DC9C6}" destId="{285DB853-E77A-4C6E-A7EB-AC0FB3489255}" srcOrd="11" destOrd="0" presId="urn:microsoft.com/office/officeart/2008/layout/AscendingPictureAccentProcess"/>
    <dgm:cxn modelId="{9A094649-3262-4764-B171-69ED2ED1A569}" type="presParOf" srcId="{285DB853-E77A-4C6E-A7EB-AC0FB3489255}" destId="{936A4BC3-6011-447E-B986-E684CF864E32}" srcOrd="0" destOrd="0" presId="urn:microsoft.com/office/officeart/2008/layout/AscendingPictureAccentProcess"/>
    <dgm:cxn modelId="{0C55D2F0-C73F-4AE0-A8F2-412050F32DDE}" type="presParOf" srcId="{D2127E5F-24D3-43AB-B200-166DBF1DC9C6}" destId="{F1800C05-B211-4C29-B0DF-1E1CA382D885}" srcOrd="12" destOrd="0" presId="urn:microsoft.com/office/officeart/2008/layout/AscendingPictureAccentProcess"/>
    <dgm:cxn modelId="{1CCC9E9F-C218-4063-974C-B8ADD6F42710}" type="presParOf" srcId="{D2127E5F-24D3-43AB-B200-166DBF1DC9C6}" destId="{DC108E31-2CB9-4627-8128-F962F83B3E00}" srcOrd="13" destOrd="0" presId="urn:microsoft.com/office/officeart/2008/layout/AscendingPictureAccentProcess"/>
    <dgm:cxn modelId="{5C80874F-36ED-4EA3-86E2-2095E572E5C5}" type="presParOf" srcId="{DC108E31-2CB9-4627-8128-F962F83B3E00}" destId="{A8747C9C-AC5C-42DA-B3AE-2C0A6069A72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9A9FC-859D-470E-B343-0EEB4422C3E5}">
      <dsp:nvSpPr>
        <dsp:cNvPr id="0" name=""/>
        <dsp:cNvSpPr/>
      </dsp:nvSpPr>
      <dsp:spPr>
        <a:xfrm>
          <a:off x="2817470" y="2031605"/>
          <a:ext cx="110709" cy="1107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3F760-4313-4F17-AFFE-BCC78F62FE0E}">
      <dsp:nvSpPr>
        <dsp:cNvPr id="0" name=""/>
        <dsp:cNvSpPr/>
      </dsp:nvSpPr>
      <dsp:spPr>
        <a:xfrm>
          <a:off x="2720488" y="2187024"/>
          <a:ext cx="110709" cy="110709"/>
        </a:xfrm>
        <a:prstGeom prst="ellipse">
          <a:avLst/>
        </a:prstGeom>
        <a:solidFill>
          <a:schemeClr val="accent4">
            <a:hueOff val="1238108"/>
            <a:satOff val="4403"/>
            <a:lumOff val="9956"/>
            <a:alphaOff val="0"/>
          </a:schemeClr>
        </a:solidFill>
        <a:ln w="25400" cap="flat" cmpd="sng" algn="ctr">
          <a:solidFill>
            <a:schemeClr val="accent4">
              <a:hueOff val="1238108"/>
              <a:satOff val="4403"/>
              <a:lumOff val="99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64F0D-6E97-476C-9DED-99AE3BB8F1FF}">
      <dsp:nvSpPr>
        <dsp:cNvPr id="0" name=""/>
        <dsp:cNvSpPr/>
      </dsp:nvSpPr>
      <dsp:spPr>
        <a:xfrm>
          <a:off x="2604907" y="2321583"/>
          <a:ext cx="110709" cy="110709"/>
        </a:xfrm>
        <a:prstGeom prst="ellipse">
          <a:avLst/>
        </a:prstGeom>
        <a:solidFill>
          <a:schemeClr val="accent4">
            <a:hueOff val="2476217"/>
            <a:satOff val="8805"/>
            <a:lumOff val="19913"/>
            <a:alphaOff val="0"/>
          </a:schemeClr>
        </a:solidFill>
        <a:ln w="25400" cap="flat" cmpd="sng" algn="ctr">
          <a:solidFill>
            <a:schemeClr val="accent4">
              <a:hueOff val="2476217"/>
              <a:satOff val="8805"/>
              <a:lumOff val="19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6C6EB-3BD4-45F4-ACD6-4156C929739F}">
      <dsp:nvSpPr>
        <dsp:cNvPr id="0" name=""/>
        <dsp:cNvSpPr/>
      </dsp:nvSpPr>
      <dsp:spPr>
        <a:xfrm>
          <a:off x="2743073" y="467432"/>
          <a:ext cx="110709" cy="110709"/>
        </a:xfrm>
        <a:prstGeom prst="ellipse">
          <a:avLst/>
        </a:prstGeom>
        <a:solidFill>
          <a:schemeClr val="accent4">
            <a:hueOff val="3714325"/>
            <a:satOff val="13208"/>
            <a:lumOff val="29869"/>
            <a:alphaOff val="0"/>
          </a:schemeClr>
        </a:solidFill>
        <a:ln w="25400" cap="flat" cmpd="sng" algn="ctr">
          <a:solidFill>
            <a:schemeClr val="accent4">
              <a:hueOff val="3714325"/>
              <a:satOff val="13208"/>
              <a:lumOff val="29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88142-6BCB-4A8C-884A-183E1CCF7DF6}">
      <dsp:nvSpPr>
        <dsp:cNvPr id="0" name=""/>
        <dsp:cNvSpPr/>
      </dsp:nvSpPr>
      <dsp:spPr>
        <a:xfrm>
          <a:off x="2890981" y="379293"/>
          <a:ext cx="110709" cy="110709"/>
        </a:xfrm>
        <a:prstGeom prst="ellipse">
          <a:avLst/>
        </a:prstGeom>
        <a:solidFill>
          <a:schemeClr val="accent4">
            <a:hueOff val="4952433"/>
            <a:satOff val="17611"/>
            <a:lumOff val="39826"/>
            <a:alphaOff val="0"/>
          </a:schemeClr>
        </a:solidFill>
        <a:ln w="25400" cap="flat" cmpd="sng" algn="ctr">
          <a:solidFill>
            <a:schemeClr val="accent4">
              <a:hueOff val="4952433"/>
              <a:satOff val="17611"/>
              <a:lumOff val="39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F140A-1E42-4F8C-9197-830E7DCD1CEB}">
      <dsp:nvSpPr>
        <dsp:cNvPr id="0" name=""/>
        <dsp:cNvSpPr/>
      </dsp:nvSpPr>
      <dsp:spPr>
        <a:xfrm>
          <a:off x="3038447" y="291154"/>
          <a:ext cx="110709" cy="110709"/>
        </a:xfrm>
        <a:prstGeom prst="ellipse">
          <a:avLst/>
        </a:prstGeom>
        <a:solidFill>
          <a:schemeClr val="accent4">
            <a:hueOff val="6190541"/>
            <a:satOff val="22013"/>
            <a:lumOff val="49782"/>
            <a:alphaOff val="0"/>
          </a:schemeClr>
        </a:solidFill>
        <a:ln w="25400" cap="flat" cmpd="sng" algn="ctr">
          <a:solidFill>
            <a:schemeClr val="accent4">
              <a:hueOff val="6190541"/>
              <a:satOff val="22013"/>
              <a:lumOff val="49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29A9A-5E8B-427B-BE65-372FBC4A4C51}">
      <dsp:nvSpPr>
        <dsp:cNvPr id="0" name=""/>
        <dsp:cNvSpPr/>
      </dsp:nvSpPr>
      <dsp:spPr>
        <a:xfrm>
          <a:off x="3185912" y="379293"/>
          <a:ext cx="110709" cy="110709"/>
        </a:xfrm>
        <a:prstGeom prst="ellipse">
          <a:avLst/>
        </a:prstGeom>
        <a:solidFill>
          <a:schemeClr val="accent4">
            <a:hueOff val="7428649"/>
            <a:satOff val="26416"/>
            <a:lumOff val="59739"/>
            <a:alphaOff val="0"/>
          </a:schemeClr>
        </a:solidFill>
        <a:ln w="25400" cap="flat" cmpd="sng" algn="ctr">
          <a:solidFill>
            <a:schemeClr val="accent4">
              <a:hueOff val="7428649"/>
              <a:satOff val="26416"/>
              <a:lumOff val="597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51624-40B3-4468-B88D-9790DD1E8C6B}">
      <dsp:nvSpPr>
        <dsp:cNvPr id="0" name=""/>
        <dsp:cNvSpPr/>
      </dsp:nvSpPr>
      <dsp:spPr>
        <a:xfrm>
          <a:off x="3333821" y="467432"/>
          <a:ext cx="110709" cy="110709"/>
        </a:xfrm>
        <a:prstGeom prst="ellipse">
          <a:avLst/>
        </a:prstGeom>
        <a:solidFill>
          <a:schemeClr val="accent4">
            <a:hueOff val="8666757"/>
            <a:satOff val="30819"/>
            <a:lumOff val="69695"/>
            <a:alphaOff val="0"/>
          </a:schemeClr>
        </a:solidFill>
        <a:ln w="25400" cap="flat" cmpd="sng" algn="ctr">
          <a:solidFill>
            <a:schemeClr val="accent4">
              <a:hueOff val="8666757"/>
              <a:satOff val="30819"/>
              <a:lumOff val="696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9AB5D-B3BC-4674-A781-9DDFEF0B06F7}">
      <dsp:nvSpPr>
        <dsp:cNvPr id="0" name=""/>
        <dsp:cNvSpPr/>
      </dsp:nvSpPr>
      <dsp:spPr>
        <a:xfrm>
          <a:off x="3038447" y="477128"/>
          <a:ext cx="110709" cy="110709"/>
        </a:xfrm>
        <a:prstGeom prst="ellipse">
          <a:avLst/>
        </a:prstGeom>
        <a:solidFill>
          <a:schemeClr val="accent4">
            <a:hueOff val="9904866"/>
            <a:satOff val="35221"/>
            <a:lumOff val="79652"/>
            <a:alphaOff val="0"/>
          </a:schemeClr>
        </a:solidFill>
        <a:ln w="25400" cap="flat" cmpd="sng" algn="ctr">
          <a:solidFill>
            <a:schemeClr val="accent4">
              <a:hueOff val="9904866"/>
              <a:satOff val="35221"/>
              <a:lumOff val="796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40E93-EFC9-463F-BA31-68EB083DE6C6}">
      <dsp:nvSpPr>
        <dsp:cNvPr id="0" name=""/>
        <dsp:cNvSpPr/>
      </dsp:nvSpPr>
      <dsp:spPr>
        <a:xfrm>
          <a:off x="3038447" y="663101"/>
          <a:ext cx="110709" cy="110709"/>
        </a:xfrm>
        <a:prstGeom prst="ellipse">
          <a:avLst/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25400" cap="flat" cmpd="sng" algn="ctr">
          <a:solidFill>
            <a:schemeClr val="accent4">
              <a:hueOff val="11142974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A0864-319E-4F4C-81F9-FD3CA6E8E2E9}">
      <dsp:nvSpPr>
        <dsp:cNvPr id="0" name=""/>
        <dsp:cNvSpPr/>
      </dsp:nvSpPr>
      <dsp:spPr>
        <a:xfrm>
          <a:off x="2137711" y="2725968"/>
          <a:ext cx="2387791" cy="6404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16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前導學校共備社群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社會技巧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68976" y="2757233"/>
        <a:ext cx="2325261" cy="577946"/>
      </dsp:txXfrm>
    </dsp:sp>
    <dsp:sp modelId="{936A4BC3-6011-447E-B986-E684CF864E32}">
      <dsp:nvSpPr>
        <dsp:cNvPr id="0" name=""/>
        <dsp:cNvSpPr/>
      </dsp:nvSpPr>
      <dsp:spPr>
        <a:xfrm>
          <a:off x="1475666" y="2098418"/>
          <a:ext cx="1107098" cy="110702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00C05-B211-4C29-B0DF-1E1CA382D885}">
      <dsp:nvSpPr>
        <dsp:cNvPr id="0" name=""/>
        <dsp:cNvSpPr/>
      </dsp:nvSpPr>
      <dsp:spPr>
        <a:xfrm>
          <a:off x="3217167" y="1507235"/>
          <a:ext cx="2387791" cy="640476"/>
        </a:xfrm>
        <a:prstGeom prst="roundRect">
          <a:avLst/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41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新課綱共備社群</a:t>
          </a:r>
          <a:r>
            <a:rPr lang="en-US" altLang="zh-TW" sz="1600" kern="1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kern="1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語文領域</a:t>
          </a:r>
          <a:r>
            <a:rPr lang="en-US" altLang="zh-TW" sz="1600" kern="12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600" kern="1200" dirty="0">
            <a:solidFill>
              <a:srgbClr val="7030A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48432" y="1538500"/>
        <a:ext cx="2325261" cy="577946"/>
      </dsp:txXfrm>
    </dsp:sp>
    <dsp:sp modelId="{A8747C9C-AC5C-42DA-B3AE-2C0A6069A724}">
      <dsp:nvSpPr>
        <dsp:cNvPr id="0" name=""/>
        <dsp:cNvSpPr/>
      </dsp:nvSpPr>
      <dsp:spPr>
        <a:xfrm>
          <a:off x="2484897" y="845670"/>
          <a:ext cx="1107098" cy="1107025"/>
        </a:xfrm>
        <a:prstGeom prst="ellipse">
          <a:avLst/>
        </a:prstGeom>
        <a:solidFill>
          <a:schemeClr val="accent4">
            <a:tint val="50000"/>
            <a:hueOff val="11153610"/>
            <a:satOff val="38299"/>
            <a:lumOff val="214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1A6E1E-B9B7-4071-90D2-03DFD8B5621C}" type="datetimeFigureOut">
              <a:rPr lang="zh-CN" altLang="en-US"/>
              <a:pPr>
                <a:defRPr/>
              </a:pPr>
              <a:t>2020/8/3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05300"/>
            <a:ext cx="5486400" cy="407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E64F98-D6EA-4229-9F76-5482CA4AC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0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DD4C34-FE68-4BD6-A949-28F3DF945DA8}" type="slidenum">
              <a:rPr lang="zh-CN" altLang="en-US" smtClean="0"/>
              <a:pPr eaLnBrk="1" hangingPunct="1"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4238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4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0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2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6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1147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2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11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3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4001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8011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1524000" y="5257800"/>
            <a:ext cx="6781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100000"/>
            </a:pPr>
            <a:r>
              <a:rPr lang="zh-CN" altLang="en-US" sz="1200" dirty="0">
                <a:solidFill>
                  <a:srgbClr val="000000"/>
                </a:solidFill>
                <a:latin typeface="Garamond" pitchFamily="18" charset="0"/>
                <a:ea typeface="新細明體" charset="-120"/>
                <a:cs typeface="Arial" charset="0"/>
                <a:sym typeface="Arial" charset="0"/>
              </a:rPr>
              <a:t>					</a:t>
            </a:r>
            <a:endParaRPr lang="zh-TW" altLang="en-US" sz="1200" dirty="0">
              <a:solidFill>
                <a:srgbClr val="000000"/>
              </a:solidFill>
              <a:latin typeface="Garamond" pitchFamily="18" charset="0"/>
              <a:ea typeface="新細明體" charset="-120"/>
              <a:cs typeface="Arial" charset="0"/>
              <a:sym typeface="Arial" charset="0"/>
            </a:endParaRPr>
          </a:p>
        </p:txBody>
      </p:sp>
      <p:sp>
        <p:nvSpPr>
          <p:cNvPr id="3078" name="Line 12"/>
          <p:cNvSpPr>
            <a:spLocks noChangeShapeType="1"/>
          </p:cNvSpPr>
          <p:nvPr/>
        </p:nvSpPr>
        <p:spPr bwMode="auto">
          <a:xfrm>
            <a:off x="1447800" y="5181600"/>
            <a:ext cx="3657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9" name="Line 13"/>
          <p:cNvSpPr>
            <a:spLocks noChangeShapeType="1"/>
          </p:cNvSpPr>
          <p:nvPr/>
        </p:nvSpPr>
        <p:spPr bwMode="auto">
          <a:xfrm>
            <a:off x="6019800" y="5181600"/>
            <a:ext cx="1752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39752" y="3140968"/>
            <a:ext cx="4419600" cy="9906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高市民族國小 特教團隊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40760" cy="923528"/>
          </a:xfrm>
        </p:spPr>
        <p:txBody>
          <a:bodyPr/>
          <a:lstStyle/>
          <a:p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十二年國教新課綱課程共備社群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社群源起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982255"/>
              </p:ext>
            </p:extLst>
          </p:nvPr>
        </p:nvGraphicFramePr>
        <p:xfrm>
          <a:off x="1066800" y="2209800"/>
          <a:ext cx="7010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1512168" cy="116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4204"/>
            <a:ext cx="1390264" cy="10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20" y="980728"/>
            <a:ext cx="2295093" cy="135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9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218585"/>
            <a:ext cx="7010400" cy="1143000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社群活動概述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60153" y="2276872"/>
            <a:ext cx="7010400" cy="36576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新課綱專業知識的擴充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教師語文教學技能的擴充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教師共備課程的產出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45024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8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新課綱專業知識的擴充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3312368" cy="338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6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205136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特師語文教學技能的擴充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70894" y="2599755"/>
            <a:ext cx="3185082" cy="639762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蔡沛縈老師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教學分享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507" y="3239517"/>
            <a:ext cx="3326493" cy="183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788024" y="2599755"/>
            <a:ext cx="4041775" cy="639762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呂文琬治療師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9517"/>
            <a:ext cx="3106688" cy="17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8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語文共備課程的產出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課程分享。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43815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10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 b="12460"/>
          <a:stretch/>
        </p:blipFill>
        <p:spPr bwMode="auto">
          <a:xfrm>
            <a:off x="2051720" y="1628800"/>
            <a:ext cx="485313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381482"/>
      </p:ext>
    </p:extLst>
  </p:cSld>
  <p:clrMapOvr>
    <a:masterClrMapping/>
  </p:clrMapOvr>
</p:sld>
</file>

<file path=ppt/theme/theme1.xml><?xml version="1.0" encoding="utf-8"?>
<a:theme xmlns:a="http://schemas.openxmlformats.org/drawingml/2006/main" name="tf10113047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tf10113047</Template>
  <TotalTime>49</TotalTime>
  <Words>105</Words>
  <Application>Microsoft Office PowerPoint</Application>
  <PresentationFormat>如螢幕大小 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宋体</vt:lpstr>
      <vt:lpstr>微軟正黑體</vt:lpstr>
      <vt:lpstr>新細明體</vt:lpstr>
      <vt:lpstr>Arial</vt:lpstr>
      <vt:lpstr>Calibri</vt:lpstr>
      <vt:lpstr>Garamond</vt:lpstr>
      <vt:lpstr>tf10113047</vt:lpstr>
      <vt:lpstr>高市民族國小 特教團隊</vt:lpstr>
      <vt:lpstr>社群源起</vt:lpstr>
      <vt:lpstr>社群活動概述</vt:lpstr>
      <vt:lpstr>新課綱專業知識的擴充</vt:lpstr>
      <vt:lpstr>特師語文教學技能的擴充</vt:lpstr>
      <vt:lpstr>語文共備課程的產出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高市民族國小 特教團隊</dc:title>
  <dc:creator>user</dc:creator>
  <cp:lastModifiedBy>user</cp:lastModifiedBy>
  <cp:revision>5</cp:revision>
  <dcterms:created xsi:type="dcterms:W3CDTF">2020-07-31T23:54:19Z</dcterms:created>
  <dcterms:modified xsi:type="dcterms:W3CDTF">2020-08-03T06:27:55Z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TC101130471028</vt:lpwstr>
  </property>
</Properties>
</file>