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tmp" ContentType="image/png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0" r:id="rId3"/>
    <p:sldId id="258" r:id="rId4"/>
    <p:sldId id="259" r:id="rId5"/>
    <p:sldId id="287" r:id="rId6"/>
    <p:sldId id="289" r:id="rId7"/>
    <p:sldId id="270" r:id="rId8"/>
    <p:sldId id="265" r:id="rId9"/>
    <p:sldId id="284" r:id="rId10"/>
    <p:sldId id="291" r:id="rId11"/>
    <p:sldId id="292" r:id="rId12"/>
    <p:sldId id="295" r:id="rId13"/>
    <p:sldId id="296" r:id="rId14"/>
    <p:sldId id="294" r:id="rId15"/>
    <p:sldId id="303" r:id="rId16"/>
    <p:sldId id="297" r:id="rId17"/>
    <p:sldId id="298" r:id="rId18"/>
    <p:sldId id="310" r:id="rId19"/>
    <p:sldId id="311" r:id="rId20"/>
    <p:sldId id="312" r:id="rId21"/>
    <p:sldId id="299" r:id="rId22"/>
    <p:sldId id="304" r:id="rId23"/>
    <p:sldId id="307" r:id="rId24"/>
    <p:sldId id="313" r:id="rId25"/>
    <p:sldId id="264" r:id="rId26"/>
    <p:sldId id="301" r:id="rId27"/>
    <p:sldId id="302" r:id="rId28"/>
    <p:sldId id="281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6B71"/>
    <a:srgbClr val="F6BD2A"/>
    <a:srgbClr val="8CC5DF"/>
    <a:srgbClr val="E1AD58"/>
    <a:srgbClr val="ECC95D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89"/>
    <p:restoredTop sz="94660"/>
  </p:normalViewPr>
  <p:slideViewPr>
    <p:cSldViewPr snapToGrid="0">
      <p:cViewPr>
        <p:scale>
          <a:sx n="70" d="100"/>
          <a:sy n="70" d="100"/>
        </p:scale>
        <p:origin x="1656" y="1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tags" Target="tags/tag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DA0E6E-73BA-1747-9CD7-EFF80C760BFA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1BEEE3A-F7F2-CB4B-AEFB-0FEE5D5EFD5F}">
      <dgm:prSet phldrT="[文字]"/>
      <dgm:spPr>
        <a:gradFill rotWithShape="0">
          <a:gsLst>
            <a:gs pos="96000">
              <a:srgbClr val="8CC5DF"/>
            </a:gs>
            <a:gs pos="99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4/18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F229D4-0AD2-F14B-B4C0-D38E0C969742}" type="parTrans" cxnId="{D5082386-E60C-954D-A38D-954922644199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4020CB8-0BCE-7B49-B85C-C4F2CE160BAE}" type="sibTrans" cxnId="{D5082386-E60C-954D-A38D-954922644199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B0CF363-F603-DF4B-BF33-41A1538EDBC2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介紹（成員、社群旨意、運作方式、預期目標</a:t>
          </a:r>
          <a:r>
            <a:rPr lang="mr-IN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…</a:t>
          </a:r>
          <a:r>
            <a: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)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  <a:cs typeface="SimHei" charset="-122"/>
          </a:endParaRPr>
        </a:p>
      </dgm:t>
    </dgm:pt>
    <dgm:pt modelId="{E2042CAA-8F05-3C40-9568-26212209DA98}" type="parTrans" cxnId="{7A4D6CFA-29A4-F34F-AB35-2247231F15F2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118C595-5BD6-3847-9620-ED4C1CD223C5}" type="sibTrans" cxnId="{7A4D6CFA-29A4-F34F-AB35-2247231F15F2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FDB5B20-FA18-CE4F-B30E-2D6991EA57A2}">
      <dgm:prSet phldrT="[文字]" custT="1"/>
      <dgm:spPr/>
      <dgm:t>
        <a:bodyPr/>
        <a:lstStyle/>
        <a:p>
          <a:r>
            <a:rPr lang="zh-TW" altLang="en-US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Ｇ</a:t>
          </a:r>
          <a:r>
            <a:rPr lang="en-US" altLang="zh-TW" sz="1800" b="1" dirty="0" err="1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oogle</a:t>
          </a:r>
          <a:r>
            <a:rPr lang="en-US" altLang="zh-TW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 Handouts Meet </a:t>
          </a:r>
          <a:r>
            <a:rPr lang="zh-TW" altLang="en-US" sz="1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教學</a:t>
          </a:r>
        </a:p>
      </dgm:t>
    </dgm:pt>
    <dgm:pt modelId="{4D65BC6A-AD3C-9B4A-AC74-1D4094533780}" type="parTrans" cxnId="{52456800-CEE8-C148-83A9-A042B07FB8AC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36BCDCC-8A5B-DC4F-BBA7-B99114CD29C5}" type="sibTrans" cxnId="{52456800-CEE8-C148-83A9-A042B07FB8AC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EA9F9B4-AD92-F742-830B-388F3403D7E0}">
      <dgm:prSet phldrT="[文字]"/>
      <dgm:spPr>
        <a:gradFill rotWithShape="0">
          <a:gsLst>
            <a:gs pos="97000">
              <a:srgbClr val="CF6B71"/>
            </a:gs>
            <a:gs pos="97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4/24</a:t>
          </a:r>
          <a:endParaRPr lang="zh-TW" altLang="en-US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BDC7CB8-48DC-BE43-8316-6B37C98DAC97}" type="parTrans" cxnId="{52DD6E98-1657-0D49-AEE7-988A7F469347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F807C24-D263-614D-879B-9373E1392807}" type="sibTrans" cxnId="{52DD6E98-1657-0D49-AEE7-988A7F469347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11FDAD0-08BF-6B41-8508-345CD69B6CED}">
      <dgm:prSet phldrT="[文字]" custT="1"/>
      <dgm:spPr/>
      <dgm:t>
        <a:bodyPr/>
        <a:lstStyle/>
        <a:p>
          <a:r>
            <a:rPr lang="zh-TW" altLang="en-US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（線上討論）個人省思紀錄分享與回饋</a:t>
          </a:r>
        </a:p>
      </dgm:t>
    </dgm:pt>
    <dgm:pt modelId="{3FEF2DC1-A012-B148-9B4D-57074C92A5EB}" type="parTrans" cxnId="{74C5C461-1DDC-E54A-8639-4BB39B003DF5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172AB22-2F41-3544-8C41-4119A525CA9E}" type="sibTrans" cxnId="{74C5C461-1DDC-E54A-8639-4BB39B003DF5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48953CD-1250-3441-8A7E-5F226DD0871B}">
      <dgm:prSet phldrT="[文字]"/>
      <dgm:spPr>
        <a:gradFill rotWithShape="0">
          <a:gsLst>
            <a:gs pos="95000">
              <a:srgbClr val="ECC95D"/>
            </a:gs>
            <a:gs pos="95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5/9</a:t>
          </a:r>
        </a:p>
      </dgm:t>
    </dgm:pt>
    <dgm:pt modelId="{5AF06FCA-49F1-2844-8F81-3A71FD763D98}" type="parTrans" cxnId="{55C5BBF0-CC68-F74F-BB95-F17B9F4D349B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A4D4021-76E0-C548-9B13-E4CF04117593}" type="sibTrans" cxnId="{55C5BBF0-CC68-F74F-BB95-F17B9F4D349B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9E1C01-7874-764B-9942-D155CF16CBFC}">
      <dgm:prSet phldrT="[文字]" custT="1"/>
      <dgm:spPr/>
      <dgm:t>
        <a:bodyPr/>
        <a:lstStyle/>
        <a:p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社群指導教授自我介紹，並</a:t>
          </a:r>
          <a:r>
            <a:rPr 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討論本專業發展社群之目標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  <a:cs typeface="SimHei" charset="-122"/>
          </a:endParaRPr>
        </a:p>
      </dgm:t>
    </dgm:pt>
    <dgm:pt modelId="{06753CDD-E278-D849-B153-3E6AACB9A8A3}" type="parTrans" cxnId="{2757E3EE-CE9F-1149-A901-09FA630D7D4D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26648-7626-3F4C-9A96-E3E164002FF3}" type="sibTrans" cxnId="{2757E3EE-CE9F-1149-A901-09FA630D7D4D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635F54F-F671-C24E-96CE-C1F35460953B}">
      <dgm:prSet/>
      <dgm:spPr>
        <a:gradFill rotWithShape="0">
          <a:gsLst>
            <a:gs pos="99000">
              <a:srgbClr val="8CC5DF"/>
            </a:gs>
            <a:gs pos="99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5/23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5748627-C664-4847-B8FE-D6E5FC309795}" type="parTrans" cxnId="{595D4B85-7048-2149-A3F3-115BFE3A0D9B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E9A6FA2-4FAE-ED4E-86DA-DCC33B97CD30}" type="sibTrans" cxnId="{595D4B85-7048-2149-A3F3-115BFE3A0D9B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987898-33FC-D643-A3B7-A55FF9304468}">
      <dgm:prSet/>
      <dgm:spPr>
        <a:gradFill rotWithShape="0">
          <a:gsLst>
            <a:gs pos="98000">
              <a:srgbClr val="CF6B71"/>
            </a:gs>
            <a:gs pos="99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7/4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51827EC-0B8C-7346-8278-8DDF1EE8255D}" type="parTrans" cxnId="{3B4593DC-9245-2B4C-B0DD-6975DCCDDA31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B4217FA-527B-E84D-B54E-756DB3CF1C3E}" type="sibTrans" cxnId="{3B4593DC-9245-2B4C-B0DD-6975DCCDDA31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F357A7E-4166-BF48-BC68-27B15185AA7B}">
      <dgm:prSet phldrT="[文字]"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個人省思紀錄分享與回饋</a:t>
          </a:r>
        </a:p>
      </dgm:t>
    </dgm:pt>
    <dgm:pt modelId="{BE534B2A-F8FC-D149-A7E4-E29683191B9E}" type="parTrans" cxnId="{E5EF7713-962C-6444-8F35-DEFD7BB4B83C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3751B8-443D-F64A-85C9-830A1C1E9A94}" type="sibTrans" cxnId="{E5EF7713-962C-6444-8F35-DEFD7BB4B83C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A009CB5-4224-A349-A6FC-54255137E38D}">
      <dgm:prSet phldrT="[文字]" custT="1"/>
      <dgm:spPr/>
      <dgm:t>
        <a:bodyPr/>
        <a:lstStyle/>
        <a:p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  <a:cs typeface="SimHei" charset="-122"/>
          </a:endParaRPr>
        </a:p>
      </dgm:t>
    </dgm:pt>
    <dgm:pt modelId="{D7678F14-E0C9-0E43-9BAF-F6B501566803}" type="parTrans" cxnId="{95012A82-538B-5A4C-9ED9-F835F923E9B1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13CFAAF-2C2F-064C-B1D5-751DD5608765}" type="sibTrans" cxnId="{95012A82-538B-5A4C-9ED9-F835F923E9B1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1DE5815-ECBA-3A4B-99B6-73F913E9FD3C}">
      <dgm:prSet phldrT="[文字]" custT="1"/>
      <dgm:spPr/>
      <dgm:t>
        <a:bodyPr/>
        <a:lstStyle/>
        <a:p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了解「合作式諮詢」與「教練式諮詢」之異同</a:t>
          </a:r>
        </a:p>
      </dgm:t>
    </dgm:pt>
    <dgm:pt modelId="{630A3350-7109-2246-8DEE-468A2CC4EA15}" type="parTrans" cxnId="{1D832AD0-C694-9743-B07D-C96807BC72EF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D917149-E052-6743-B7F2-2721BB7AEFB6}" type="sibTrans" cxnId="{1D832AD0-C694-9743-B07D-C96807BC72EF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AB4A0C-035F-BA49-9A9D-5A5E411624D7}">
      <dgm:prSet phldrT="[文字]" custT="1"/>
      <dgm:spPr/>
      <dgm:t>
        <a:bodyPr/>
        <a:lstStyle/>
        <a:p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  <a:cs typeface="SimHei" charset="-122"/>
          </a:endParaRPr>
        </a:p>
      </dgm:t>
    </dgm:pt>
    <dgm:pt modelId="{1876DAF2-56CB-8F42-ABFF-8EE5207077B4}" type="parTrans" cxnId="{418119FB-90BD-D24D-A52D-0B9BE4578072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AD5EB21-4309-9147-84D5-D66891E06945}" type="sibTrans" cxnId="{418119FB-90BD-D24D-A52D-0B9BE4578072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CC52163-79B6-364F-B507-6A29833A5BA5}">
      <dgm:prSet phldrT="[文字]" custT="1"/>
      <dgm:spPr/>
      <dgm:t>
        <a:bodyPr/>
        <a:lstStyle/>
        <a:p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  <a:cs typeface="SimHei" charset="-122"/>
          </a:endParaRPr>
        </a:p>
      </dgm:t>
    </dgm:pt>
    <dgm:pt modelId="{28183D02-FCD8-E849-9DB2-CAE3BD43E886}" type="parTrans" cxnId="{EADA1EE5-D890-3246-9DD8-4F3DE08119CE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3E286DD-1148-F14E-B831-5A47C571A1AE}" type="sibTrans" cxnId="{EADA1EE5-D890-3246-9DD8-4F3DE08119CE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2AE225F-1051-AB4D-842E-DEEC4855B5DB}">
      <dgm:prSet phldrT="[文字]" custT="1"/>
      <dgm:spPr/>
      <dgm:t>
        <a:bodyPr/>
        <a:lstStyle/>
        <a:p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淺談「合作式諮詢」的意義與運作方式</a:t>
          </a:r>
        </a:p>
      </dgm:t>
    </dgm:pt>
    <dgm:pt modelId="{A7228DF1-A41C-8047-845E-E1021E69C8C5}" type="parTrans" cxnId="{DA47A325-76B8-DB4E-AE4D-4FB92FA3836F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9FAB74E-4C23-D545-B808-31C1F2C507FC}" type="sibTrans" cxnId="{DA47A325-76B8-DB4E-AE4D-4FB92FA3836F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315923F-36E8-684C-9E11-FD463DC77800}">
      <dgm:prSet phldrT="[文字]" custT="1"/>
      <dgm:spPr/>
      <dgm:t>
        <a:bodyPr/>
        <a:lstStyle/>
        <a:p>
          <a:r>
            <a:rPr 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分享示範將「課程調整」策略介入的運用範疇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  <a:cs typeface="SimHei" charset="-122"/>
          </a:endParaRPr>
        </a:p>
      </dgm:t>
    </dgm:pt>
    <dgm:pt modelId="{6625857E-8D3D-C540-A69D-6F43F5476AB4}" type="parTrans" cxnId="{F4F87D28-3B9B-C44D-84B6-64B1F6E7DC7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FD445B8-6B0D-F44B-B7C4-0209AA988E06}" type="sibTrans" cxnId="{F4F87D28-3B9B-C44D-84B6-64B1F6E7DC7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E8CF12A-9B24-704D-968E-B91E90B3BE29}">
      <dgm:prSet phldrT="[文字]" custT="1"/>
      <dgm:spPr/>
      <dgm:t>
        <a:bodyPr/>
        <a:lstStyle/>
        <a:p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  <a:cs typeface="SimHei" charset="-122"/>
          </a:endParaRPr>
        </a:p>
      </dgm:t>
    </dgm:pt>
    <dgm:pt modelId="{D360C7C4-7BC6-6A41-AF4E-4C7A095E08CF}" type="parTrans" cxnId="{426303F0-6EC0-834B-9D63-C823F97CE511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C26CD1F-D4BE-A44E-9EBE-86BFE09624EE}" type="sibTrans" cxnId="{426303F0-6EC0-834B-9D63-C823F97CE511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FE89D75-5433-8C4E-8939-04A9E9213B33}">
      <dgm:prSet custT="1"/>
      <dgm:spPr/>
      <dgm:t>
        <a:bodyPr/>
        <a:lstStyle/>
        <a:p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學前巡迴輔導老師</a:t>
          </a:r>
          <a:r>
            <a:rPr lang="zh-TW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分享自己的問題解決歷程，並透過討論與回饋，來想出更適合的方法，以幫助幼兒成長與進步。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  <a:cs typeface="SimHei" charset="-122"/>
          </a:endParaRPr>
        </a:p>
      </dgm:t>
    </dgm:pt>
    <dgm:pt modelId="{20F1B930-F67A-634D-BABD-B42936551D07}" type="parTrans" cxnId="{218DC11A-CA12-0D4A-92D4-4FE723AF850E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191F548-D6E5-CE4C-B3C5-E17415745CA7}" type="sibTrans" cxnId="{218DC11A-CA12-0D4A-92D4-4FE723AF850E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527364-0BC9-6E4C-B5FD-6ACC5EDC8574}">
      <dgm:prSet/>
      <dgm:spPr/>
      <dgm:t>
        <a:bodyPr/>
        <a:lstStyle/>
        <a:p>
          <a:r>
            <a:rPr 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延續上次問題解決歷程，進一步去執行新的策略，透過普幼及特幼夥伴的回饋，反思並找出更好的方式幫助特殊需求幼兒。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  <a:cs typeface="SimHei" charset="-122"/>
          </a:endParaRPr>
        </a:p>
      </dgm:t>
    </dgm:pt>
    <dgm:pt modelId="{FC421E19-12EA-C04D-BCE4-66224858C5AF}" type="parTrans" cxnId="{1D331DF9-D0F6-9B4F-BFE9-E7C4526DE59C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7E2F4B6-EFFD-3A42-8253-8D3E0FDEACB5}" type="sibTrans" cxnId="{1D331DF9-D0F6-9B4F-BFE9-E7C4526DE59C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F5D6CF-4908-C242-A869-7C511BEE656E}">
      <dgm:prSet/>
      <dgm:spPr/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分配成果發表工作</a:t>
          </a:r>
        </a:p>
      </dgm:t>
    </dgm:pt>
    <dgm:pt modelId="{D695D662-EA9E-EC4E-A344-B19F4B410A81}" type="parTrans" cxnId="{CDF1333F-86A7-DC4C-BA39-41C8BD5668DC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95A59BF-578B-AF4B-92FE-EB49C595BC35}" type="sibTrans" cxnId="{CDF1333F-86A7-DC4C-BA39-41C8BD5668DC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CC6B100-0346-DE44-A0EB-4BAF299807DC}" type="pres">
      <dgm:prSet presAssocID="{0CDA0E6E-73BA-1747-9CD7-EFF80C760BF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CB87325-70F1-EE49-8306-B3CD1FF24170}" type="pres">
      <dgm:prSet presAssocID="{11BEEE3A-F7F2-CB4B-AEFB-0FEE5D5EFD5F}" presName="composite" presStyleCnt="0"/>
      <dgm:spPr/>
    </dgm:pt>
    <dgm:pt modelId="{DFF10668-721A-5549-ABD6-E0200A88CB28}" type="pres">
      <dgm:prSet presAssocID="{11BEEE3A-F7F2-CB4B-AEFB-0FEE5D5EFD5F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ADEAB7-4CCC-E049-8D14-A1BE3BB6630B}" type="pres">
      <dgm:prSet presAssocID="{11BEEE3A-F7F2-CB4B-AEFB-0FEE5D5EFD5F}" presName="descendantText" presStyleLbl="alignAcc1" presStyleIdx="0" presStyleCnt="5" custScaleY="122804" custLinFactNeighborX="3644" custLinFactNeighborY="248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24E9381-4AAD-5C4D-BA57-FF4499A0A0FA}" type="pres">
      <dgm:prSet presAssocID="{84020CB8-0BCE-7B49-B85C-C4F2CE160BAE}" presName="sp" presStyleCnt="0"/>
      <dgm:spPr/>
    </dgm:pt>
    <dgm:pt modelId="{A8793A34-E08B-594D-9BB7-4B0234E1E27F}" type="pres">
      <dgm:prSet presAssocID="{8EA9F9B4-AD92-F742-830B-388F3403D7E0}" presName="composite" presStyleCnt="0"/>
      <dgm:spPr/>
    </dgm:pt>
    <dgm:pt modelId="{67D31CFA-2D18-A14D-ABF4-021D385E12B2}" type="pres">
      <dgm:prSet presAssocID="{8EA9F9B4-AD92-F742-830B-388F3403D7E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49B7A5D-C2BB-4C4D-9FA9-3F5546DDF5B4}" type="pres">
      <dgm:prSet presAssocID="{8EA9F9B4-AD92-F742-830B-388F3403D7E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8C4AD04-7D4B-744D-A5D6-CA3C288556D6}" type="pres">
      <dgm:prSet presAssocID="{3F807C24-D263-614D-879B-9373E1392807}" presName="sp" presStyleCnt="0"/>
      <dgm:spPr/>
    </dgm:pt>
    <dgm:pt modelId="{99E07DD3-8E4E-2C49-AABF-9BBC1271A53D}" type="pres">
      <dgm:prSet presAssocID="{E48953CD-1250-3441-8A7E-5F226DD0871B}" presName="composite" presStyleCnt="0"/>
      <dgm:spPr/>
    </dgm:pt>
    <dgm:pt modelId="{30F3E1AB-E8FB-AD4D-8399-4344F0A9538E}" type="pres">
      <dgm:prSet presAssocID="{E48953CD-1250-3441-8A7E-5F226DD0871B}" presName="parentText" presStyleLbl="alignNode1" presStyleIdx="2" presStyleCnt="5" custLinFactNeighborY="-1085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2D3FC4F-72CC-7641-A05C-7D33B3AF648D}" type="pres">
      <dgm:prSet presAssocID="{E48953CD-1250-3441-8A7E-5F226DD0871B}" presName="descendantText" presStyleLbl="alignAcc1" presStyleIdx="2" presStyleCnt="5" custScaleY="161983" custLinFactNeighborX="0" custLinFactNeighborY="-1618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4E89243-F383-A442-8283-205EB16E381D}" type="pres">
      <dgm:prSet presAssocID="{3A4D4021-76E0-C548-9B13-E4CF04117593}" presName="sp" presStyleCnt="0"/>
      <dgm:spPr/>
    </dgm:pt>
    <dgm:pt modelId="{87048BC0-1D46-B841-B02B-577B4041C08C}" type="pres">
      <dgm:prSet presAssocID="{2635F54F-F671-C24E-96CE-C1F35460953B}" presName="composite" presStyleCnt="0"/>
      <dgm:spPr/>
    </dgm:pt>
    <dgm:pt modelId="{77C462BC-8763-C445-9E79-4619815E6DFD}" type="pres">
      <dgm:prSet presAssocID="{2635F54F-F671-C24E-96CE-C1F35460953B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CF310DB-8981-D640-8D35-90B2B4C9F2F5}" type="pres">
      <dgm:prSet presAssocID="{2635F54F-F671-C24E-96CE-C1F35460953B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CE6F6A-41FC-054C-9275-506F7C087FA6}" type="pres">
      <dgm:prSet presAssocID="{BE9A6FA2-4FAE-ED4E-86DA-DCC33B97CD30}" presName="sp" presStyleCnt="0"/>
      <dgm:spPr/>
    </dgm:pt>
    <dgm:pt modelId="{9D42ABBA-76BE-A14B-B46D-C37C3A803EAD}" type="pres">
      <dgm:prSet presAssocID="{DD987898-33FC-D643-A3B7-A55FF9304468}" presName="composite" presStyleCnt="0"/>
      <dgm:spPr/>
    </dgm:pt>
    <dgm:pt modelId="{16EE5F52-256F-9544-B42C-8119ED324788}" type="pres">
      <dgm:prSet presAssocID="{DD987898-33FC-D643-A3B7-A55FF9304468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530CE3-9840-FC49-ACCB-8100E55F75C9}" type="pres">
      <dgm:prSet presAssocID="{DD987898-33FC-D643-A3B7-A55FF9304468}" presName="descendantText" presStyleLbl="alignAcc1" presStyleIdx="4" presStyleCnt="5" custScaleY="139380" custLinFactNeighborY="241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5012A82-538B-5A4C-9ED9-F835F923E9B1}" srcId="{E48953CD-1250-3441-8A7E-5F226DD0871B}" destId="{4A009CB5-4224-A349-A6FC-54255137E38D}" srcOrd="0" destOrd="0" parTransId="{D7678F14-E0C9-0E43-9BAF-F6B501566803}" sibTransId="{213CFAAF-2C2F-064C-B1D5-751DD5608765}"/>
    <dgm:cxn modelId="{6C688777-EFE2-1F4A-88B6-79416D854A45}" type="presOf" srcId="{11BEEE3A-F7F2-CB4B-AEFB-0FEE5D5EFD5F}" destId="{DFF10668-721A-5549-ABD6-E0200A88CB28}" srcOrd="0" destOrd="0" presId="urn:microsoft.com/office/officeart/2005/8/layout/chevron2"/>
    <dgm:cxn modelId="{E6402D57-A65F-FE45-973D-E812727AF54F}" type="presOf" srcId="{9B0CF363-F603-DF4B-BF33-41A1538EDBC2}" destId="{7EADEAB7-4CCC-E049-8D14-A1BE3BB6630B}" srcOrd="0" destOrd="0" presId="urn:microsoft.com/office/officeart/2005/8/layout/chevron2"/>
    <dgm:cxn modelId="{F4F87D28-3B9B-C44D-84B6-64B1F6E7DC7A}" srcId="{E48953CD-1250-3441-8A7E-5F226DD0871B}" destId="{B315923F-36E8-684C-9E11-FD463DC77800}" srcOrd="5" destOrd="0" parTransId="{6625857E-8D3D-C540-A69D-6F43F5476AB4}" sibTransId="{CFD445B8-6B0D-F44B-B7C4-0209AA988E06}"/>
    <dgm:cxn modelId="{52DD6E98-1657-0D49-AEE7-988A7F469347}" srcId="{0CDA0E6E-73BA-1747-9CD7-EFF80C760BFA}" destId="{8EA9F9B4-AD92-F742-830B-388F3403D7E0}" srcOrd="1" destOrd="0" parTransId="{8BDC7CB8-48DC-BE43-8316-6B37C98DAC97}" sibTransId="{3F807C24-D263-614D-879B-9373E1392807}"/>
    <dgm:cxn modelId="{245C4F44-0B5B-6841-8FCB-071A95B5EE02}" type="presOf" srcId="{DD987898-33FC-D643-A3B7-A55FF9304468}" destId="{16EE5F52-256F-9544-B42C-8119ED324788}" srcOrd="0" destOrd="0" presId="urn:microsoft.com/office/officeart/2005/8/layout/chevron2"/>
    <dgm:cxn modelId="{24C6BAC1-EB43-C649-AE1A-5BE27FC8D20F}" type="presOf" srcId="{0CDA0E6E-73BA-1747-9CD7-EFF80C760BFA}" destId="{CCC6B100-0346-DE44-A0EB-4BAF299807DC}" srcOrd="0" destOrd="0" presId="urn:microsoft.com/office/officeart/2005/8/layout/chevron2"/>
    <dgm:cxn modelId="{74C5C461-1DDC-E54A-8639-4BB39B003DF5}" srcId="{8EA9F9B4-AD92-F742-830B-388F3403D7E0}" destId="{811FDAD0-08BF-6B41-8508-345CD69B6CED}" srcOrd="0" destOrd="0" parTransId="{3FEF2DC1-A012-B148-9B4D-57074C92A5EB}" sibTransId="{2172AB22-2F41-3544-8C41-4119A525CA9E}"/>
    <dgm:cxn modelId="{218DC11A-CA12-0D4A-92D4-4FE723AF850E}" srcId="{2635F54F-F671-C24E-96CE-C1F35460953B}" destId="{4FE89D75-5433-8C4E-8939-04A9E9213B33}" srcOrd="0" destOrd="0" parTransId="{20F1B930-F67A-634D-BABD-B42936551D07}" sibTransId="{7191F548-D6E5-CE4C-B3C5-E17415745CA7}"/>
    <dgm:cxn modelId="{418119FB-90BD-D24D-A52D-0B9BE4578072}" srcId="{E48953CD-1250-3441-8A7E-5F226DD0871B}" destId="{4EAB4A0C-035F-BA49-9A9D-5A5E411624D7}" srcOrd="7" destOrd="0" parTransId="{1876DAF2-56CB-8F42-ABFF-8EE5207077B4}" sibTransId="{FAD5EB21-4309-9147-84D5-D66891E06945}"/>
    <dgm:cxn modelId="{3B4593DC-9245-2B4C-B0DD-6975DCCDDA31}" srcId="{0CDA0E6E-73BA-1747-9CD7-EFF80C760BFA}" destId="{DD987898-33FC-D643-A3B7-A55FF9304468}" srcOrd="4" destOrd="0" parTransId="{751827EC-0B8C-7346-8278-8DDF1EE8255D}" sibTransId="{BB4217FA-527B-E84D-B54E-756DB3CF1C3E}"/>
    <dgm:cxn modelId="{0820C8E7-DF74-FE4C-99FE-DDCAE621543A}" type="presOf" srcId="{811FDAD0-08BF-6B41-8508-345CD69B6CED}" destId="{049B7A5D-C2BB-4C4D-9FA9-3F5546DDF5B4}" srcOrd="0" destOrd="0" presId="urn:microsoft.com/office/officeart/2005/8/layout/chevron2"/>
    <dgm:cxn modelId="{8AEDBEF6-C917-E541-88C8-6AD35AD7EE20}" type="presOf" srcId="{2CC52163-79B6-364F-B507-6A29833A5BA5}" destId="{52D3FC4F-72CC-7641-A05C-7D33B3AF648D}" srcOrd="0" destOrd="6" presId="urn:microsoft.com/office/officeart/2005/8/layout/chevron2"/>
    <dgm:cxn modelId="{426303F0-6EC0-834B-9D63-C823F97CE511}" srcId="{E48953CD-1250-3441-8A7E-5F226DD0871B}" destId="{9E8CF12A-9B24-704D-968E-B91E90B3BE29}" srcOrd="1" destOrd="0" parTransId="{D360C7C4-7BC6-6A41-AF4E-4C7A095E08CF}" sibTransId="{1C26CD1F-D4BE-A44E-9EBE-86BFE09624EE}"/>
    <dgm:cxn modelId="{D59CC63A-22CB-1541-B6E6-331E6DFCADDF}" type="presOf" srcId="{4A009CB5-4224-A349-A6FC-54255137E38D}" destId="{52D3FC4F-72CC-7641-A05C-7D33B3AF648D}" srcOrd="0" destOrd="0" presId="urn:microsoft.com/office/officeart/2005/8/layout/chevron2"/>
    <dgm:cxn modelId="{DA47A325-76B8-DB4E-AE4D-4FB92FA3836F}" srcId="{E48953CD-1250-3441-8A7E-5F226DD0871B}" destId="{22AE225F-1051-AB4D-842E-DEEC4855B5DB}" srcOrd="4" destOrd="0" parTransId="{A7228DF1-A41C-8047-845E-E1021E69C8C5}" sibTransId="{09FAB74E-4C23-D545-B808-31C1F2C507FC}"/>
    <dgm:cxn modelId="{F8542EEF-5189-1340-9AC5-D7CA669D304E}" type="presOf" srcId="{E48953CD-1250-3441-8A7E-5F226DD0871B}" destId="{30F3E1AB-E8FB-AD4D-8399-4344F0A9538E}" srcOrd="0" destOrd="0" presId="urn:microsoft.com/office/officeart/2005/8/layout/chevron2"/>
    <dgm:cxn modelId="{2757E3EE-CE9F-1149-A901-09FA630D7D4D}" srcId="{E48953CD-1250-3441-8A7E-5F226DD0871B}" destId="{549E1C01-7874-764B-9942-D155CF16CBFC}" srcOrd="2" destOrd="0" parTransId="{06753CDD-E278-D849-B153-3E6AACB9A8A3}" sibTransId="{51C26648-7626-3F4C-9A96-E3E164002FF3}"/>
    <dgm:cxn modelId="{55C5BBF0-CC68-F74F-BB95-F17B9F4D349B}" srcId="{0CDA0E6E-73BA-1747-9CD7-EFF80C760BFA}" destId="{E48953CD-1250-3441-8A7E-5F226DD0871B}" srcOrd="2" destOrd="0" parTransId="{5AF06FCA-49F1-2844-8F81-3A71FD763D98}" sibTransId="{3A4D4021-76E0-C548-9B13-E4CF04117593}"/>
    <dgm:cxn modelId="{CDF1333F-86A7-DC4C-BA39-41C8BD5668DC}" srcId="{DD987898-33FC-D643-A3B7-A55FF9304468}" destId="{3BF5D6CF-4908-C242-A869-7C511BEE656E}" srcOrd="1" destOrd="0" parTransId="{D695D662-EA9E-EC4E-A344-B19F4B410A81}" sibTransId="{395A59BF-578B-AF4B-92FE-EB49C595BC35}"/>
    <dgm:cxn modelId="{D5082386-E60C-954D-A38D-954922644199}" srcId="{0CDA0E6E-73BA-1747-9CD7-EFF80C760BFA}" destId="{11BEEE3A-F7F2-CB4B-AEFB-0FEE5D5EFD5F}" srcOrd="0" destOrd="0" parTransId="{1AF229D4-0AD2-F14B-B4C0-D38E0C969742}" sibTransId="{84020CB8-0BCE-7B49-B85C-C4F2CE160BAE}"/>
    <dgm:cxn modelId="{8D073422-C4AD-8B47-8758-1A21FA5C2ABA}" type="presOf" srcId="{DFDB5B20-FA18-CE4F-B30E-2D6991EA57A2}" destId="{7EADEAB7-4CCC-E049-8D14-A1BE3BB6630B}" srcOrd="0" destOrd="1" presId="urn:microsoft.com/office/officeart/2005/8/layout/chevron2"/>
    <dgm:cxn modelId="{817F4CC1-855F-8F43-A6E0-460546C998B8}" type="presOf" srcId="{8EA9F9B4-AD92-F742-830B-388F3403D7E0}" destId="{67D31CFA-2D18-A14D-ABF4-021D385E12B2}" srcOrd="0" destOrd="0" presId="urn:microsoft.com/office/officeart/2005/8/layout/chevron2"/>
    <dgm:cxn modelId="{E5EF7713-962C-6444-8F35-DEFD7BB4B83C}" srcId="{11BEEE3A-F7F2-CB4B-AEFB-0FEE5D5EFD5F}" destId="{7F357A7E-4166-BF48-BC68-27B15185AA7B}" srcOrd="2" destOrd="0" parTransId="{BE534B2A-F8FC-D149-A7E4-E29683191B9E}" sibTransId="{4E3751B8-443D-F64A-85C9-830A1C1E9A94}"/>
    <dgm:cxn modelId="{53CB5885-B5B0-D040-A4D0-5799A0EFCA7A}" type="presOf" srcId="{3BF5D6CF-4908-C242-A869-7C511BEE656E}" destId="{C9530CE3-9840-FC49-ACCB-8100E55F75C9}" srcOrd="0" destOrd="1" presId="urn:microsoft.com/office/officeart/2005/8/layout/chevron2"/>
    <dgm:cxn modelId="{1D832AD0-C694-9743-B07D-C96807BC72EF}" srcId="{E48953CD-1250-3441-8A7E-5F226DD0871B}" destId="{D1DE5815-ECBA-3A4B-99B6-73F913E9FD3C}" srcOrd="3" destOrd="0" parTransId="{630A3350-7109-2246-8DEE-468A2CC4EA15}" sibTransId="{9D917149-E052-6743-B7F2-2721BB7AEFB6}"/>
    <dgm:cxn modelId="{518D398F-1E67-2E40-9E21-849180AFB73B}" type="presOf" srcId="{22AE225F-1051-AB4D-842E-DEEC4855B5DB}" destId="{52D3FC4F-72CC-7641-A05C-7D33B3AF648D}" srcOrd="0" destOrd="4" presId="urn:microsoft.com/office/officeart/2005/8/layout/chevron2"/>
    <dgm:cxn modelId="{9D8D3371-9C4E-E84A-8F65-BA9DF5C26834}" type="presOf" srcId="{9E8CF12A-9B24-704D-968E-B91E90B3BE29}" destId="{52D3FC4F-72CC-7641-A05C-7D33B3AF648D}" srcOrd="0" destOrd="1" presId="urn:microsoft.com/office/officeart/2005/8/layout/chevron2"/>
    <dgm:cxn modelId="{9E7BDF1D-31C4-104F-A8ED-AA9E5BD39293}" type="presOf" srcId="{549E1C01-7874-764B-9942-D155CF16CBFC}" destId="{52D3FC4F-72CC-7641-A05C-7D33B3AF648D}" srcOrd="0" destOrd="2" presId="urn:microsoft.com/office/officeart/2005/8/layout/chevron2"/>
    <dgm:cxn modelId="{EADA1EE5-D890-3246-9DD8-4F3DE08119CE}" srcId="{E48953CD-1250-3441-8A7E-5F226DD0871B}" destId="{2CC52163-79B6-364F-B507-6A29833A5BA5}" srcOrd="6" destOrd="0" parTransId="{28183D02-FCD8-E849-9DB2-CAE3BD43E886}" sibTransId="{33E286DD-1148-F14E-B831-5A47C571A1AE}"/>
    <dgm:cxn modelId="{08F00A90-D4AD-ED4A-B769-5C9D766A66FC}" type="presOf" srcId="{7F357A7E-4166-BF48-BC68-27B15185AA7B}" destId="{7EADEAB7-4CCC-E049-8D14-A1BE3BB6630B}" srcOrd="0" destOrd="2" presId="urn:microsoft.com/office/officeart/2005/8/layout/chevron2"/>
    <dgm:cxn modelId="{7A4D6CFA-29A4-F34F-AB35-2247231F15F2}" srcId="{11BEEE3A-F7F2-CB4B-AEFB-0FEE5D5EFD5F}" destId="{9B0CF363-F603-DF4B-BF33-41A1538EDBC2}" srcOrd="0" destOrd="0" parTransId="{E2042CAA-8F05-3C40-9568-26212209DA98}" sibTransId="{C118C595-5BD6-3847-9620-ED4C1CD223C5}"/>
    <dgm:cxn modelId="{DB0DBDD0-B517-074B-AEFA-A7B763BBDDEE}" type="presOf" srcId="{B315923F-36E8-684C-9E11-FD463DC77800}" destId="{52D3FC4F-72CC-7641-A05C-7D33B3AF648D}" srcOrd="0" destOrd="5" presId="urn:microsoft.com/office/officeart/2005/8/layout/chevron2"/>
    <dgm:cxn modelId="{2521CFCC-3A3E-C148-9ACB-6CF63B8DB059}" type="presOf" srcId="{D1DE5815-ECBA-3A4B-99B6-73F913E9FD3C}" destId="{52D3FC4F-72CC-7641-A05C-7D33B3AF648D}" srcOrd="0" destOrd="3" presId="urn:microsoft.com/office/officeart/2005/8/layout/chevron2"/>
    <dgm:cxn modelId="{1CDCACFC-CBDF-0047-8317-2AA187BE6FEA}" type="presOf" srcId="{4FE89D75-5433-8C4E-8939-04A9E9213B33}" destId="{2CF310DB-8981-D640-8D35-90B2B4C9F2F5}" srcOrd="0" destOrd="0" presId="urn:microsoft.com/office/officeart/2005/8/layout/chevron2"/>
    <dgm:cxn modelId="{52456800-CEE8-C148-83A9-A042B07FB8AC}" srcId="{11BEEE3A-F7F2-CB4B-AEFB-0FEE5D5EFD5F}" destId="{DFDB5B20-FA18-CE4F-B30E-2D6991EA57A2}" srcOrd="1" destOrd="0" parTransId="{4D65BC6A-AD3C-9B4A-AC74-1D4094533780}" sibTransId="{336BCDCC-8A5B-DC4F-BBA7-B99114CD29C5}"/>
    <dgm:cxn modelId="{1D331DF9-D0F6-9B4F-BFE9-E7C4526DE59C}" srcId="{DD987898-33FC-D643-A3B7-A55FF9304468}" destId="{C6527364-0BC9-6E4C-B5FD-6ACC5EDC8574}" srcOrd="0" destOrd="0" parTransId="{FC421E19-12EA-C04D-BCE4-66224858C5AF}" sibTransId="{67E2F4B6-EFFD-3A42-8253-8D3E0FDEACB5}"/>
    <dgm:cxn modelId="{4EB1C183-D15D-AA4B-9B86-4D1F72D5711F}" type="presOf" srcId="{2635F54F-F671-C24E-96CE-C1F35460953B}" destId="{77C462BC-8763-C445-9E79-4619815E6DFD}" srcOrd="0" destOrd="0" presId="urn:microsoft.com/office/officeart/2005/8/layout/chevron2"/>
    <dgm:cxn modelId="{595D4B85-7048-2149-A3F3-115BFE3A0D9B}" srcId="{0CDA0E6E-73BA-1747-9CD7-EFF80C760BFA}" destId="{2635F54F-F671-C24E-96CE-C1F35460953B}" srcOrd="3" destOrd="0" parTransId="{25748627-C664-4847-B8FE-D6E5FC309795}" sibTransId="{BE9A6FA2-4FAE-ED4E-86DA-DCC33B97CD30}"/>
    <dgm:cxn modelId="{A0729D19-27F7-224F-B5B7-2D168E22C687}" type="presOf" srcId="{4EAB4A0C-035F-BA49-9A9D-5A5E411624D7}" destId="{52D3FC4F-72CC-7641-A05C-7D33B3AF648D}" srcOrd="0" destOrd="7" presId="urn:microsoft.com/office/officeart/2005/8/layout/chevron2"/>
    <dgm:cxn modelId="{1F8DC29D-FE80-D647-85A3-C1855CAB6F65}" type="presOf" srcId="{C6527364-0BC9-6E4C-B5FD-6ACC5EDC8574}" destId="{C9530CE3-9840-FC49-ACCB-8100E55F75C9}" srcOrd="0" destOrd="0" presId="urn:microsoft.com/office/officeart/2005/8/layout/chevron2"/>
    <dgm:cxn modelId="{5A391376-DAE1-1643-9203-0C54B57A6645}" type="presParOf" srcId="{CCC6B100-0346-DE44-A0EB-4BAF299807DC}" destId="{DCB87325-70F1-EE49-8306-B3CD1FF24170}" srcOrd="0" destOrd="0" presId="urn:microsoft.com/office/officeart/2005/8/layout/chevron2"/>
    <dgm:cxn modelId="{CD66F2F3-E9B3-1C42-A2B9-B65AB80F8981}" type="presParOf" srcId="{DCB87325-70F1-EE49-8306-B3CD1FF24170}" destId="{DFF10668-721A-5549-ABD6-E0200A88CB28}" srcOrd="0" destOrd="0" presId="urn:microsoft.com/office/officeart/2005/8/layout/chevron2"/>
    <dgm:cxn modelId="{D9EC7FA8-5A27-FB4A-9353-DDF15F0BBDF9}" type="presParOf" srcId="{DCB87325-70F1-EE49-8306-B3CD1FF24170}" destId="{7EADEAB7-4CCC-E049-8D14-A1BE3BB6630B}" srcOrd="1" destOrd="0" presId="urn:microsoft.com/office/officeart/2005/8/layout/chevron2"/>
    <dgm:cxn modelId="{362E0F65-2FAD-DC4A-9CD1-6C67E8F81BB0}" type="presParOf" srcId="{CCC6B100-0346-DE44-A0EB-4BAF299807DC}" destId="{824E9381-4AAD-5C4D-BA57-FF4499A0A0FA}" srcOrd="1" destOrd="0" presId="urn:microsoft.com/office/officeart/2005/8/layout/chevron2"/>
    <dgm:cxn modelId="{73E18303-09DD-C446-8E71-A28C18902E72}" type="presParOf" srcId="{CCC6B100-0346-DE44-A0EB-4BAF299807DC}" destId="{A8793A34-E08B-594D-9BB7-4B0234E1E27F}" srcOrd="2" destOrd="0" presId="urn:microsoft.com/office/officeart/2005/8/layout/chevron2"/>
    <dgm:cxn modelId="{00FB633D-FF5A-9C48-9E6A-433D97E0CD5B}" type="presParOf" srcId="{A8793A34-E08B-594D-9BB7-4B0234E1E27F}" destId="{67D31CFA-2D18-A14D-ABF4-021D385E12B2}" srcOrd="0" destOrd="0" presId="urn:microsoft.com/office/officeart/2005/8/layout/chevron2"/>
    <dgm:cxn modelId="{861C9E94-465B-FC44-9E61-E8F7841B1D01}" type="presParOf" srcId="{A8793A34-E08B-594D-9BB7-4B0234E1E27F}" destId="{049B7A5D-C2BB-4C4D-9FA9-3F5546DDF5B4}" srcOrd="1" destOrd="0" presId="urn:microsoft.com/office/officeart/2005/8/layout/chevron2"/>
    <dgm:cxn modelId="{0841CF33-F72B-3643-BF08-63677047200F}" type="presParOf" srcId="{CCC6B100-0346-DE44-A0EB-4BAF299807DC}" destId="{68C4AD04-7D4B-744D-A5D6-CA3C288556D6}" srcOrd="3" destOrd="0" presId="urn:microsoft.com/office/officeart/2005/8/layout/chevron2"/>
    <dgm:cxn modelId="{9BA1CBB0-3E43-E74F-8C1C-219F7F20912E}" type="presParOf" srcId="{CCC6B100-0346-DE44-A0EB-4BAF299807DC}" destId="{99E07DD3-8E4E-2C49-AABF-9BBC1271A53D}" srcOrd="4" destOrd="0" presId="urn:microsoft.com/office/officeart/2005/8/layout/chevron2"/>
    <dgm:cxn modelId="{2A67A613-3D18-1D4E-833D-71EA3C71E10E}" type="presParOf" srcId="{99E07DD3-8E4E-2C49-AABF-9BBC1271A53D}" destId="{30F3E1AB-E8FB-AD4D-8399-4344F0A9538E}" srcOrd="0" destOrd="0" presId="urn:microsoft.com/office/officeart/2005/8/layout/chevron2"/>
    <dgm:cxn modelId="{47C89AF0-C4B8-5741-AFCB-F4E20402CE9A}" type="presParOf" srcId="{99E07DD3-8E4E-2C49-AABF-9BBC1271A53D}" destId="{52D3FC4F-72CC-7641-A05C-7D33B3AF648D}" srcOrd="1" destOrd="0" presId="urn:microsoft.com/office/officeart/2005/8/layout/chevron2"/>
    <dgm:cxn modelId="{BEC0028D-F062-F840-9885-4EA36D0AC61C}" type="presParOf" srcId="{CCC6B100-0346-DE44-A0EB-4BAF299807DC}" destId="{94E89243-F383-A442-8283-205EB16E381D}" srcOrd="5" destOrd="0" presId="urn:microsoft.com/office/officeart/2005/8/layout/chevron2"/>
    <dgm:cxn modelId="{7E4EA4D3-AABE-E34A-9DF7-756C60EEA9BE}" type="presParOf" srcId="{CCC6B100-0346-DE44-A0EB-4BAF299807DC}" destId="{87048BC0-1D46-B841-B02B-577B4041C08C}" srcOrd="6" destOrd="0" presId="urn:microsoft.com/office/officeart/2005/8/layout/chevron2"/>
    <dgm:cxn modelId="{D13F8233-C6EE-3C44-8C8F-9C3E9B6125A1}" type="presParOf" srcId="{87048BC0-1D46-B841-B02B-577B4041C08C}" destId="{77C462BC-8763-C445-9E79-4619815E6DFD}" srcOrd="0" destOrd="0" presId="urn:microsoft.com/office/officeart/2005/8/layout/chevron2"/>
    <dgm:cxn modelId="{4AC36C0E-0F98-BD41-A538-6899ABBEC844}" type="presParOf" srcId="{87048BC0-1D46-B841-B02B-577B4041C08C}" destId="{2CF310DB-8981-D640-8D35-90B2B4C9F2F5}" srcOrd="1" destOrd="0" presId="urn:microsoft.com/office/officeart/2005/8/layout/chevron2"/>
    <dgm:cxn modelId="{55DC28C5-5174-6F41-A3B7-5807D3E179A6}" type="presParOf" srcId="{CCC6B100-0346-DE44-A0EB-4BAF299807DC}" destId="{D5CE6F6A-41FC-054C-9275-506F7C087FA6}" srcOrd="7" destOrd="0" presId="urn:microsoft.com/office/officeart/2005/8/layout/chevron2"/>
    <dgm:cxn modelId="{E838A529-CC1E-674F-867D-13D55EA6E7A0}" type="presParOf" srcId="{CCC6B100-0346-DE44-A0EB-4BAF299807DC}" destId="{9D42ABBA-76BE-A14B-B46D-C37C3A803EAD}" srcOrd="8" destOrd="0" presId="urn:microsoft.com/office/officeart/2005/8/layout/chevron2"/>
    <dgm:cxn modelId="{ACA86AE4-E67D-7C41-B4C2-10D8B4F771A5}" type="presParOf" srcId="{9D42ABBA-76BE-A14B-B46D-C37C3A803EAD}" destId="{16EE5F52-256F-9544-B42C-8119ED324788}" srcOrd="0" destOrd="0" presId="urn:microsoft.com/office/officeart/2005/8/layout/chevron2"/>
    <dgm:cxn modelId="{082E9535-0891-5944-A0E5-F99F4294D106}" type="presParOf" srcId="{9D42ABBA-76BE-A14B-B46D-C37C3A803EAD}" destId="{C9530CE3-9840-FC49-ACCB-8100E55F75C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1F2C83-C083-D242-AAD9-087B6D0BB124}" type="doc">
      <dgm:prSet loTypeId="urn:microsoft.com/office/officeart/2005/8/layout/radial5" loCatId="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24D14C14-6C12-1544-A632-E5523CFF9472}">
      <dgm:prSet phldrT="[文字]"/>
      <dgm:spPr/>
      <dgm:t>
        <a:bodyPr/>
        <a:lstStyle/>
        <a:p>
          <a:r>
            <a:rPr lang="zh-TW" altLang="en-US" b="1" dirty="0">
              <a:latin typeface="SimHei" charset="-122"/>
              <a:ea typeface="SimHei" charset="-122"/>
              <a:cs typeface="SimHei" charset="-122"/>
            </a:rPr>
            <a:t>課程調整八大策略</a:t>
          </a:r>
        </a:p>
      </dgm:t>
    </dgm:pt>
    <dgm:pt modelId="{38E6D167-13C4-D44F-B3C3-D2AA8D2FC66C}" type="parTrans" cxnId="{29F06E5C-2094-424F-97D3-A70C3D890FE4}">
      <dgm:prSet/>
      <dgm:spPr/>
      <dgm:t>
        <a:bodyPr/>
        <a:lstStyle/>
        <a:p>
          <a:endParaRPr lang="zh-TW" altLang="en-US">
            <a:latin typeface="SimHei" charset="-122"/>
            <a:ea typeface="SimHei" charset="-122"/>
            <a:cs typeface="SimHei" charset="-122"/>
          </a:endParaRPr>
        </a:p>
      </dgm:t>
    </dgm:pt>
    <dgm:pt modelId="{C1B1F48F-9BB3-A842-9F0D-DC56C3092BA4}" type="sibTrans" cxnId="{29F06E5C-2094-424F-97D3-A70C3D890FE4}">
      <dgm:prSet/>
      <dgm:spPr/>
      <dgm:t>
        <a:bodyPr/>
        <a:lstStyle/>
        <a:p>
          <a:endParaRPr lang="zh-TW" altLang="en-US">
            <a:latin typeface="SimHei" charset="-122"/>
            <a:ea typeface="SimHei" charset="-122"/>
            <a:cs typeface="SimHei" charset="-122"/>
          </a:endParaRPr>
        </a:p>
      </dgm:t>
    </dgm:pt>
    <dgm:pt modelId="{07926EDF-FBA7-CF43-A7FD-B49215525E51}">
      <dgm:prSet phldrT="[文字]"/>
      <dgm:spPr/>
      <dgm:t>
        <a:bodyPr/>
        <a:lstStyle/>
        <a:p>
          <a:r>
            <a:rPr lang="zh-TW" altLang="en-US" dirty="0">
              <a:latin typeface="SimHei" charset="-122"/>
              <a:ea typeface="SimHei" charset="-122"/>
              <a:cs typeface="SimHei" charset="-122"/>
            </a:rPr>
            <a:t>環境支持</a:t>
          </a:r>
        </a:p>
      </dgm:t>
    </dgm:pt>
    <dgm:pt modelId="{A5888817-5437-3E48-94AE-D9338C2E99B5}" type="parTrans" cxnId="{4544C1E6-B47C-424D-B3A2-13321CC4A7EC}">
      <dgm:prSet/>
      <dgm:spPr/>
      <dgm:t>
        <a:bodyPr/>
        <a:lstStyle/>
        <a:p>
          <a:endParaRPr lang="zh-TW" altLang="en-US">
            <a:latin typeface="SimHei" charset="-122"/>
            <a:ea typeface="SimHei" charset="-122"/>
            <a:cs typeface="SimHei" charset="-122"/>
          </a:endParaRPr>
        </a:p>
      </dgm:t>
    </dgm:pt>
    <dgm:pt modelId="{E2A399BB-AC01-9E49-9708-B7467430C9F7}" type="sibTrans" cxnId="{4544C1E6-B47C-424D-B3A2-13321CC4A7EC}">
      <dgm:prSet/>
      <dgm:spPr/>
      <dgm:t>
        <a:bodyPr/>
        <a:lstStyle/>
        <a:p>
          <a:endParaRPr lang="zh-TW" altLang="en-US">
            <a:latin typeface="SimHei" charset="-122"/>
            <a:ea typeface="SimHei" charset="-122"/>
            <a:cs typeface="SimHei" charset="-122"/>
          </a:endParaRPr>
        </a:p>
      </dgm:t>
    </dgm:pt>
    <dgm:pt modelId="{6B003A25-5EEA-264A-BFAE-FDB07C49A4C5}">
      <dgm:prSet phldrT="[文字]"/>
      <dgm:spPr/>
      <dgm:t>
        <a:bodyPr/>
        <a:lstStyle/>
        <a:p>
          <a:r>
            <a:rPr lang="zh-TW" altLang="en-US" dirty="0">
              <a:latin typeface="SimHei" charset="-122"/>
              <a:ea typeface="SimHei" charset="-122"/>
              <a:cs typeface="SimHei" charset="-122"/>
            </a:rPr>
            <a:t>喜好運用</a:t>
          </a:r>
        </a:p>
      </dgm:t>
    </dgm:pt>
    <dgm:pt modelId="{1106A927-57FD-CE48-9A06-B5757AE8BFCB}" type="parTrans" cxnId="{2C9B19F4-5179-5740-96DA-8692E405BD64}">
      <dgm:prSet/>
      <dgm:spPr/>
      <dgm:t>
        <a:bodyPr/>
        <a:lstStyle/>
        <a:p>
          <a:endParaRPr lang="zh-TW" altLang="en-US">
            <a:latin typeface="SimHei" charset="-122"/>
            <a:ea typeface="SimHei" charset="-122"/>
            <a:cs typeface="SimHei" charset="-122"/>
          </a:endParaRPr>
        </a:p>
      </dgm:t>
    </dgm:pt>
    <dgm:pt modelId="{BFEF9D75-2152-604B-8E5A-C666BE4D6C96}" type="sibTrans" cxnId="{2C9B19F4-5179-5740-96DA-8692E405BD64}">
      <dgm:prSet/>
      <dgm:spPr/>
      <dgm:t>
        <a:bodyPr/>
        <a:lstStyle/>
        <a:p>
          <a:endParaRPr lang="zh-TW" altLang="en-US">
            <a:latin typeface="SimHei" charset="-122"/>
            <a:ea typeface="SimHei" charset="-122"/>
            <a:cs typeface="SimHei" charset="-122"/>
          </a:endParaRPr>
        </a:p>
      </dgm:t>
    </dgm:pt>
    <dgm:pt modelId="{3E78BCDE-F6C9-7F4E-AE48-E4CCBCF63498}">
      <dgm:prSet phldrT="[文字]"/>
      <dgm:spPr/>
      <dgm:t>
        <a:bodyPr/>
        <a:lstStyle/>
        <a:p>
          <a:r>
            <a:rPr lang="zh-TW" altLang="en-US" dirty="0">
              <a:latin typeface="SimHei" charset="-122"/>
              <a:ea typeface="SimHei" charset="-122"/>
              <a:cs typeface="SimHei" charset="-122"/>
            </a:rPr>
            <a:t>素材調整</a:t>
          </a:r>
        </a:p>
      </dgm:t>
    </dgm:pt>
    <dgm:pt modelId="{AED6C4DE-AAAA-2E42-8180-716D0FCBEB62}" type="parTrans" cxnId="{457DECBB-6E87-0E48-A0C3-A974B204CD6A}">
      <dgm:prSet/>
      <dgm:spPr/>
      <dgm:t>
        <a:bodyPr/>
        <a:lstStyle/>
        <a:p>
          <a:endParaRPr lang="zh-TW" altLang="en-US">
            <a:latin typeface="SimHei" charset="-122"/>
            <a:ea typeface="SimHei" charset="-122"/>
            <a:cs typeface="SimHei" charset="-122"/>
          </a:endParaRPr>
        </a:p>
      </dgm:t>
    </dgm:pt>
    <dgm:pt modelId="{C30B1895-721C-FA4A-85E2-1EE107E5F403}" type="sibTrans" cxnId="{457DECBB-6E87-0E48-A0C3-A974B204CD6A}">
      <dgm:prSet/>
      <dgm:spPr/>
      <dgm:t>
        <a:bodyPr/>
        <a:lstStyle/>
        <a:p>
          <a:endParaRPr lang="zh-TW" altLang="en-US">
            <a:latin typeface="SimHei" charset="-122"/>
            <a:ea typeface="SimHei" charset="-122"/>
            <a:cs typeface="SimHei" charset="-122"/>
          </a:endParaRPr>
        </a:p>
      </dgm:t>
    </dgm:pt>
    <dgm:pt modelId="{FE9D3862-5467-3D42-9BAF-A98426A3D30F}">
      <dgm:prSet phldrT="[文字]"/>
      <dgm:spPr/>
      <dgm:t>
        <a:bodyPr/>
        <a:lstStyle/>
        <a:p>
          <a:r>
            <a:rPr lang="zh-TW" altLang="en-US" dirty="0">
              <a:latin typeface="SimHei" charset="-122"/>
              <a:ea typeface="SimHei" charset="-122"/>
              <a:cs typeface="SimHei" charset="-122"/>
            </a:rPr>
            <a:t>特殊器材</a:t>
          </a:r>
        </a:p>
      </dgm:t>
    </dgm:pt>
    <dgm:pt modelId="{C5074DEF-0182-E544-AA5A-CA4D385702C0}" type="parTrans" cxnId="{BA11AD07-CC57-3A45-A3B7-861819354C34}">
      <dgm:prSet/>
      <dgm:spPr/>
      <dgm:t>
        <a:bodyPr/>
        <a:lstStyle/>
        <a:p>
          <a:endParaRPr lang="zh-TW" altLang="en-US">
            <a:latin typeface="SimHei" charset="-122"/>
            <a:ea typeface="SimHei" charset="-122"/>
            <a:cs typeface="SimHei" charset="-122"/>
          </a:endParaRPr>
        </a:p>
      </dgm:t>
    </dgm:pt>
    <dgm:pt modelId="{7EF12628-0B5C-AA47-9E80-830FE279C7EB}" type="sibTrans" cxnId="{BA11AD07-CC57-3A45-A3B7-861819354C34}">
      <dgm:prSet/>
      <dgm:spPr/>
      <dgm:t>
        <a:bodyPr/>
        <a:lstStyle/>
        <a:p>
          <a:endParaRPr lang="zh-TW" altLang="en-US">
            <a:latin typeface="SimHei" charset="-122"/>
            <a:ea typeface="SimHei" charset="-122"/>
            <a:cs typeface="SimHei" charset="-122"/>
          </a:endParaRPr>
        </a:p>
      </dgm:t>
    </dgm:pt>
    <dgm:pt modelId="{9A764971-ADD4-0D46-9FEF-81B2AE3B00FA}">
      <dgm:prSet/>
      <dgm:spPr/>
      <dgm:t>
        <a:bodyPr/>
        <a:lstStyle/>
        <a:p>
          <a:r>
            <a:rPr lang="zh-TW" altLang="en-US" dirty="0">
              <a:latin typeface="SimHei" charset="-122"/>
              <a:ea typeface="SimHei" charset="-122"/>
              <a:cs typeface="SimHei" charset="-122"/>
            </a:rPr>
            <a:t>活動簡化</a:t>
          </a:r>
        </a:p>
      </dgm:t>
    </dgm:pt>
    <dgm:pt modelId="{F6FC1696-B51E-594D-AC9A-2172D7EE3475}" type="parTrans" cxnId="{5C5D2FDC-7BCF-B744-A629-823C2BD7C338}">
      <dgm:prSet/>
      <dgm:spPr/>
      <dgm:t>
        <a:bodyPr/>
        <a:lstStyle/>
        <a:p>
          <a:endParaRPr lang="zh-TW" altLang="en-US">
            <a:latin typeface="SimHei" charset="-122"/>
            <a:ea typeface="SimHei" charset="-122"/>
            <a:cs typeface="SimHei" charset="-122"/>
          </a:endParaRPr>
        </a:p>
      </dgm:t>
    </dgm:pt>
    <dgm:pt modelId="{85F35765-0040-0E43-AC6D-52FD121E47D5}" type="sibTrans" cxnId="{5C5D2FDC-7BCF-B744-A629-823C2BD7C338}">
      <dgm:prSet/>
      <dgm:spPr/>
      <dgm:t>
        <a:bodyPr/>
        <a:lstStyle/>
        <a:p>
          <a:endParaRPr lang="zh-TW" altLang="en-US">
            <a:latin typeface="SimHei" charset="-122"/>
            <a:ea typeface="SimHei" charset="-122"/>
            <a:cs typeface="SimHei" charset="-122"/>
          </a:endParaRPr>
        </a:p>
      </dgm:t>
    </dgm:pt>
    <dgm:pt modelId="{D6E3791A-F0EF-CE44-AD66-EA28D787C8AE}">
      <dgm:prSet/>
      <dgm:spPr/>
      <dgm:t>
        <a:bodyPr/>
        <a:lstStyle/>
        <a:p>
          <a:r>
            <a:rPr lang="zh-TW" altLang="en-US" dirty="0">
              <a:latin typeface="SimHei" charset="-122"/>
              <a:ea typeface="SimHei" charset="-122"/>
              <a:cs typeface="SimHei" charset="-122"/>
            </a:rPr>
            <a:t>隱性支持</a:t>
          </a:r>
        </a:p>
      </dgm:t>
    </dgm:pt>
    <dgm:pt modelId="{89BC1047-7F4A-9041-8EEB-B9568F1CD4D2}" type="parTrans" cxnId="{586559CD-ADE0-DE49-921D-1F1A0EE8F455}">
      <dgm:prSet/>
      <dgm:spPr/>
      <dgm:t>
        <a:bodyPr/>
        <a:lstStyle/>
        <a:p>
          <a:endParaRPr lang="zh-TW" altLang="en-US">
            <a:latin typeface="SimHei" charset="-122"/>
            <a:ea typeface="SimHei" charset="-122"/>
            <a:cs typeface="SimHei" charset="-122"/>
          </a:endParaRPr>
        </a:p>
      </dgm:t>
    </dgm:pt>
    <dgm:pt modelId="{3FC3BAFF-A72A-2940-99EB-2DB47D999FAA}" type="sibTrans" cxnId="{586559CD-ADE0-DE49-921D-1F1A0EE8F455}">
      <dgm:prSet/>
      <dgm:spPr/>
      <dgm:t>
        <a:bodyPr/>
        <a:lstStyle/>
        <a:p>
          <a:endParaRPr lang="zh-TW" altLang="en-US">
            <a:latin typeface="SimHei" charset="-122"/>
            <a:ea typeface="SimHei" charset="-122"/>
            <a:cs typeface="SimHei" charset="-122"/>
          </a:endParaRPr>
        </a:p>
      </dgm:t>
    </dgm:pt>
    <dgm:pt modelId="{4C03234B-820D-D24E-96D2-7AB3120B0A1A}">
      <dgm:prSet/>
      <dgm:spPr/>
      <dgm:t>
        <a:bodyPr/>
        <a:lstStyle/>
        <a:p>
          <a:r>
            <a:rPr lang="zh-TW" altLang="en-US" dirty="0">
              <a:latin typeface="SimHei" charset="-122"/>
              <a:ea typeface="SimHei" charset="-122"/>
              <a:cs typeface="SimHei" charset="-122"/>
            </a:rPr>
            <a:t>成人支持</a:t>
          </a:r>
        </a:p>
      </dgm:t>
    </dgm:pt>
    <dgm:pt modelId="{B46EC248-233E-4342-BE54-3F3B24BB355A}" type="parTrans" cxnId="{7121DEBC-7D82-3E43-884C-672DFD8D9F23}">
      <dgm:prSet/>
      <dgm:spPr/>
      <dgm:t>
        <a:bodyPr/>
        <a:lstStyle/>
        <a:p>
          <a:endParaRPr lang="zh-TW" altLang="en-US">
            <a:latin typeface="SimHei" charset="-122"/>
            <a:ea typeface="SimHei" charset="-122"/>
            <a:cs typeface="SimHei" charset="-122"/>
          </a:endParaRPr>
        </a:p>
      </dgm:t>
    </dgm:pt>
    <dgm:pt modelId="{DAE2F0F5-C7D2-F744-A6A1-B3F5C829409A}" type="sibTrans" cxnId="{7121DEBC-7D82-3E43-884C-672DFD8D9F23}">
      <dgm:prSet/>
      <dgm:spPr/>
      <dgm:t>
        <a:bodyPr/>
        <a:lstStyle/>
        <a:p>
          <a:endParaRPr lang="zh-TW" altLang="en-US">
            <a:latin typeface="SimHei" charset="-122"/>
            <a:ea typeface="SimHei" charset="-122"/>
            <a:cs typeface="SimHei" charset="-122"/>
          </a:endParaRPr>
        </a:p>
      </dgm:t>
    </dgm:pt>
    <dgm:pt modelId="{ABE5F116-2A6F-6949-9215-7A315AC7F1BD}">
      <dgm:prSet/>
      <dgm:spPr/>
      <dgm:t>
        <a:bodyPr/>
        <a:lstStyle/>
        <a:p>
          <a:r>
            <a:rPr lang="zh-TW" altLang="en-US" dirty="0">
              <a:latin typeface="SimHei" charset="-122"/>
              <a:ea typeface="SimHei" charset="-122"/>
              <a:cs typeface="SimHei" charset="-122"/>
            </a:rPr>
            <a:t>同儕支持</a:t>
          </a:r>
        </a:p>
      </dgm:t>
    </dgm:pt>
    <dgm:pt modelId="{AABB711A-9249-234A-B4FA-CD08AA872983}" type="parTrans" cxnId="{D4388425-8BC9-0749-A11F-D82BF62E0A61}">
      <dgm:prSet/>
      <dgm:spPr/>
      <dgm:t>
        <a:bodyPr/>
        <a:lstStyle/>
        <a:p>
          <a:endParaRPr lang="zh-TW" altLang="en-US">
            <a:latin typeface="SimHei" charset="-122"/>
            <a:ea typeface="SimHei" charset="-122"/>
            <a:cs typeface="SimHei" charset="-122"/>
          </a:endParaRPr>
        </a:p>
      </dgm:t>
    </dgm:pt>
    <dgm:pt modelId="{E4C1EE36-206F-5641-9A3B-F5942CDBEF28}" type="sibTrans" cxnId="{D4388425-8BC9-0749-A11F-D82BF62E0A61}">
      <dgm:prSet/>
      <dgm:spPr/>
      <dgm:t>
        <a:bodyPr/>
        <a:lstStyle/>
        <a:p>
          <a:endParaRPr lang="zh-TW" altLang="en-US">
            <a:latin typeface="SimHei" charset="-122"/>
            <a:ea typeface="SimHei" charset="-122"/>
            <a:cs typeface="SimHei" charset="-122"/>
          </a:endParaRPr>
        </a:p>
      </dgm:t>
    </dgm:pt>
    <dgm:pt modelId="{17C10E4D-AF23-CE48-B64B-066E21D9B1CD}" type="pres">
      <dgm:prSet presAssocID="{521F2C83-C083-D242-AAD9-087B6D0BB12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ED9123B-0DB4-7644-A0A7-2A5F36C0AC1B}" type="pres">
      <dgm:prSet presAssocID="{24D14C14-6C12-1544-A632-E5523CFF9472}" presName="centerShape" presStyleLbl="node0" presStyleIdx="0" presStyleCnt="1" custScaleX="132860" custScaleY="125541"/>
      <dgm:spPr/>
      <dgm:t>
        <a:bodyPr/>
        <a:lstStyle/>
        <a:p>
          <a:endParaRPr lang="zh-TW" altLang="en-US"/>
        </a:p>
      </dgm:t>
    </dgm:pt>
    <dgm:pt modelId="{EED7E795-6E18-E447-A140-564A035BBD28}" type="pres">
      <dgm:prSet presAssocID="{A5888817-5437-3E48-94AE-D9338C2E99B5}" presName="parTrans" presStyleLbl="sibTrans2D1" presStyleIdx="0" presStyleCnt="8"/>
      <dgm:spPr/>
      <dgm:t>
        <a:bodyPr/>
        <a:lstStyle/>
        <a:p>
          <a:endParaRPr lang="zh-TW" altLang="en-US"/>
        </a:p>
      </dgm:t>
    </dgm:pt>
    <dgm:pt modelId="{ACD11FAF-B717-4D40-AC08-A49AB184D731}" type="pres">
      <dgm:prSet presAssocID="{A5888817-5437-3E48-94AE-D9338C2E99B5}" presName="connectorText" presStyleLbl="sibTrans2D1" presStyleIdx="0" presStyleCnt="8"/>
      <dgm:spPr/>
      <dgm:t>
        <a:bodyPr/>
        <a:lstStyle/>
        <a:p>
          <a:endParaRPr lang="zh-TW" altLang="en-US"/>
        </a:p>
      </dgm:t>
    </dgm:pt>
    <dgm:pt modelId="{C5F61544-36D4-8348-BC1E-78E415AA976D}" type="pres">
      <dgm:prSet presAssocID="{07926EDF-FBA7-CF43-A7FD-B49215525E51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1BB2847-6E69-DE4D-8AF3-0AF7F9C1D3C2}" type="pres">
      <dgm:prSet presAssocID="{1106A927-57FD-CE48-9A06-B5757AE8BFCB}" presName="parTrans" presStyleLbl="sibTrans2D1" presStyleIdx="1" presStyleCnt="8"/>
      <dgm:spPr/>
      <dgm:t>
        <a:bodyPr/>
        <a:lstStyle/>
        <a:p>
          <a:endParaRPr lang="zh-TW" altLang="en-US"/>
        </a:p>
      </dgm:t>
    </dgm:pt>
    <dgm:pt modelId="{1C28CD50-5EE8-EF46-870C-F1328C327B84}" type="pres">
      <dgm:prSet presAssocID="{1106A927-57FD-CE48-9A06-B5757AE8BFCB}" presName="connectorText" presStyleLbl="sibTrans2D1" presStyleIdx="1" presStyleCnt="8"/>
      <dgm:spPr/>
      <dgm:t>
        <a:bodyPr/>
        <a:lstStyle/>
        <a:p>
          <a:endParaRPr lang="zh-TW" altLang="en-US"/>
        </a:p>
      </dgm:t>
    </dgm:pt>
    <dgm:pt modelId="{FD115F31-D052-704D-9A9A-573A233DA5AC}" type="pres">
      <dgm:prSet presAssocID="{6B003A25-5EEA-264A-BFAE-FDB07C49A4C5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3654A3F-DF9C-FB4C-A47E-C6B311AD15AB}" type="pres">
      <dgm:prSet presAssocID="{AED6C4DE-AAAA-2E42-8180-716D0FCBEB62}" presName="parTrans" presStyleLbl="sibTrans2D1" presStyleIdx="2" presStyleCnt="8"/>
      <dgm:spPr/>
      <dgm:t>
        <a:bodyPr/>
        <a:lstStyle/>
        <a:p>
          <a:endParaRPr lang="zh-TW" altLang="en-US"/>
        </a:p>
      </dgm:t>
    </dgm:pt>
    <dgm:pt modelId="{F733F782-3C8A-DE4A-A0C8-519FA404B524}" type="pres">
      <dgm:prSet presAssocID="{AED6C4DE-AAAA-2E42-8180-716D0FCBEB62}" presName="connectorText" presStyleLbl="sibTrans2D1" presStyleIdx="2" presStyleCnt="8"/>
      <dgm:spPr/>
      <dgm:t>
        <a:bodyPr/>
        <a:lstStyle/>
        <a:p>
          <a:endParaRPr lang="zh-TW" altLang="en-US"/>
        </a:p>
      </dgm:t>
    </dgm:pt>
    <dgm:pt modelId="{568FCEFB-5AEF-2947-9F90-78370909B51D}" type="pres">
      <dgm:prSet presAssocID="{3E78BCDE-F6C9-7F4E-AE48-E4CCBCF63498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64B9EE-0BF3-D74F-A64A-E8F9655C570C}" type="pres">
      <dgm:prSet presAssocID="{C5074DEF-0182-E544-AA5A-CA4D385702C0}" presName="parTrans" presStyleLbl="sibTrans2D1" presStyleIdx="3" presStyleCnt="8"/>
      <dgm:spPr/>
      <dgm:t>
        <a:bodyPr/>
        <a:lstStyle/>
        <a:p>
          <a:endParaRPr lang="zh-TW" altLang="en-US"/>
        </a:p>
      </dgm:t>
    </dgm:pt>
    <dgm:pt modelId="{2C1E4D57-708A-9040-ADC5-B9C0B47D4084}" type="pres">
      <dgm:prSet presAssocID="{C5074DEF-0182-E544-AA5A-CA4D385702C0}" presName="connectorText" presStyleLbl="sibTrans2D1" presStyleIdx="3" presStyleCnt="8"/>
      <dgm:spPr/>
      <dgm:t>
        <a:bodyPr/>
        <a:lstStyle/>
        <a:p>
          <a:endParaRPr lang="zh-TW" altLang="en-US"/>
        </a:p>
      </dgm:t>
    </dgm:pt>
    <dgm:pt modelId="{991B2502-3282-0844-B091-91F6F1A35D6F}" type="pres">
      <dgm:prSet presAssocID="{FE9D3862-5467-3D42-9BAF-A98426A3D30F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4C1645A-8EFD-3946-B26B-BBAF4C4C56CB}" type="pres">
      <dgm:prSet presAssocID="{F6FC1696-B51E-594D-AC9A-2172D7EE3475}" presName="parTrans" presStyleLbl="sibTrans2D1" presStyleIdx="4" presStyleCnt="8"/>
      <dgm:spPr/>
      <dgm:t>
        <a:bodyPr/>
        <a:lstStyle/>
        <a:p>
          <a:endParaRPr lang="zh-TW" altLang="en-US"/>
        </a:p>
      </dgm:t>
    </dgm:pt>
    <dgm:pt modelId="{07E4BBCF-6CC1-7F45-8EAF-66AE00BBA160}" type="pres">
      <dgm:prSet presAssocID="{F6FC1696-B51E-594D-AC9A-2172D7EE3475}" presName="connectorText" presStyleLbl="sibTrans2D1" presStyleIdx="4" presStyleCnt="8"/>
      <dgm:spPr/>
      <dgm:t>
        <a:bodyPr/>
        <a:lstStyle/>
        <a:p>
          <a:endParaRPr lang="zh-TW" altLang="en-US"/>
        </a:p>
      </dgm:t>
    </dgm:pt>
    <dgm:pt modelId="{E1A94A98-3EA8-B741-B0C0-68B6C4F1159C}" type="pres">
      <dgm:prSet presAssocID="{9A764971-ADD4-0D46-9FEF-81B2AE3B00FA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ACF427-8D36-2A4F-A6BB-7DC1FE4474A7}" type="pres">
      <dgm:prSet presAssocID="{89BC1047-7F4A-9041-8EEB-B9568F1CD4D2}" presName="parTrans" presStyleLbl="sibTrans2D1" presStyleIdx="5" presStyleCnt="8"/>
      <dgm:spPr/>
      <dgm:t>
        <a:bodyPr/>
        <a:lstStyle/>
        <a:p>
          <a:endParaRPr lang="zh-TW" altLang="en-US"/>
        </a:p>
      </dgm:t>
    </dgm:pt>
    <dgm:pt modelId="{66FCC070-CBE3-6442-93A1-651A2A90BDB7}" type="pres">
      <dgm:prSet presAssocID="{89BC1047-7F4A-9041-8EEB-B9568F1CD4D2}" presName="connectorText" presStyleLbl="sibTrans2D1" presStyleIdx="5" presStyleCnt="8"/>
      <dgm:spPr/>
      <dgm:t>
        <a:bodyPr/>
        <a:lstStyle/>
        <a:p>
          <a:endParaRPr lang="zh-TW" altLang="en-US"/>
        </a:p>
      </dgm:t>
    </dgm:pt>
    <dgm:pt modelId="{A9E99D6E-7BC7-DE4C-9A7B-D35CF57BBB5E}" type="pres">
      <dgm:prSet presAssocID="{D6E3791A-F0EF-CE44-AD66-EA28D787C8AE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25AC64-C682-3548-A6EE-6C786E689B08}" type="pres">
      <dgm:prSet presAssocID="{B46EC248-233E-4342-BE54-3F3B24BB355A}" presName="parTrans" presStyleLbl="sibTrans2D1" presStyleIdx="6" presStyleCnt="8"/>
      <dgm:spPr/>
      <dgm:t>
        <a:bodyPr/>
        <a:lstStyle/>
        <a:p>
          <a:endParaRPr lang="zh-TW" altLang="en-US"/>
        </a:p>
      </dgm:t>
    </dgm:pt>
    <dgm:pt modelId="{6A0C272F-B46D-4744-B728-FD872EE87FD8}" type="pres">
      <dgm:prSet presAssocID="{B46EC248-233E-4342-BE54-3F3B24BB355A}" presName="connectorText" presStyleLbl="sibTrans2D1" presStyleIdx="6" presStyleCnt="8"/>
      <dgm:spPr/>
      <dgm:t>
        <a:bodyPr/>
        <a:lstStyle/>
        <a:p>
          <a:endParaRPr lang="zh-TW" altLang="en-US"/>
        </a:p>
      </dgm:t>
    </dgm:pt>
    <dgm:pt modelId="{9D1ECF89-2BD0-6D48-8B6C-D0573660C89F}" type="pres">
      <dgm:prSet presAssocID="{4C03234B-820D-D24E-96D2-7AB3120B0A1A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6FF6036-9B72-AA41-9A24-B43FA5E81100}" type="pres">
      <dgm:prSet presAssocID="{AABB711A-9249-234A-B4FA-CD08AA872983}" presName="parTrans" presStyleLbl="sibTrans2D1" presStyleIdx="7" presStyleCnt="8"/>
      <dgm:spPr/>
      <dgm:t>
        <a:bodyPr/>
        <a:lstStyle/>
        <a:p>
          <a:endParaRPr lang="zh-TW" altLang="en-US"/>
        </a:p>
      </dgm:t>
    </dgm:pt>
    <dgm:pt modelId="{F5E671C9-0354-0646-B9FD-7AE7E238A48D}" type="pres">
      <dgm:prSet presAssocID="{AABB711A-9249-234A-B4FA-CD08AA872983}" presName="connectorText" presStyleLbl="sibTrans2D1" presStyleIdx="7" presStyleCnt="8"/>
      <dgm:spPr/>
      <dgm:t>
        <a:bodyPr/>
        <a:lstStyle/>
        <a:p>
          <a:endParaRPr lang="zh-TW" altLang="en-US"/>
        </a:p>
      </dgm:t>
    </dgm:pt>
    <dgm:pt modelId="{B3C128C9-6175-A148-94A4-E06D884DCD76}" type="pres">
      <dgm:prSet presAssocID="{ABE5F116-2A6F-6949-9215-7A315AC7F1BD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4388425-8BC9-0749-A11F-D82BF62E0A61}" srcId="{24D14C14-6C12-1544-A632-E5523CFF9472}" destId="{ABE5F116-2A6F-6949-9215-7A315AC7F1BD}" srcOrd="7" destOrd="0" parTransId="{AABB711A-9249-234A-B4FA-CD08AA872983}" sibTransId="{E4C1EE36-206F-5641-9A3B-F5942CDBEF28}"/>
    <dgm:cxn modelId="{326AF989-33C4-E941-9106-3E5726C50FB9}" type="presOf" srcId="{3E78BCDE-F6C9-7F4E-AE48-E4CCBCF63498}" destId="{568FCEFB-5AEF-2947-9F90-78370909B51D}" srcOrd="0" destOrd="0" presId="urn:microsoft.com/office/officeart/2005/8/layout/radial5"/>
    <dgm:cxn modelId="{2C9B19F4-5179-5740-96DA-8692E405BD64}" srcId="{24D14C14-6C12-1544-A632-E5523CFF9472}" destId="{6B003A25-5EEA-264A-BFAE-FDB07C49A4C5}" srcOrd="1" destOrd="0" parTransId="{1106A927-57FD-CE48-9A06-B5757AE8BFCB}" sibTransId="{BFEF9D75-2152-604B-8E5A-C666BE4D6C96}"/>
    <dgm:cxn modelId="{9A41DE50-8BAF-F548-99BE-DE2A5A08E6FB}" type="presOf" srcId="{D6E3791A-F0EF-CE44-AD66-EA28D787C8AE}" destId="{A9E99D6E-7BC7-DE4C-9A7B-D35CF57BBB5E}" srcOrd="0" destOrd="0" presId="urn:microsoft.com/office/officeart/2005/8/layout/radial5"/>
    <dgm:cxn modelId="{109A7B4C-31B9-6048-92FC-51F8A4CEFC08}" type="presOf" srcId="{24D14C14-6C12-1544-A632-E5523CFF9472}" destId="{CED9123B-0DB4-7644-A0A7-2A5F36C0AC1B}" srcOrd="0" destOrd="0" presId="urn:microsoft.com/office/officeart/2005/8/layout/radial5"/>
    <dgm:cxn modelId="{A6C9D42F-6541-5A4A-BE58-E6AF5C734B57}" type="presOf" srcId="{9A764971-ADD4-0D46-9FEF-81B2AE3B00FA}" destId="{E1A94A98-3EA8-B741-B0C0-68B6C4F1159C}" srcOrd="0" destOrd="0" presId="urn:microsoft.com/office/officeart/2005/8/layout/radial5"/>
    <dgm:cxn modelId="{BD67D98E-9A54-B546-92B5-F094930FF94C}" type="presOf" srcId="{89BC1047-7F4A-9041-8EEB-B9568F1CD4D2}" destId="{CBACF427-8D36-2A4F-A6BB-7DC1FE4474A7}" srcOrd="0" destOrd="0" presId="urn:microsoft.com/office/officeart/2005/8/layout/radial5"/>
    <dgm:cxn modelId="{4857B3EA-FCCD-634B-B698-26BCCA95F0D9}" type="presOf" srcId="{B46EC248-233E-4342-BE54-3F3B24BB355A}" destId="{EA25AC64-C682-3548-A6EE-6C786E689B08}" srcOrd="0" destOrd="0" presId="urn:microsoft.com/office/officeart/2005/8/layout/radial5"/>
    <dgm:cxn modelId="{457DECBB-6E87-0E48-A0C3-A974B204CD6A}" srcId="{24D14C14-6C12-1544-A632-E5523CFF9472}" destId="{3E78BCDE-F6C9-7F4E-AE48-E4CCBCF63498}" srcOrd="2" destOrd="0" parTransId="{AED6C4DE-AAAA-2E42-8180-716D0FCBEB62}" sibTransId="{C30B1895-721C-FA4A-85E2-1EE107E5F403}"/>
    <dgm:cxn modelId="{B53E8DA6-EC2A-F04E-9179-77302AF2FDB3}" type="presOf" srcId="{89BC1047-7F4A-9041-8EEB-B9568F1CD4D2}" destId="{66FCC070-CBE3-6442-93A1-651A2A90BDB7}" srcOrd="1" destOrd="0" presId="urn:microsoft.com/office/officeart/2005/8/layout/radial5"/>
    <dgm:cxn modelId="{5B8B58C0-F1F8-704E-B5F4-523882F6C652}" type="presOf" srcId="{B46EC248-233E-4342-BE54-3F3B24BB355A}" destId="{6A0C272F-B46D-4744-B728-FD872EE87FD8}" srcOrd="1" destOrd="0" presId="urn:microsoft.com/office/officeart/2005/8/layout/radial5"/>
    <dgm:cxn modelId="{D67C849E-CE8F-4849-B833-6287AFFB8299}" type="presOf" srcId="{A5888817-5437-3E48-94AE-D9338C2E99B5}" destId="{ACD11FAF-B717-4D40-AC08-A49AB184D731}" srcOrd="1" destOrd="0" presId="urn:microsoft.com/office/officeart/2005/8/layout/radial5"/>
    <dgm:cxn modelId="{18F18897-2D4C-FC49-A436-91961B92C149}" type="presOf" srcId="{C5074DEF-0182-E544-AA5A-CA4D385702C0}" destId="{7F64B9EE-0BF3-D74F-A64A-E8F9655C570C}" srcOrd="0" destOrd="0" presId="urn:microsoft.com/office/officeart/2005/8/layout/radial5"/>
    <dgm:cxn modelId="{A8AB50A8-2958-764E-8386-74E6DA950332}" type="presOf" srcId="{AED6C4DE-AAAA-2E42-8180-716D0FCBEB62}" destId="{B3654A3F-DF9C-FB4C-A47E-C6B311AD15AB}" srcOrd="0" destOrd="0" presId="urn:microsoft.com/office/officeart/2005/8/layout/radial5"/>
    <dgm:cxn modelId="{14548E63-82DA-DE4D-8DED-442B598D8740}" type="presOf" srcId="{1106A927-57FD-CE48-9A06-B5757AE8BFCB}" destId="{1C28CD50-5EE8-EF46-870C-F1328C327B84}" srcOrd="1" destOrd="0" presId="urn:microsoft.com/office/officeart/2005/8/layout/radial5"/>
    <dgm:cxn modelId="{4544C1E6-B47C-424D-B3A2-13321CC4A7EC}" srcId="{24D14C14-6C12-1544-A632-E5523CFF9472}" destId="{07926EDF-FBA7-CF43-A7FD-B49215525E51}" srcOrd="0" destOrd="0" parTransId="{A5888817-5437-3E48-94AE-D9338C2E99B5}" sibTransId="{E2A399BB-AC01-9E49-9708-B7467430C9F7}"/>
    <dgm:cxn modelId="{B833E1BD-1AE9-C24A-96DB-07CF0324FBEF}" type="presOf" srcId="{F6FC1696-B51E-594D-AC9A-2172D7EE3475}" destId="{07E4BBCF-6CC1-7F45-8EAF-66AE00BBA160}" srcOrd="1" destOrd="0" presId="urn:microsoft.com/office/officeart/2005/8/layout/radial5"/>
    <dgm:cxn modelId="{9B7F00F6-2729-C54D-8311-CCDB4082EE9B}" type="presOf" srcId="{521F2C83-C083-D242-AAD9-087B6D0BB124}" destId="{17C10E4D-AF23-CE48-B64B-066E21D9B1CD}" srcOrd="0" destOrd="0" presId="urn:microsoft.com/office/officeart/2005/8/layout/radial5"/>
    <dgm:cxn modelId="{5E37C54D-98C3-2947-8700-E2F1417F4CF9}" type="presOf" srcId="{07926EDF-FBA7-CF43-A7FD-B49215525E51}" destId="{C5F61544-36D4-8348-BC1E-78E415AA976D}" srcOrd="0" destOrd="0" presId="urn:microsoft.com/office/officeart/2005/8/layout/radial5"/>
    <dgm:cxn modelId="{504A590A-3ADF-2E4A-B8AF-CCEB87B9EA4C}" type="presOf" srcId="{C5074DEF-0182-E544-AA5A-CA4D385702C0}" destId="{2C1E4D57-708A-9040-ADC5-B9C0B47D4084}" srcOrd="1" destOrd="0" presId="urn:microsoft.com/office/officeart/2005/8/layout/radial5"/>
    <dgm:cxn modelId="{BA11AD07-CC57-3A45-A3B7-861819354C34}" srcId="{24D14C14-6C12-1544-A632-E5523CFF9472}" destId="{FE9D3862-5467-3D42-9BAF-A98426A3D30F}" srcOrd="3" destOrd="0" parTransId="{C5074DEF-0182-E544-AA5A-CA4D385702C0}" sibTransId="{7EF12628-0B5C-AA47-9E80-830FE279C7EB}"/>
    <dgm:cxn modelId="{29F06E5C-2094-424F-97D3-A70C3D890FE4}" srcId="{521F2C83-C083-D242-AAD9-087B6D0BB124}" destId="{24D14C14-6C12-1544-A632-E5523CFF9472}" srcOrd="0" destOrd="0" parTransId="{38E6D167-13C4-D44F-B3C3-D2AA8D2FC66C}" sibTransId="{C1B1F48F-9BB3-A842-9F0D-DC56C3092BA4}"/>
    <dgm:cxn modelId="{556DDF22-CA5A-424A-8393-65AE6BE0C1D5}" type="presOf" srcId="{4C03234B-820D-D24E-96D2-7AB3120B0A1A}" destId="{9D1ECF89-2BD0-6D48-8B6C-D0573660C89F}" srcOrd="0" destOrd="0" presId="urn:microsoft.com/office/officeart/2005/8/layout/radial5"/>
    <dgm:cxn modelId="{3DF0B049-1EAC-FB47-A8F2-1C7D7433EBFA}" type="presOf" srcId="{AABB711A-9249-234A-B4FA-CD08AA872983}" destId="{F5E671C9-0354-0646-B9FD-7AE7E238A48D}" srcOrd="1" destOrd="0" presId="urn:microsoft.com/office/officeart/2005/8/layout/radial5"/>
    <dgm:cxn modelId="{3884B4E8-1BB6-5040-8817-77B3ECB43DAB}" type="presOf" srcId="{AED6C4DE-AAAA-2E42-8180-716D0FCBEB62}" destId="{F733F782-3C8A-DE4A-A0C8-519FA404B524}" srcOrd="1" destOrd="0" presId="urn:microsoft.com/office/officeart/2005/8/layout/radial5"/>
    <dgm:cxn modelId="{5C5D2FDC-7BCF-B744-A629-823C2BD7C338}" srcId="{24D14C14-6C12-1544-A632-E5523CFF9472}" destId="{9A764971-ADD4-0D46-9FEF-81B2AE3B00FA}" srcOrd="4" destOrd="0" parTransId="{F6FC1696-B51E-594D-AC9A-2172D7EE3475}" sibTransId="{85F35765-0040-0E43-AC6D-52FD121E47D5}"/>
    <dgm:cxn modelId="{747A7116-0432-1847-ACA1-B4284A2AAEBD}" type="presOf" srcId="{F6FC1696-B51E-594D-AC9A-2172D7EE3475}" destId="{84C1645A-8EFD-3946-B26B-BBAF4C4C56CB}" srcOrd="0" destOrd="0" presId="urn:microsoft.com/office/officeart/2005/8/layout/radial5"/>
    <dgm:cxn modelId="{16778A98-ECEA-4848-AC58-94025003AC76}" type="presOf" srcId="{6B003A25-5EEA-264A-BFAE-FDB07C49A4C5}" destId="{FD115F31-D052-704D-9A9A-573A233DA5AC}" srcOrd="0" destOrd="0" presId="urn:microsoft.com/office/officeart/2005/8/layout/radial5"/>
    <dgm:cxn modelId="{B153D959-D0DB-874E-BB01-D001B5EB4E15}" type="presOf" srcId="{A5888817-5437-3E48-94AE-D9338C2E99B5}" destId="{EED7E795-6E18-E447-A140-564A035BBD28}" srcOrd="0" destOrd="0" presId="urn:microsoft.com/office/officeart/2005/8/layout/radial5"/>
    <dgm:cxn modelId="{A9D20BE3-7E97-7A4B-A9E6-2BB49593A174}" type="presOf" srcId="{ABE5F116-2A6F-6949-9215-7A315AC7F1BD}" destId="{B3C128C9-6175-A148-94A4-E06D884DCD76}" srcOrd="0" destOrd="0" presId="urn:microsoft.com/office/officeart/2005/8/layout/radial5"/>
    <dgm:cxn modelId="{7121DEBC-7D82-3E43-884C-672DFD8D9F23}" srcId="{24D14C14-6C12-1544-A632-E5523CFF9472}" destId="{4C03234B-820D-D24E-96D2-7AB3120B0A1A}" srcOrd="6" destOrd="0" parTransId="{B46EC248-233E-4342-BE54-3F3B24BB355A}" sibTransId="{DAE2F0F5-C7D2-F744-A6A1-B3F5C829409A}"/>
    <dgm:cxn modelId="{F682A82E-1172-5D41-AE4B-FDD1C2C5E4EB}" type="presOf" srcId="{1106A927-57FD-CE48-9A06-B5757AE8BFCB}" destId="{11BB2847-6E69-DE4D-8AF3-0AF7F9C1D3C2}" srcOrd="0" destOrd="0" presId="urn:microsoft.com/office/officeart/2005/8/layout/radial5"/>
    <dgm:cxn modelId="{586559CD-ADE0-DE49-921D-1F1A0EE8F455}" srcId="{24D14C14-6C12-1544-A632-E5523CFF9472}" destId="{D6E3791A-F0EF-CE44-AD66-EA28D787C8AE}" srcOrd="5" destOrd="0" parTransId="{89BC1047-7F4A-9041-8EEB-B9568F1CD4D2}" sibTransId="{3FC3BAFF-A72A-2940-99EB-2DB47D999FAA}"/>
    <dgm:cxn modelId="{C7DE785F-9187-E54A-AEE9-450DB2597C52}" type="presOf" srcId="{AABB711A-9249-234A-B4FA-CD08AA872983}" destId="{06FF6036-9B72-AA41-9A24-B43FA5E81100}" srcOrd="0" destOrd="0" presId="urn:microsoft.com/office/officeart/2005/8/layout/radial5"/>
    <dgm:cxn modelId="{4DD517DE-1E9C-6F47-9461-7F1496CF5251}" type="presOf" srcId="{FE9D3862-5467-3D42-9BAF-A98426A3D30F}" destId="{991B2502-3282-0844-B091-91F6F1A35D6F}" srcOrd="0" destOrd="0" presId="urn:microsoft.com/office/officeart/2005/8/layout/radial5"/>
    <dgm:cxn modelId="{4FD7B271-B925-1442-94B1-81AD84E04D50}" type="presParOf" srcId="{17C10E4D-AF23-CE48-B64B-066E21D9B1CD}" destId="{CED9123B-0DB4-7644-A0A7-2A5F36C0AC1B}" srcOrd="0" destOrd="0" presId="urn:microsoft.com/office/officeart/2005/8/layout/radial5"/>
    <dgm:cxn modelId="{7F25218E-5D86-E94E-B1FA-B0130F5F82EC}" type="presParOf" srcId="{17C10E4D-AF23-CE48-B64B-066E21D9B1CD}" destId="{EED7E795-6E18-E447-A140-564A035BBD28}" srcOrd="1" destOrd="0" presId="urn:microsoft.com/office/officeart/2005/8/layout/radial5"/>
    <dgm:cxn modelId="{4993C145-B039-9241-A922-64CE1811C0B4}" type="presParOf" srcId="{EED7E795-6E18-E447-A140-564A035BBD28}" destId="{ACD11FAF-B717-4D40-AC08-A49AB184D731}" srcOrd="0" destOrd="0" presId="urn:microsoft.com/office/officeart/2005/8/layout/radial5"/>
    <dgm:cxn modelId="{54D716B5-4BE8-1740-A5FA-3C45C896C38E}" type="presParOf" srcId="{17C10E4D-AF23-CE48-B64B-066E21D9B1CD}" destId="{C5F61544-36D4-8348-BC1E-78E415AA976D}" srcOrd="2" destOrd="0" presId="urn:microsoft.com/office/officeart/2005/8/layout/radial5"/>
    <dgm:cxn modelId="{2EB16257-6AE3-D646-8CC2-48E716D374E6}" type="presParOf" srcId="{17C10E4D-AF23-CE48-B64B-066E21D9B1CD}" destId="{11BB2847-6E69-DE4D-8AF3-0AF7F9C1D3C2}" srcOrd="3" destOrd="0" presId="urn:microsoft.com/office/officeart/2005/8/layout/radial5"/>
    <dgm:cxn modelId="{B95F8EF5-ABDE-7640-9B9A-1014BF7C6835}" type="presParOf" srcId="{11BB2847-6E69-DE4D-8AF3-0AF7F9C1D3C2}" destId="{1C28CD50-5EE8-EF46-870C-F1328C327B84}" srcOrd="0" destOrd="0" presId="urn:microsoft.com/office/officeart/2005/8/layout/radial5"/>
    <dgm:cxn modelId="{AF8DABE4-57C7-0243-AE3A-722580DB3E73}" type="presParOf" srcId="{17C10E4D-AF23-CE48-B64B-066E21D9B1CD}" destId="{FD115F31-D052-704D-9A9A-573A233DA5AC}" srcOrd="4" destOrd="0" presId="urn:microsoft.com/office/officeart/2005/8/layout/radial5"/>
    <dgm:cxn modelId="{26501476-3ACC-6041-9A1D-5DA8B76385F1}" type="presParOf" srcId="{17C10E4D-AF23-CE48-B64B-066E21D9B1CD}" destId="{B3654A3F-DF9C-FB4C-A47E-C6B311AD15AB}" srcOrd="5" destOrd="0" presId="urn:microsoft.com/office/officeart/2005/8/layout/radial5"/>
    <dgm:cxn modelId="{ADBC180B-715D-BE49-8B74-E0FC53046912}" type="presParOf" srcId="{B3654A3F-DF9C-FB4C-A47E-C6B311AD15AB}" destId="{F733F782-3C8A-DE4A-A0C8-519FA404B524}" srcOrd="0" destOrd="0" presId="urn:microsoft.com/office/officeart/2005/8/layout/radial5"/>
    <dgm:cxn modelId="{1A7EFC27-1646-8E40-BC09-C6DD705409E4}" type="presParOf" srcId="{17C10E4D-AF23-CE48-B64B-066E21D9B1CD}" destId="{568FCEFB-5AEF-2947-9F90-78370909B51D}" srcOrd="6" destOrd="0" presId="urn:microsoft.com/office/officeart/2005/8/layout/radial5"/>
    <dgm:cxn modelId="{6D5EE8A2-974B-D842-87E5-C2BC19E6E796}" type="presParOf" srcId="{17C10E4D-AF23-CE48-B64B-066E21D9B1CD}" destId="{7F64B9EE-0BF3-D74F-A64A-E8F9655C570C}" srcOrd="7" destOrd="0" presId="urn:microsoft.com/office/officeart/2005/8/layout/radial5"/>
    <dgm:cxn modelId="{9FFDAC36-D1CE-0146-A462-74528FE018D1}" type="presParOf" srcId="{7F64B9EE-0BF3-D74F-A64A-E8F9655C570C}" destId="{2C1E4D57-708A-9040-ADC5-B9C0B47D4084}" srcOrd="0" destOrd="0" presId="urn:microsoft.com/office/officeart/2005/8/layout/radial5"/>
    <dgm:cxn modelId="{ABD7A99D-848F-1543-9118-65F36184DB0D}" type="presParOf" srcId="{17C10E4D-AF23-CE48-B64B-066E21D9B1CD}" destId="{991B2502-3282-0844-B091-91F6F1A35D6F}" srcOrd="8" destOrd="0" presId="urn:microsoft.com/office/officeart/2005/8/layout/radial5"/>
    <dgm:cxn modelId="{BD656476-8C85-0848-8C6B-36D661E65E96}" type="presParOf" srcId="{17C10E4D-AF23-CE48-B64B-066E21D9B1CD}" destId="{84C1645A-8EFD-3946-B26B-BBAF4C4C56CB}" srcOrd="9" destOrd="0" presId="urn:microsoft.com/office/officeart/2005/8/layout/radial5"/>
    <dgm:cxn modelId="{A7EE67B9-6E6B-9543-9296-9EBC12CE0777}" type="presParOf" srcId="{84C1645A-8EFD-3946-B26B-BBAF4C4C56CB}" destId="{07E4BBCF-6CC1-7F45-8EAF-66AE00BBA160}" srcOrd="0" destOrd="0" presId="urn:microsoft.com/office/officeart/2005/8/layout/radial5"/>
    <dgm:cxn modelId="{45E1A826-13A9-6C4C-9E66-27A94967E0A7}" type="presParOf" srcId="{17C10E4D-AF23-CE48-B64B-066E21D9B1CD}" destId="{E1A94A98-3EA8-B741-B0C0-68B6C4F1159C}" srcOrd="10" destOrd="0" presId="urn:microsoft.com/office/officeart/2005/8/layout/radial5"/>
    <dgm:cxn modelId="{61B6AD76-35E8-F842-BE2C-DBD3235FD736}" type="presParOf" srcId="{17C10E4D-AF23-CE48-B64B-066E21D9B1CD}" destId="{CBACF427-8D36-2A4F-A6BB-7DC1FE4474A7}" srcOrd="11" destOrd="0" presId="urn:microsoft.com/office/officeart/2005/8/layout/radial5"/>
    <dgm:cxn modelId="{DBDD281E-0434-A84F-A5EB-E0BEA676A5AB}" type="presParOf" srcId="{CBACF427-8D36-2A4F-A6BB-7DC1FE4474A7}" destId="{66FCC070-CBE3-6442-93A1-651A2A90BDB7}" srcOrd="0" destOrd="0" presId="urn:microsoft.com/office/officeart/2005/8/layout/radial5"/>
    <dgm:cxn modelId="{979F93D7-B954-7049-9C9C-D2BAD6FC19D4}" type="presParOf" srcId="{17C10E4D-AF23-CE48-B64B-066E21D9B1CD}" destId="{A9E99D6E-7BC7-DE4C-9A7B-D35CF57BBB5E}" srcOrd="12" destOrd="0" presId="urn:microsoft.com/office/officeart/2005/8/layout/radial5"/>
    <dgm:cxn modelId="{5BCC07DC-8BCD-7F4A-A326-F54D8A673787}" type="presParOf" srcId="{17C10E4D-AF23-CE48-B64B-066E21D9B1CD}" destId="{EA25AC64-C682-3548-A6EE-6C786E689B08}" srcOrd="13" destOrd="0" presId="urn:microsoft.com/office/officeart/2005/8/layout/radial5"/>
    <dgm:cxn modelId="{09DE93E5-656A-4D45-8AC6-9D4AFA040F45}" type="presParOf" srcId="{EA25AC64-C682-3548-A6EE-6C786E689B08}" destId="{6A0C272F-B46D-4744-B728-FD872EE87FD8}" srcOrd="0" destOrd="0" presId="urn:microsoft.com/office/officeart/2005/8/layout/radial5"/>
    <dgm:cxn modelId="{B7F85D79-F48A-8949-98B5-3B30566D4AEF}" type="presParOf" srcId="{17C10E4D-AF23-CE48-B64B-066E21D9B1CD}" destId="{9D1ECF89-2BD0-6D48-8B6C-D0573660C89F}" srcOrd="14" destOrd="0" presId="urn:microsoft.com/office/officeart/2005/8/layout/radial5"/>
    <dgm:cxn modelId="{54DD0F3A-DE71-EF4B-BA89-E0A14D941E10}" type="presParOf" srcId="{17C10E4D-AF23-CE48-B64B-066E21D9B1CD}" destId="{06FF6036-9B72-AA41-9A24-B43FA5E81100}" srcOrd="15" destOrd="0" presId="urn:microsoft.com/office/officeart/2005/8/layout/radial5"/>
    <dgm:cxn modelId="{017CE09D-CA09-A341-8821-7EE3AAAB77A1}" type="presParOf" srcId="{06FF6036-9B72-AA41-9A24-B43FA5E81100}" destId="{F5E671C9-0354-0646-B9FD-7AE7E238A48D}" srcOrd="0" destOrd="0" presId="urn:microsoft.com/office/officeart/2005/8/layout/radial5"/>
    <dgm:cxn modelId="{328ADAED-D76F-6A40-9E80-2838B318AD6C}" type="presParOf" srcId="{17C10E4D-AF23-CE48-B64B-066E21D9B1CD}" destId="{B3C128C9-6175-A148-94A4-E06D884DCD76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10668-721A-5549-ABD6-E0200A88CB28}">
      <dsp:nvSpPr>
        <dsp:cNvPr id="0" name=""/>
        <dsp:cNvSpPr/>
      </dsp:nvSpPr>
      <dsp:spPr>
        <a:xfrm rot="5400000">
          <a:off x="-193348" y="337875"/>
          <a:ext cx="1288988" cy="902291"/>
        </a:xfrm>
        <a:prstGeom prst="chevron">
          <a:avLst/>
        </a:prstGeom>
        <a:gradFill rotWithShape="0">
          <a:gsLst>
            <a:gs pos="96000">
              <a:srgbClr val="8CC5DF"/>
            </a:gs>
            <a:gs pos="99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4/18</a:t>
          </a:r>
          <a:endParaRPr lang="zh-TW" altLang="en-US" sz="17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" y="595673"/>
        <a:ext cx="902291" cy="386697"/>
      </dsp:txXfrm>
    </dsp:sp>
    <dsp:sp modelId="{7EADEAB7-4CCC-E049-8D14-A1BE3BB6630B}">
      <dsp:nvSpPr>
        <dsp:cNvPr id="0" name=""/>
        <dsp:cNvSpPr/>
      </dsp:nvSpPr>
      <dsp:spPr>
        <a:xfrm rot="5400000">
          <a:off x="4000693" y="-3028601"/>
          <a:ext cx="1028903" cy="72257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介紹（成員、社群旨意、運作方式、預期目標</a:t>
          </a:r>
          <a:r>
            <a:rPr lang="mr-IN" altLang="zh-TW" sz="18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…</a:t>
          </a:r>
          <a:r>
            <a:rPr lang="en-US" altLang="zh-TW" sz="18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)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SimHei" charset="-122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Ｇ</a:t>
          </a:r>
          <a:r>
            <a:rPr lang="en-US" altLang="zh-TW" sz="1800" b="1" kern="1200" dirty="0" err="1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oogle</a:t>
          </a:r>
          <a:r>
            <a:rPr lang="en-US" altLang="zh-TW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 Handouts Meet </a:t>
          </a:r>
          <a:r>
            <a:rPr lang="zh-TW" altLang="en-US" sz="1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教學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個人省思紀錄分享與回饋</a:t>
          </a:r>
        </a:p>
      </dsp:txBody>
      <dsp:txXfrm rot="-5400000">
        <a:off x="902291" y="120028"/>
        <a:ext cx="7175481" cy="928449"/>
      </dsp:txXfrm>
    </dsp:sp>
    <dsp:sp modelId="{67D31CFA-2D18-A14D-ABF4-021D385E12B2}">
      <dsp:nvSpPr>
        <dsp:cNvPr id="0" name=""/>
        <dsp:cNvSpPr/>
      </dsp:nvSpPr>
      <dsp:spPr>
        <a:xfrm rot="5400000">
          <a:off x="-193348" y="1522994"/>
          <a:ext cx="1288988" cy="902291"/>
        </a:xfrm>
        <a:prstGeom prst="chevron">
          <a:avLst/>
        </a:prstGeom>
        <a:gradFill rotWithShape="0">
          <a:gsLst>
            <a:gs pos="97000">
              <a:srgbClr val="CF6B71"/>
            </a:gs>
            <a:gs pos="97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4/24</a:t>
          </a:r>
          <a:endParaRPr lang="zh-TW" altLang="en-US" sz="17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" y="1780792"/>
        <a:ext cx="902291" cy="386697"/>
      </dsp:txXfrm>
    </dsp:sp>
    <dsp:sp modelId="{049B7A5D-C2BB-4C4D-9FA9-3F5546DDF5B4}">
      <dsp:nvSpPr>
        <dsp:cNvPr id="0" name=""/>
        <dsp:cNvSpPr/>
      </dsp:nvSpPr>
      <dsp:spPr>
        <a:xfrm rot="5400000">
          <a:off x="4096224" y="-1864286"/>
          <a:ext cx="837842" cy="72257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800" b="1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（線上討論）個人省思紀錄分享與回饋</a:t>
          </a:r>
        </a:p>
      </dsp:txBody>
      <dsp:txXfrm rot="-5400000">
        <a:off x="902291" y="1370547"/>
        <a:ext cx="7184808" cy="756042"/>
      </dsp:txXfrm>
    </dsp:sp>
    <dsp:sp modelId="{30F3E1AB-E8FB-AD4D-8399-4344F0A9538E}">
      <dsp:nvSpPr>
        <dsp:cNvPr id="0" name=""/>
        <dsp:cNvSpPr/>
      </dsp:nvSpPr>
      <dsp:spPr>
        <a:xfrm rot="5400000">
          <a:off x="-193348" y="2827802"/>
          <a:ext cx="1288988" cy="902291"/>
        </a:xfrm>
        <a:prstGeom prst="chevron">
          <a:avLst/>
        </a:prstGeom>
        <a:gradFill rotWithShape="0">
          <a:gsLst>
            <a:gs pos="95000">
              <a:srgbClr val="ECC95D"/>
            </a:gs>
            <a:gs pos="95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5/9</a:t>
          </a:r>
        </a:p>
      </dsp:txBody>
      <dsp:txXfrm rot="-5400000">
        <a:off x="1" y="3085600"/>
        <a:ext cx="902291" cy="386697"/>
      </dsp:txXfrm>
    </dsp:sp>
    <dsp:sp modelId="{52D3FC4F-72CC-7641-A05C-7D33B3AF648D}">
      <dsp:nvSpPr>
        <dsp:cNvPr id="0" name=""/>
        <dsp:cNvSpPr/>
      </dsp:nvSpPr>
      <dsp:spPr>
        <a:xfrm rot="5400000">
          <a:off x="3836564" y="-555112"/>
          <a:ext cx="1357162" cy="72257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SimHei" charset="-122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SimHei" charset="-122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社群指導教授自我介紹，並</a:t>
          </a:r>
          <a:r>
            <a:rPr 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討論本專業發展社群之目標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SimHei" charset="-122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了解「合作式諮詢」與「教練式諮詢」之異同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淺談「合作式諮詢」的意義與運作方式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16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分享示範將「課程調整」策略介入的運用範疇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SimHei" charset="-122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SimHei" charset="-122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SimHei" charset="-122"/>
          </a:endParaRPr>
        </a:p>
      </dsp:txBody>
      <dsp:txXfrm rot="-5400000">
        <a:off x="902292" y="2445411"/>
        <a:ext cx="7159457" cy="1224660"/>
      </dsp:txXfrm>
    </dsp:sp>
    <dsp:sp modelId="{77C462BC-8763-C445-9E79-4619815E6DFD}">
      <dsp:nvSpPr>
        <dsp:cNvPr id="0" name=""/>
        <dsp:cNvSpPr/>
      </dsp:nvSpPr>
      <dsp:spPr>
        <a:xfrm rot="5400000">
          <a:off x="-193348" y="4152892"/>
          <a:ext cx="1288988" cy="902291"/>
        </a:xfrm>
        <a:prstGeom prst="chevron">
          <a:avLst/>
        </a:prstGeom>
        <a:gradFill rotWithShape="0">
          <a:gsLst>
            <a:gs pos="99000">
              <a:srgbClr val="8CC5DF"/>
            </a:gs>
            <a:gs pos="99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5/23</a:t>
          </a:r>
          <a:endParaRPr lang="zh-TW" altLang="en-US" sz="17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" y="4410690"/>
        <a:ext cx="902291" cy="386697"/>
      </dsp:txXfrm>
    </dsp:sp>
    <dsp:sp modelId="{2CF310DB-8981-D640-8D35-90B2B4C9F2F5}">
      <dsp:nvSpPr>
        <dsp:cNvPr id="0" name=""/>
        <dsp:cNvSpPr/>
      </dsp:nvSpPr>
      <dsp:spPr>
        <a:xfrm rot="5400000">
          <a:off x="4096224" y="765610"/>
          <a:ext cx="837842" cy="72257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學前巡迴輔導老師</a:t>
          </a:r>
          <a:r>
            <a:rPr lang="zh-TW" sz="20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分享自己的問題解決歷程，並透過討論與回饋，來想出更適合的方法，以幫助幼兒成長與進步。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SimHei" charset="-122"/>
          </a:endParaRPr>
        </a:p>
      </dsp:txBody>
      <dsp:txXfrm rot="-5400000">
        <a:off x="902291" y="4000443"/>
        <a:ext cx="7184808" cy="756042"/>
      </dsp:txXfrm>
    </dsp:sp>
    <dsp:sp modelId="{16EE5F52-256F-9544-B42C-8119ED324788}">
      <dsp:nvSpPr>
        <dsp:cNvPr id="0" name=""/>
        <dsp:cNvSpPr/>
      </dsp:nvSpPr>
      <dsp:spPr>
        <a:xfrm rot="5400000">
          <a:off x="-193348" y="5502982"/>
          <a:ext cx="1288988" cy="902291"/>
        </a:xfrm>
        <a:prstGeom prst="chevron">
          <a:avLst/>
        </a:prstGeom>
        <a:gradFill rotWithShape="0">
          <a:gsLst>
            <a:gs pos="98000">
              <a:srgbClr val="CF6B71"/>
            </a:gs>
            <a:gs pos="99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7/4</a:t>
          </a:r>
          <a:endParaRPr lang="zh-TW" altLang="en-US" sz="17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" y="5760780"/>
        <a:ext cx="902291" cy="386697"/>
      </dsp:txXfrm>
    </dsp:sp>
    <dsp:sp modelId="{C9530CE3-9840-FC49-ACCB-8100E55F75C9}">
      <dsp:nvSpPr>
        <dsp:cNvPr id="0" name=""/>
        <dsp:cNvSpPr/>
      </dsp:nvSpPr>
      <dsp:spPr>
        <a:xfrm rot="5400000">
          <a:off x="3931253" y="2135959"/>
          <a:ext cx="1167784" cy="72257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15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延續上次問題解決歷程，進一步去執行新的策略，透過普幼及特幼夥伴的回饋，反思並找出更好的方式幫助特殊需求幼兒。</a:t>
          </a:r>
          <a:endParaRPr lang="zh-TW" altLang="en-US" sz="15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SimHei" charset="-122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5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rPr>
            <a:t>分配成果發表工作</a:t>
          </a:r>
        </a:p>
      </dsp:txBody>
      <dsp:txXfrm rot="-5400000">
        <a:off x="902292" y="5221928"/>
        <a:ext cx="7168701" cy="10537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D9123B-0DB4-7644-A0A7-2A5F36C0AC1B}">
      <dsp:nvSpPr>
        <dsp:cNvPr id="0" name=""/>
        <dsp:cNvSpPr/>
      </dsp:nvSpPr>
      <dsp:spPr>
        <a:xfrm>
          <a:off x="3162841" y="1857818"/>
          <a:ext cx="1802316" cy="170303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SimHei" charset="-122"/>
              <a:ea typeface="SimHei" charset="-122"/>
              <a:cs typeface="SimHei" charset="-122"/>
            </a:rPr>
            <a:t>課程調整八大策略</a:t>
          </a:r>
        </a:p>
      </dsp:txBody>
      <dsp:txXfrm>
        <a:off x="3426784" y="2107221"/>
        <a:ext cx="1274430" cy="1204224"/>
      </dsp:txXfrm>
    </dsp:sp>
    <dsp:sp modelId="{EED7E795-6E18-E447-A140-564A035BBD28}">
      <dsp:nvSpPr>
        <dsp:cNvPr id="0" name=""/>
        <dsp:cNvSpPr/>
      </dsp:nvSpPr>
      <dsp:spPr>
        <a:xfrm rot="16200000">
          <a:off x="3900927" y="1328750"/>
          <a:ext cx="326145" cy="4612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>
            <a:latin typeface="SimHei" charset="-122"/>
            <a:ea typeface="SimHei" charset="-122"/>
            <a:cs typeface="SimHei" charset="-122"/>
          </a:endParaRPr>
        </a:p>
      </dsp:txBody>
      <dsp:txXfrm>
        <a:off x="3949849" y="1469917"/>
        <a:ext cx="228302" cy="276737"/>
      </dsp:txXfrm>
    </dsp:sp>
    <dsp:sp modelId="{C5F61544-36D4-8348-BC1E-78E415AA976D}">
      <dsp:nvSpPr>
        <dsp:cNvPr id="0" name=""/>
        <dsp:cNvSpPr/>
      </dsp:nvSpPr>
      <dsp:spPr>
        <a:xfrm>
          <a:off x="3453551" y="21551"/>
          <a:ext cx="1220897" cy="122089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SimHei" charset="-122"/>
              <a:ea typeface="SimHei" charset="-122"/>
              <a:cs typeface="SimHei" charset="-122"/>
            </a:rPr>
            <a:t>環境支持</a:t>
          </a:r>
        </a:p>
      </dsp:txBody>
      <dsp:txXfrm>
        <a:off x="3632347" y="200347"/>
        <a:ext cx="863305" cy="863305"/>
      </dsp:txXfrm>
    </dsp:sp>
    <dsp:sp modelId="{11BB2847-6E69-DE4D-8AF3-0AF7F9C1D3C2}">
      <dsp:nvSpPr>
        <dsp:cNvPr id="0" name=""/>
        <dsp:cNvSpPr/>
      </dsp:nvSpPr>
      <dsp:spPr>
        <a:xfrm rot="18900000">
          <a:off x="4729031" y="1656913"/>
          <a:ext cx="313549" cy="4612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65506"/>
                <a:satOff val="-2488"/>
                <a:lumOff val="-16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965506"/>
                <a:satOff val="-2488"/>
                <a:lumOff val="-16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965506"/>
                <a:satOff val="-2488"/>
                <a:lumOff val="-16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>
            <a:latin typeface="SimHei" charset="-122"/>
            <a:ea typeface="SimHei" charset="-122"/>
            <a:cs typeface="SimHei" charset="-122"/>
          </a:endParaRPr>
        </a:p>
      </dsp:txBody>
      <dsp:txXfrm>
        <a:off x="4742807" y="1782415"/>
        <a:ext cx="219484" cy="276737"/>
      </dsp:txXfrm>
    </dsp:sp>
    <dsp:sp modelId="{FD115F31-D052-704D-9A9A-573A233DA5AC}">
      <dsp:nvSpPr>
        <dsp:cNvPr id="0" name=""/>
        <dsp:cNvSpPr/>
      </dsp:nvSpPr>
      <dsp:spPr>
        <a:xfrm>
          <a:off x="4922447" y="629988"/>
          <a:ext cx="1220897" cy="1220897"/>
        </a:xfrm>
        <a:prstGeom prst="ellipse">
          <a:avLst/>
        </a:prstGeom>
        <a:gradFill rotWithShape="0">
          <a:gsLst>
            <a:gs pos="0">
              <a:schemeClr val="accent5">
                <a:hueOff val="-965506"/>
                <a:satOff val="-2488"/>
                <a:lumOff val="-16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965506"/>
                <a:satOff val="-2488"/>
                <a:lumOff val="-16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965506"/>
                <a:satOff val="-2488"/>
                <a:lumOff val="-16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SimHei" charset="-122"/>
              <a:ea typeface="SimHei" charset="-122"/>
              <a:cs typeface="SimHei" charset="-122"/>
            </a:rPr>
            <a:t>喜好運用</a:t>
          </a:r>
        </a:p>
      </dsp:txBody>
      <dsp:txXfrm>
        <a:off x="5101243" y="808784"/>
        <a:ext cx="863305" cy="863305"/>
      </dsp:txXfrm>
    </dsp:sp>
    <dsp:sp modelId="{B3654A3F-DF9C-FB4C-A47E-C6B311AD15AB}">
      <dsp:nvSpPr>
        <dsp:cNvPr id="0" name=""/>
        <dsp:cNvSpPr/>
      </dsp:nvSpPr>
      <dsp:spPr>
        <a:xfrm>
          <a:off x="5089617" y="2478719"/>
          <a:ext cx="299835" cy="4612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931012"/>
                <a:satOff val="-4977"/>
                <a:lumOff val="-336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931012"/>
                <a:satOff val="-4977"/>
                <a:lumOff val="-336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931012"/>
                <a:satOff val="-4977"/>
                <a:lumOff val="-336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>
            <a:latin typeface="SimHei" charset="-122"/>
            <a:ea typeface="SimHei" charset="-122"/>
            <a:cs typeface="SimHei" charset="-122"/>
          </a:endParaRPr>
        </a:p>
      </dsp:txBody>
      <dsp:txXfrm>
        <a:off x="5089617" y="2570964"/>
        <a:ext cx="209885" cy="276737"/>
      </dsp:txXfrm>
    </dsp:sp>
    <dsp:sp modelId="{568FCEFB-5AEF-2947-9F90-78370909B51D}">
      <dsp:nvSpPr>
        <dsp:cNvPr id="0" name=""/>
        <dsp:cNvSpPr/>
      </dsp:nvSpPr>
      <dsp:spPr>
        <a:xfrm>
          <a:off x="5530884" y="2098884"/>
          <a:ext cx="1220897" cy="1220897"/>
        </a:xfrm>
        <a:prstGeom prst="ellipse">
          <a:avLst/>
        </a:prstGeom>
        <a:gradFill rotWithShape="0">
          <a:gsLst>
            <a:gs pos="0">
              <a:schemeClr val="accent5">
                <a:hueOff val="-1931012"/>
                <a:satOff val="-4977"/>
                <a:lumOff val="-336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931012"/>
                <a:satOff val="-4977"/>
                <a:lumOff val="-336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931012"/>
                <a:satOff val="-4977"/>
                <a:lumOff val="-336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SimHei" charset="-122"/>
              <a:ea typeface="SimHei" charset="-122"/>
              <a:cs typeface="SimHei" charset="-122"/>
            </a:rPr>
            <a:t>素材調整</a:t>
          </a:r>
        </a:p>
      </dsp:txBody>
      <dsp:txXfrm>
        <a:off x="5709680" y="2277680"/>
        <a:ext cx="863305" cy="863305"/>
      </dsp:txXfrm>
    </dsp:sp>
    <dsp:sp modelId="{7F64B9EE-0BF3-D74F-A64A-E8F9655C570C}">
      <dsp:nvSpPr>
        <dsp:cNvPr id="0" name=""/>
        <dsp:cNvSpPr/>
      </dsp:nvSpPr>
      <dsp:spPr>
        <a:xfrm rot="2700000">
          <a:off x="4729031" y="3300525"/>
          <a:ext cx="313549" cy="4612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2896518"/>
                <a:satOff val="-7465"/>
                <a:lumOff val="-504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896518"/>
                <a:satOff val="-7465"/>
                <a:lumOff val="-504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896518"/>
                <a:satOff val="-7465"/>
                <a:lumOff val="-504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>
            <a:latin typeface="SimHei" charset="-122"/>
            <a:ea typeface="SimHei" charset="-122"/>
            <a:cs typeface="SimHei" charset="-122"/>
          </a:endParaRPr>
        </a:p>
      </dsp:txBody>
      <dsp:txXfrm>
        <a:off x="4742807" y="3359513"/>
        <a:ext cx="219484" cy="276737"/>
      </dsp:txXfrm>
    </dsp:sp>
    <dsp:sp modelId="{991B2502-3282-0844-B091-91F6F1A35D6F}">
      <dsp:nvSpPr>
        <dsp:cNvPr id="0" name=""/>
        <dsp:cNvSpPr/>
      </dsp:nvSpPr>
      <dsp:spPr>
        <a:xfrm>
          <a:off x="4922447" y="3567781"/>
          <a:ext cx="1220897" cy="1220897"/>
        </a:xfrm>
        <a:prstGeom prst="ellipse">
          <a:avLst/>
        </a:prstGeom>
        <a:gradFill rotWithShape="0">
          <a:gsLst>
            <a:gs pos="0">
              <a:schemeClr val="accent5">
                <a:hueOff val="-2896518"/>
                <a:satOff val="-7465"/>
                <a:lumOff val="-504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896518"/>
                <a:satOff val="-7465"/>
                <a:lumOff val="-504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896518"/>
                <a:satOff val="-7465"/>
                <a:lumOff val="-504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SimHei" charset="-122"/>
              <a:ea typeface="SimHei" charset="-122"/>
              <a:cs typeface="SimHei" charset="-122"/>
            </a:rPr>
            <a:t>特殊器材</a:t>
          </a:r>
        </a:p>
      </dsp:txBody>
      <dsp:txXfrm>
        <a:off x="5101243" y="3746577"/>
        <a:ext cx="863305" cy="863305"/>
      </dsp:txXfrm>
    </dsp:sp>
    <dsp:sp modelId="{84C1645A-8EFD-3946-B26B-BBAF4C4C56CB}">
      <dsp:nvSpPr>
        <dsp:cNvPr id="0" name=""/>
        <dsp:cNvSpPr/>
      </dsp:nvSpPr>
      <dsp:spPr>
        <a:xfrm rot="5400000">
          <a:off x="3900927" y="3628688"/>
          <a:ext cx="326145" cy="4612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862025"/>
                <a:satOff val="-9954"/>
                <a:lumOff val="-672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862025"/>
                <a:satOff val="-9954"/>
                <a:lumOff val="-672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862025"/>
                <a:satOff val="-9954"/>
                <a:lumOff val="-672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>
            <a:latin typeface="SimHei" charset="-122"/>
            <a:ea typeface="SimHei" charset="-122"/>
            <a:cs typeface="SimHei" charset="-122"/>
          </a:endParaRPr>
        </a:p>
      </dsp:txBody>
      <dsp:txXfrm>
        <a:off x="3949849" y="3672012"/>
        <a:ext cx="228302" cy="276737"/>
      </dsp:txXfrm>
    </dsp:sp>
    <dsp:sp modelId="{E1A94A98-3EA8-B741-B0C0-68B6C4F1159C}">
      <dsp:nvSpPr>
        <dsp:cNvPr id="0" name=""/>
        <dsp:cNvSpPr/>
      </dsp:nvSpPr>
      <dsp:spPr>
        <a:xfrm>
          <a:off x="3453551" y="4176218"/>
          <a:ext cx="1220897" cy="1220897"/>
        </a:xfrm>
        <a:prstGeom prst="ellipse">
          <a:avLst/>
        </a:prstGeom>
        <a:gradFill rotWithShape="0">
          <a:gsLst>
            <a:gs pos="0">
              <a:schemeClr val="accent5">
                <a:hueOff val="-3862025"/>
                <a:satOff val="-9954"/>
                <a:lumOff val="-672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862025"/>
                <a:satOff val="-9954"/>
                <a:lumOff val="-672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862025"/>
                <a:satOff val="-9954"/>
                <a:lumOff val="-672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SimHei" charset="-122"/>
              <a:ea typeface="SimHei" charset="-122"/>
              <a:cs typeface="SimHei" charset="-122"/>
            </a:rPr>
            <a:t>活動簡化</a:t>
          </a:r>
        </a:p>
      </dsp:txBody>
      <dsp:txXfrm>
        <a:off x="3632347" y="4355014"/>
        <a:ext cx="863305" cy="863305"/>
      </dsp:txXfrm>
    </dsp:sp>
    <dsp:sp modelId="{CBACF427-8D36-2A4F-A6BB-7DC1FE4474A7}">
      <dsp:nvSpPr>
        <dsp:cNvPr id="0" name=""/>
        <dsp:cNvSpPr/>
      </dsp:nvSpPr>
      <dsp:spPr>
        <a:xfrm rot="8100000">
          <a:off x="3085419" y="3300525"/>
          <a:ext cx="313549" cy="4612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827531"/>
                <a:satOff val="-12442"/>
                <a:lumOff val="-84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827531"/>
                <a:satOff val="-12442"/>
                <a:lumOff val="-84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827531"/>
                <a:satOff val="-12442"/>
                <a:lumOff val="-84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>
            <a:latin typeface="SimHei" charset="-122"/>
            <a:ea typeface="SimHei" charset="-122"/>
            <a:cs typeface="SimHei" charset="-122"/>
          </a:endParaRPr>
        </a:p>
      </dsp:txBody>
      <dsp:txXfrm rot="10800000">
        <a:off x="3165708" y="3359513"/>
        <a:ext cx="219484" cy="276737"/>
      </dsp:txXfrm>
    </dsp:sp>
    <dsp:sp modelId="{A9E99D6E-7BC7-DE4C-9A7B-D35CF57BBB5E}">
      <dsp:nvSpPr>
        <dsp:cNvPr id="0" name=""/>
        <dsp:cNvSpPr/>
      </dsp:nvSpPr>
      <dsp:spPr>
        <a:xfrm>
          <a:off x="1984654" y="3567781"/>
          <a:ext cx="1220897" cy="1220897"/>
        </a:xfrm>
        <a:prstGeom prst="ellipse">
          <a:avLst/>
        </a:prstGeom>
        <a:gradFill rotWithShape="0">
          <a:gsLst>
            <a:gs pos="0">
              <a:schemeClr val="accent5">
                <a:hueOff val="-4827531"/>
                <a:satOff val="-12442"/>
                <a:lumOff val="-84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827531"/>
                <a:satOff val="-12442"/>
                <a:lumOff val="-84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827531"/>
                <a:satOff val="-12442"/>
                <a:lumOff val="-84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SimHei" charset="-122"/>
              <a:ea typeface="SimHei" charset="-122"/>
              <a:cs typeface="SimHei" charset="-122"/>
            </a:rPr>
            <a:t>隱性支持</a:t>
          </a:r>
        </a:p>
      </dsp:txBody>
      <dsp:txXfrm>
        <a:off x="2163450" y="3746577"/>
        <a:ext cx="863305" cy="863305"/>
      </dsp:txXfrm>
    </dsp:sp>
    <dsp:sp modelId="{EA25AC64-C682-3548-A6EE-6C786E689B08}">
      <dsp:nvSpPr>
        <dsp:cNvPr id="0" name=""/>
        <dsp:cNvSpPr/>
      </dsp:nvSpPr>
      <dsp:spPr>
        <a:xfrm rot="10800000">
          <a:off x="2738547" y="2478719"/>
          <a:ext cx="299835" cy="4612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793037"/>
                <a:satOff val="-14931"/>
                <a:lumOff val="-1008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793037"/>
                <a:satOff val="-14931"/>
                <a:lumOff val="-1008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793037"/>
                <a:satOff val="-14931"/>
                <a:lumOff val="-1008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>
            <a:latin typeface="SimHei" charset="-122"/>
            <a:ea typeface="SimHei" charset="-122"/>
            <a:cs typeface="SimHei" charset="-122"/>
          </a:endParaRPr>
        </a:p>
      </dsp:txBody>
      <dsp:txXfrm rot="10800000">
        <a:off x="2828497" y="2570964"/>
        <a:ext cx="209885" cy="276737"/>
      </dsp:txXfrm>
    </dsp:sp>
    <dsp:sp modelId="{9D1ECF89-2BD0-6D48-8B6C-D0573660C89F}">
      <dsp:nvSpPr>
        <dsp:cNvPr id="0" name=""/>
        <dsp:cNvSpPr/>
      </dsp:nvSpPr>
      <dsp:spPr>
        <a:xfrm>
          <a:off x="1376217" y="2098884"/>
          <a:ext cx="1220897" cy="1220897"/>
        </a:xfrm>
        <a:prstGeom prst="ellipse">
          <a:avLst/>
        </a:prstGeom>
        <a:gradFill rotWithShape="0">
          <a:gsLst>
            <a:gs pos="0">
              <a:schemeClr val="accent5">
                <a:hueOff val="-5793037"/>
                <a:satOff val="-14931"/>
                <a:lumOff val="-1008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793037"/>
                <a:satOff val="-14931"/>
                <a:lumOff val="-1008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793037"/>
                <a:satOff val="-14931"/>
                <a:lumOff val="-1008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SimHei" charset="-122"/>
              <a:ea typeface="SimHei" charset="-122"/>
              <a:cs typeface="SimHei" charset="-122"/>
            </a:rPr>
            <a:t>成人支持</a:t>
          </a:r>
        </a:p>
      </dsp:txBody>
      <dsp:txXfrm>
        <a:off x="1555013" y="2277680"/>
        <a:ext cx="863305" cy="863305"/>
      </dsp:txXfrm>
    </dsp:sp>
    <dsp:sp modelId="{06FF6036-9B72-AA41-9A24-B43FA5E81100}">
      <dsp:nvSpPr>
        <dsp:cNvPr id="0" name=""/>
        <dsp:cNvSpPr/>
      </dsp:nvSpPr>
      <dsp:spPr>
        <a:xfrm rot="13500000">
          <a:off x="3085419" y="1656913"/>
          <a:ext cx="313549" cy="4612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>
            <a:latin typeface="SimHei" charset="-122"/>
            <a:ea typeface="SimHei" charset="-122"/>
            <a:cs typeface="SimHei" charset="-122"/>
          </a:endParaRPr>
        </a:p>
      </dsp:txBody>
      <dsp:txXfrm rot="10800000">
        <a:off x="3165708" y="1782415"/>
        <a:ext cx="219484" cy="276737"/>
      </dsp:txXfrm>
    </dsp:sp>
    <dsp:sp modelId="{B3C128C9-6175-A148-94A4-E06D884DCD76}">
      <dsp:nvSpPr>
        <dsp:cNvPr id="0" name=""/>
        <dsp:cNvSpPr/>
      </dsp:nvSpPr>
      <dsp:spPr>
        <a:xfrm>
          <a:off x="1984654" y="629988"/>
          <a:ext cx="1220897" cy="1220897"/>
        </a:xfrm>
        <a:prstGeom prst="ellips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SimHei" charset="-122"/>
              <a:ea typeface="SimHei" charset="-122"/>
              <a:cs typeface="SimHei" charset="-122"/>
            </a:rPr>
            <a:t>同儕支持</a:t>
          </a:r>
        </a:p>
      </dsp:txBody>
      <dsp:txXfrm>
        <a:off x="2163450" y="808784"/>
        <a:ext cx="863305" cy="8633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66924-5B34-4342-A2E1-BE76F1067E4C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12734-37D3-474F-8EE3-C636908549F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8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348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496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863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97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08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42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355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80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80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80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869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2307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869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8692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869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0150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6266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637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1322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551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539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397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330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48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255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498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12734-37D3-474F-8EE3-C636908549F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429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9B9C9B6-EFEF-41CA-8878-ACD866733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7A93050-9BC1-4390-9EEC-7843F35ECC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34DD18A-6EC2-4871-86C1-F9B6E64BB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AFD3-4A7D-41D8-B8ED-5F938A2DB60A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D3D1340-2EBD-4BDB-B20A-175CE107E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4176B4-B67D-4586-AFE7-5AF056F66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85B6F-B833-46C0-95C4-678EC12C5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352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BB0839-65D7-42C6-A825-6755C7DC3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49A11EB-C3A3-4373-9E3F-73C153C73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E5901C5-B7F2-414C-9238-D045BF77F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AFD3-4A7D-41D8-B8ED-5F938A2DB60A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A5C327F-473B-4616-94E9-407388930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887E3CF-B1C2-459A-AEB7-EF41258E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85B6F-B833-46C0-95C4-678EC12C5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459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60640BC-7A68-4C8E-A922-F58640F42F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6BBC355-FAE2-4E83-ACE6-A133BACBC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1638E7A-DF1D-4CC0-A5E9-5FD13D8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AFD3-4A7D-41D8-B8ED-5F938A2DB60A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BF72D36-ACA9-4F6C-AD9C-6684A0987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18242CB-0F94-4E1D-8333-23B308A74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85B6F-B833-46C0-95C4-678EC12C5AE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30280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40A2A1F-9EFF-4726-AAF2-2BFD21879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4B56E40-2CFC-46EB-B109-578E9CA01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7AA3BBB-8B8A-4AFD-A9DA-A3D85EFE0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AFD3-4A7D-41D8-B8ED-5F938A2DB60A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59E07DE-C100-4C9D-8F56-CF0A84F7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86985A2-0CF4-4368-8FEF-DFAC0C196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85B6F-B833-46C0-95C4-678EC12C5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855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38E49A6-54F7-402A-B66F-51E539A6B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F72F7DA-BF46-4438-910D-4DC1436EE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C7B47A2-F7B9-43D0-B552-9BF75B5C9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AFD3-4A7D-41D8-B8ED-5F938A2DB60A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88414A5-28EB-4DC9-9A9F-9D6B10B3F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FE84D7-37A1-4C21-9F50-953643FB4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85B6F-B833-46C0-95C4-678EC12C5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84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2863C03-AA60-4171-9920-6092FE1CB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E80A88F-0774-4A12-8CEE-2140B8011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72755BC-8A40-4CDA-87E9-6A23320F9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23B0AF0-67FE-48CD-9F0F-16F5FFD4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AFD3-4A7D-41D8-B8ED-5F938A2DB60A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FFFC770-3E57-4517-94D3-73A23390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A51402F-E6B1-431D-B74C-B9AE9A13B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85B6F-B833-46C0-95C4-678EC12C5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706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7527DE9-3110-4E75-9088-EAF26AD8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3ACA4F4-0244-4916-B9DD-A7FA87CDB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E1B2408-7BA6-466A-92EB-9D63A7C6C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E5940E8-4AF5-4608-8B6A-AE68BC0153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CC2135E-7A7F-4A51-9B2A-DDB41E47DB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6742EA6-250B-4528-9522-A0D8C7BA4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AFD3-4A7D-41D8-B8ED-5F938A2DB60A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AC26280B-F448-40C9-97D1-746EC9CF1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25205E09-F213-4C99-A126-7331BCAF5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85B6F-B833-46C0-95C4-678EC12C5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297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4B4349-C2C7-489E-809C-641FDFA17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CC1E9880-5056-49CF-8D87-91CD7EECE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AFD3-4A7D-41D8-B8ED-5F938A2DB60A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A8F9EF74-4C30-43F3-8161-48A28A283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B1C964C-793C-4BC8-8836-C068BDFBC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85B6F-B833-46C0-95C4-678EC12C5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283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734DFE7-7B99-4303-9F33-C908E1C0E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AFD3-4A7D-41D8-B8ED-5F938A2DB60A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F9096D50-2437-427B-A3A1-E9A63AF53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154E6F2D-2358-4545-B31B-E4DF2D445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85B6F-B833-46C0-95C4-678EC12C5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16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A28332-D71B-4F19-900F-94314063D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A3DC6FE-3937-42A4-819A-08C5F731C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86E5E39-043D-48B4-A438-B3F32DF0F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A2B53C8-1649-41E3-B8FE-32E60B65A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AFD3-4A7D-41D8-B8ED-5F938A2DB60A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B41284E-D03B-4418-8BEA-742919700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2E375B8-AD74-4592-92FA-F803FC6B4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85B6F-B833-46C0-95C4-678EC12C5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102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9E59DE6-F116-4560-92CF-42C040E1F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60C96330-A823-45B2-8EEC-C7066A3805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B1CFDA1-7E36-45A4-8E34-A1A4DDE60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94AA28B-EAFD-4228-8830-F5D29753E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AFD3-4A7D-41D8-B8ED-5F938A2DB60A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F7119C1-5309-4A56-B1C2-556D2FED9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FB0D7B1-8109-4731-B38B-B32703ECB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85B6F-B833-46C0-95C4-678EC12C5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817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4A02C5FC-8997-48B0-9AB1-7896C2FD5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C836685-8D8F-4A25-82B0-A06C82621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46B99E3-E162-48FF-8108-0A68B063B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DAFD3-4A7D-41D8-B8ED-5F938A2DB60A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2E43851-E7F1-473C-B45F-D03AE8889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BB39C00-FB9D-4FD7-9E9B-07F7C77C4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85B6F-B833-46C0-95C4-678EC12C5A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71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png"/><Relationship Id="rId8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tm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microsoft.com/office/2007/relationships/hdphoto" Target="../media/hdphoto2.wdp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microsoft.com/office/2007/relationships/hdphoto" Target="../media/hdphoto3.wdp"/><Relationship Id="rId6" Type="http://schemas.openxmlformats.org/officeDocument/2006/relationships/image" Target="../media/image13.png"/><Relationship Id="rId7" Type="http://schemas.microsoft.com/office/2007/relationships/hdphoto" Target="../media/hdphoto4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>
            <a:extLst>
              <a:ext uri="{FF2B5EF4-FFF2-40B4-BE49-F238E27FC236}">
                <a16:creationId xmlns="" xmlns:a16="http://schemas.microsoft.com/office/drawing/2014/main" id="{801CEAEB-915E-4531-A1F4-84FE0E0F390F}"/>
              </a:ext>
            </a:extLst>
          </p:cNvPr>
          <p:cNvSpPr/>
          <p:nvPr/>
        </p:nvSpPr>
        <p:spPr>
          <a:xfrm>
            <a:off x="-251637" y="5635255"/>
            <a:ext cx="12695274" cy="2604977"/>
          </a:xfrm>
          <a:prstGeom prst="ellipse">
            <a:avLst/>
          </a:prstGeom>
          <a:solidFill>
            <a:srgbClr val="F6B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D546A48-FB4D-4DF2-8B97-0A28D7303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478" y="2300670"/>
            <a:ext cx="7621044" cy="42171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57041CB6-BA36-4159-95CB-D7766E514975}"/>
              </a:ext>
            </a:extLst>
          </p:cNvPr>
          <p:cNvSpPr txBox="1"/>
          <p:nvPr/>
        </p:nvSpPr>
        <p:spPr>
          <a:xfrm>
            <a:off x="2752785" y="1019688"/>
            <a:ext cx="68018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學前巡迴輔導教師建立合作</a:t>
            </a:r>
            <a:endParaRPr lang="en-US" altLang="zh-TW" sz="40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  <a:p>
            <a:pPr algn="ctr"/>
            <a:r>
              <a:rPr lang="zh-TW" altLang="en-US" sz="4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諮詢模式之策略運用精進</a:t>
            </a:r>
            <a:endParaRPr lang="zh-CN" altLang="en-US" sz="40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C9FD2676-5B7E-422C-8E35-AE43982FE2BF}"/>
              </a:ext>
            </a:extLst>
          </p:cNvPr>
          <p:cNvSpPr txBox="1"/>
          <p:nvPr/>
        </p:nvSpPr>
        <p:spPr>
          <a:xfrm>
            <a:off x="2704477" y="434913"/>
            <a:ext cx="7119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spc="1600" dirty="0">
                <a:solidFill>
                  <a:srgbClr val="F6BD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高雄市</a:t>
            </a:r>
            <a:r>
              <a:rPr lang="en-US" altLang="zh-TW" sz="1600" b="1" spc="1600" dirty="0">
                <a:solidFill>
                  <a:srgbClr val="F6BD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108</a:t>
            </a:r>
            <a:r>
              <a:rPr lang="zh-TW" altLang="en-US" sz="1600" b="1" spc="1600" dirty="0">
                <a:solidFill>
                  <a:srgbClr val="F6BD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學年度學前特殊教育教師</a:t>
            </a:r>
            <a:endParaRPr lang="en-US" altLang="zh-TW" sz="1600" b="1" spc="1600" dirty="0">
              <a:solidFill>
                <a:srgbClr val="F6BD2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  <a:p>
            <a:pPr algn="ctr"/>
            <a:r>
              <a:rPr lang="zh-TW" altLang="en-US" sz="1600" b="1" spc="1600" dirty="0">
                <a:solidFill>
                  <a:srgbClr val="F6BD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專業學習社群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AABC3D2E-69C9-48F9-A9E1-5E5A898AFD8A}"/>
              </a:ext>
            </a:extLst>
          </p:cNvPr>
          <p:cNvGrpSpPr/>
          <p:nvPr/>
        </p:nvGrpSpPr>
        <p:grpSpPr>
          <a:xfrm>
            <a:off x="1796902" y="747113"/>
            <a:ext cx="893623" cy="915795"/>
            <a:chOff x="1796902" y="747113"/>
            <a:chExt cx="893623" cy="915795"/>
          </a:xfrm>
        </p:grpSpPr>
        <p:sp>
          <p:nvSpPr>
            <p:cNvPr id="8" name="椭圆 7">
              <a:extLst>
                <a:ext uri="{FF2B5EF4-FFF2-40B4-BE49-F238E27FC236}">
                  <a16:creationId xmlns="" xmlns:a16="http://schemas.microsoft.com/office/drawing/2014/main" id="{85665D1E-A0DF-4ED8-9092-45EB9E0F59D6}"/>
                </a:ext>
              </a:extLst>
            </p:cNvPr>
            <p:cNvSpPr/>
            <p:nvPr/>
          </p:nvSpPr>
          <p:spPr>
            <a:xfrm>
              <a:off x="2147515" y="1386983"/>
              <a:ext cx="275925" cy="275925"/>
            </a:xfrm>
            <a:prstGeom prst="ellipse">
              <a:avLst/>
            </a:prstGeom>
            <a:solidFill>
              <a:srgbClr val="F6BD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="" xmlns:a16="http://schemas.microsoft.com/office/drawing/2014/main" id="{B69D1C46-ED13-43F4-891B-9CE393538170}"/>
                </a:ext>
              </a:extLst>
            </p:cNvPr>
            <p:cNvCxnSpPr>
              <a:stCxn id="8" idx="2"/>
            </p:cNvCxnSpPr>
            <p:nvPr/>
          </p:nvCxnSpPr>
          <p:spPr>
            <a:xfrm flipH="1" flipV="1">
              <a:off x="1807535" y="1524945"/>
              <a:ext cx="339980" cy="1"/>
            </a:xfrm>
            <a:prstGeom prst="line">
              <a:avLst/>
            </a:prstGeom>
            <a:ln w="38100">
              <a:solidFill>
                <a:srgbClr val="F6B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="" xmlns:a16="http://schemas.microsoft.com/office/drawing/2014/main" id="{F81BA4E6-0A5D-407A-80FC-0B3B13F396AF}"/>
                </a:ext>
              </a:extLst>
            </p:cNvPr>
            <p:cNvCxnSpPr/>
            <p:nvPr/>
          </p:nvCxnSpPr>
          <p:spPr>
            <a:xfrm flipV="1">
              <a:off x="1818169" y="759854"/>
              <a:ext cx="0" cy="775724"/>
            </a:xfrm>
            <a:prstGeom prst="line">
              <a:avLst/>
            </a:prstGeom>
            <a:ln w="38100">
              <a:solidFill>
                <a:srgbClr val="F6B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="" xmlns:a16="http://schemas.microsoft.com/office/drawing/2014/main" id="{B998E46A-D53F-468C-BD1C-1D2C9B17E7B1}"/>
                </a:ext>
              </a:extLst>
            </p:cNvPr>
            <p:cNvCxnSpPr/>
            <p:nvPr/>
          </p:nvCxnSpPr>
          <p:spPr>
            <a:xfrm>
              <a:off x="1796902" y="747113"/>
              <a:ext cx="893623" cy="0"/>
            </a:xfrm>
            <a:prstGeom prst="line">
              <a:avLst/>
            </a:prstGeom>
            <a:ln w="38100">
              <a:solidFill>
                <a:srgbClr val="F6B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>
            <a:extLst>
              <a:ext uri="{FF2B5EF4-FFF2-40B4-BE49-F238E27FC236}">
                <a16:creationId xmlns="" xmlns:a16="http://schemas.microsoft.com/office/drawing/2014/main" id="{CC446613-31F8-45F1-B47D-1DA573FF617A}"/>
              </a:ext>
            </a:extLst>
          </p:cNvPr>
          <p:cNvGrpSpPr/>
          <p:nvPr/>
        </p:nvGrpSpPr>
        <p:grpSpPr>
          <a:xfrm flipH="1">
            <a:off x="9490842" y="759854"/>
            <a:ext cx="893623" cy="915795"/>
            <a:chOff x="1796902" y="747113"/>
            <a:chExt cx="893623" cy="915795"/>
          </a:xfrm>
        </p:grpSpPr>
        <p:sp>
          <p:nvSpPr>
            <p:cNvPr id="16" name="椭圆 15">
              <a:extLst>
                <a:ext uri="{FF2B5EF4-FFF2-40B4-BE49-F238E27FC236}">
                  <a16:creationId xmlns="" xmlns:a16="http://schemas.microsoft.com/office/drawing/2014/main" id="{90C62C9A-C188-43A4-BEB4-9CC58EC026DB}"/>
                </a:ext>
              </a:extLst>
            </p:cNvPr>
            <p:cNvSpPr/>
            <p:nvPr/>
          </p:nvSpPr>
          <p:spPr>
            <a:xfrm>
              <a:off x="2147515" y="1386983"/>
              <a:ext cx="275925" cy="275925"/>
            </a:xfrm>
            <a:prstGeom prst="ellipse">
              <a:avLst/>
            </a:prstGeom>
            <a:solidFill>
              <a:srgbClr val="F6BD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endParaRPr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="" xmlns:a16="http://schemas.microsoft.com/office/drawing/2014/main" id="{36A0689C-A48B-4D98-B078-393145124D5F}"/>
                </a:ext>
              </a:extLst>
            </p:cNvPr>
            <p:cNvCxnSpPr>
              <a:stCxn id="16" idx="2"/>
            </p:cNvCxnSpPr>
            <p:nvPr/>
          </p:nvCxnSpPr>
          <p:spPr>
            <a:xfrm flipH="1" flipV="1">
              <a:off x="1807535" y="1524945"/>
              <a:ext cx="339980" cy="1"/>
            </a:xfrm>
            <a:prstGeom prst="line">
              <a:avLst/>
            </a:prstGeom>
            <a:ln w="38100">
              <a:solidFill>
                <a:srgbClr val="F6B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="" xmlns:a16="http://schemas.microsoft.com/office/drawing/2014/main" id="{30B548D7-4E99-4EA2-8865-E77D501AD36A}"/>
                </a:ext>
              </a:extLst>
            </p:cNvPr>
            <p:cNvCxnSpPr/>
            <p:nvPr/>
          </p:nvCxnSpPr>
          <p:spPr>
            <a:xfrm flipV="1">
              <a:off x="1818169" y="759854"/>
              <a:ext cx="0" cy="775724"/>
            </a:xfrm>
            <a:prstGeom prst="line">
              <a:avLst/>
            </a:prstGeom>
            <a:ln w="38100">
              <a:solidFill>
                <a:srgbClr val="F6B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="" xmlns:a16="http://schemas.microsoft.com/office/drawing/2014/main" id="{AFD56DAB-9D9C-4B9E-87C7-35AA90ED33C0}"/>
                </a:ext>
              </a:extLst>
            </p:cNvPr>
            <p:cNvCxnSpPr/>
            <p:nvPr/>
          </p:nvCxnSpPr>
          <p:spPr>
            <a:xfrm>
              <a:off x="1796902" y="747113"/>
              <a:ext cx="893623" cy="0"/>
            </a:xfrm>
            <a:prstGeom prst="line">
              <a:avLst/>
            </a:prstGeom>
            <a:ln w="38100">
              <a:solidFill>
                <a:srgbClr val="F6B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37F0888C-AD3C-401B-87AA-CBD343BF1128}"/>
              </a:ext>
            </a:extLst>
          </p:cNvPr>
          <p:cNvSpPr txBox="1"/>
          <p:nvPr/>
        </p:nvSpPr>
        <p:spPr>
          <a:xfrm>
            <a:off x="3072312" y="330150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="" xmlns:a16="http://schemas.microsoft.com/office/drawing/2014/main" id="{86D31518-99AA-44AF-AC6E-73AE552F7285}"/>
              </a:ext>
            </a:extLst>
          </p:cNvPr>
          <p:cNvSpPr txBox="1"/>
          <p:nvPr/>
        </p:nvSpPr>
        <p:spPr>
          <a:xfrm>
            <a:off x="4973502" y="362410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果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="" xmlns:a16="http://schemas.microsoft.com/office/drawing/2014/main" id="{22A47EA1-596A-4A3F-9417-B2B35AD8EA7E}"/>
              </a:ext>
            </a:extLst>
          </p:cNvPr>
          <p:cNvSpPr txBox="1"/>
          <p:nvPr/>
        </p:nvSpPr>
        <p:spPr>
          <a:xfrm>
            <a:off x="6639515" y="3227770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="" xmlns:a16="http://schemas.microsoft.com/office/drawing/2014/main" id="{550C4363-5F96-4B6A-9889-E673489F4586}"/>
              </a:ext>
            </a:extLst>
          </p:cNvPr>
          <p:cNvSpPr txBox="1"/>
          <p:nvPr/>
        </p:nvSpPr>
        <p:spPr>
          <a:xfrm>
            <a:off x="8460695" y="3485590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表</a:t>
            </a:r>
          </a:p>
        </p:txBody>
      </p:sp>
      <p:sp>
        <p:nvSpPr>
          <p:cNvPr id="4" name="矩形 3"/>
          <p:cNvSpPr/>
          <p:nvPr/>
        </p:nvSpPr>
        <p:spPr>
          <a:xfrm>
            <a:off x="1844841" y="6478677"/>
            <a:ext cx="9821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發表人：</a:t>
            </a:r>
            <a:r>
              <a:rPr kumimoji="1"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信義</a:t>
            </a:r>
            <a:r>
              <a:rPr kumimoji="1" lang="zh-CN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國小</a:t>
            </a:r>
            <a:r>
              <a:rPr kumimoji="1"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  陳佳靜、勝利國小 張寶倫、青山國小 陳柔蒨      簡報製作：苓洲國小 蔣宜靜</a:t>
            </a:r>
            <a:endParaRPr kumimoji="1" lang="zh-CN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2839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F22AACA2-8D4F-4D0B-B897-00B64505935B}"/>
              </a:ext>
            </a:extLst>
          </p:cNvPr>
          <p:cNvCxnSpPr>
            <a:cxnSpLocks/>
          </p:cNvCxnSpPr>
          <p:nvPr/>
        </p:nvCxnSpPr>
        <p:spPr>
          <a:xfrm rot="5400000" flipH="1">
            <a:off x="-1203650" y="2768224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E14ABCE6-1084-47CD-8161-043F356E93AE}"/>
              </a:ext>
            </a:extLst>
          </p:cNvPr>
          <p:cNvSpPr txBox="1"/>
          <p:nvPr/>
        </p:nvSpPr>
        <p:spPr>
          <a:xfrm>
            <a:off x="713877" y="1013157"/>
            <a:ext cx="581379" cy="2862322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社群運作歷程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B3E1726-52E3-4F8C-B256-0C493B25CF0C}"/>
              </a:ext>
            </a:extLst>
          </p:cNvPr>
          <p:cNvSpPr/>
          <p:nvPr/>
        </p:nvSpPr>
        <p:spPr>
          <a:xfrm rot="5400000">
            <a:off x="-613501" y="1834271"/>
            <a:ext cx="1828800" cy="609956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>
            <a:extLst>
              <a:ext uri="{FF2B5EF4-FFF2-40B4-BE49-F238E27FC236}">
                <a16:creationId xmlns="" xmlns:a16="http://schemas.microsoft.com/office/drawing/2014/main" id="{AF872B8D-368B-478D-94F9-0D015B34A5F1}"/>
              </a:ext>
            </a:extLst>
          </p:cNvPr>
          <p:cNvCxnSpPr>
            <a:cxnSpLocks/>
          </p:cNvCxnSpPr>
          <p:nvPr/>
        </p:nvCxnSpPr>
        <p:spPr>
          <a:xfrm rot="5400000" flipH="1">
            <a:off x="-1995499" y="2768223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資料圖表 2"/>
          <p:cNvGraphicFramePr/>
          <p:nvPr>
            <p:extLst>
              <p:ext uri="{D42A27DB-BD31-4B8C-83A1-F6EECF244321}">
                <p14:modId xmlns:p14="http://schemas.microsoft.com/office/powerpoint/2010/main" val="130786468"/>
              </p:ext>
            </p:extLst>
          </p:nvPr>
        </p:nvGraphicFramePr>
        <p:xfrm>
          <a:off x="1858380" y="83060"/>
          <a:ext cx="8128000" cy="6647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0389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F22AACA2-8D4F-4D0B-B897-00B64505935B}"/>
              </a:ext>
            </a:extLst>
          </p:cNvPr>
          <p:cNvCxnSpPr>
            <a:cxnSpLocks/>
          </p:cNvCxnSpPr>
          <p:nvPr/>
        </p:nvCxnSpPr>
        <p:spPr>
          <a:xfrm rot="5400000" flipH="1">
            <a:off x="-1203650" y="2768224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E14ABCE6-1084-47CD-8161-043F356E93AE}"/>
              </a:ext>
            </a:extLst>
          </p:cNvPr>
          <p:cNvSpPr txBox="1"/>
          <p:nvPr/>
        </p:nvSpPr>
        <p:spPr>
          <a:xfrm>
            <a:off x="713877" y="1013157"/>
            <a:ext cx="581379" cy="2862322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社群運作歷程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B3E1726-52E3-4F8C-B256-0C493B25CF0C}"/>
              </a:ext>
            </a:extLst>
          </p:cNvPr>
          <p:cNvSpPr/>
          <p:nvPr/>
        </p:nvSpPr>
        <p:spPr>
          <a:xfrm rot="5400000">
            <a:off x="-613501" y="1834271"/>
            <a:ext cx="1828800" cy="609956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>
            <a:extLst>
              <a:ext uri="{FF2B5EF4-FFF2-40B4-BE49-F238E27FC236}">
                <a16:creationId xmlns="" xmlns:a16="http://schemas.microsoft.com/office/drawing/2014/main" id="{AF872B8D-368B-478D-94F9-0D015B34A5F1}"/>
              </a:ext>
            </a:extLst>
          </p:cNvPr>
          <p:cNvCxnSpPr>
            <a:cxnSpLocks/>
          </p:cNvCxnSpPr>
          <p:nvPr/>
        </p:nvCxnSpPr>
        <p:spPr>
          <a:xfrm rot="5400000" flipH="1">
            <a:off x="-1995499" y="2768223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792182"/>
              </p:ext>
            </p:extLst>
          </p:nvPr>
        </p:nvGraphicFramePr>
        <p:xfrm>
          <a:off x="1897457" y="1342387"/>
          <a:ext cx="9591442" cy="5191013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4897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016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697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50" dirty="0">
                          <a:effectLst/>
                          <a:latin typeface="SimHei" charset="-122"/>
                          <a:ea typeface="SimHei" charset="-122"/>
                          <a:cs typeface="SimHei" charset="-122"/>
                        </a:rPr>
                        <a:t>採取的行動</a:t>
                      </a:r>
                      <a:endParaRPr lang="zh-TW" sz="2000" dirty="0">
                        <a:effectLst/>
                        <a:latin typeface="SimHei" charset="-122"/>
                        <a:ea typeface="SimHei" charset="-122"/>
                        <a:cs typeface="SimHei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50" dirty="0">
                          <a:effectLst/>
                          <a:latin typeface="SimHei" charset="-122"/>
                          <a:ea typeface="SimHei" charset="-122"/>
                          <a:cs typeface="SimHei" charset="-122"/>
                        </a:rPr>
                        <a:t>（行動的前中後，我做了什麼</a:t>
                      </a:r>
                      <a:r>
                        <a:rPr lang="en-US" sz="2000" kern="150" dirty="0">
                          <a:effectLst/>
                          <a:latin typeface="SimHei" charset="-122"/>
                          <a:ea typeface="SimHei" charset="-122"/>
                          <a:cs typeface="SimHei" charset="-122"/>
                        </a:rPr>
                        <a:t>?</a:t>
                      </a:r>
                      <a:r>
                        <a:rPr lang="zh-TW" sz="2000" kern="150" dirty="0">
                          <a:effectLst/>
                          <a:latin typeface="SimHei" charset="-122"/>
                          <a:ea typeface="SimHei" charset="-122"/>
                          <a:cs typeface="SimHei" charset="-122"/>
                        </a:rPr>
                        <a:t>）</a:t>
                      </a:r>
                      <a:endParaRPr lang="zh-TW" sz="2000" dirty="0">
                        <a:effectLst/>
                        <a:latin typeface="SimHei" charset="-122"/>
                        <a:ea typeface="SimHei" charset="-122"/>
                        <a:cs typeface="SimHei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30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50" dirty="0">
                          <a:effectLst/>
                          <a:latin typeface="SimHei" charset="-122"/>
                          <a:ea typeface="SimHei" charset="-122"/>
                          <a:cs typeface="SimHei" charset="-122"/>
                        </a:rPr>
                        <a:t>行動之意義</a:t>
                      </a:r>
                      <a:endParaRPr lang="zh-TW" sz="2000" dirty="0">
                        <a:effectLst/>
                        <a:latin typeface="SimHei" charset="-122"/>
                        <a:ea typeface="SimHei" charset="-122"/>
                        <a:cs typeface="SimHei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50" dirty="0">
                          <a:effectLst/>
                          <a:latin typeface="SimHei" charset="-122"/>
                          <a:ea typeface="SimHei" charset="-122"/>
                          <a:cs typeface="SimHei" charset="-122"/>
                        </a:rPr>
                        <a:t>（這樣做的意義何在</a:t>
                      </a:r>
                      <a:r>
                        <a:rPr lang="en-US" sz="2000" kern="150" dirty="0">
                          <a:effectLst/>
                          <a:latin typeface="SimHei" charset="-122"/>
                          <a:ea typeface="SimHei" charset="-122"/>
                          <a:cs typeface="SimHei" charset="-122"/>
                        </a:rPr>
                        <a:t>?</a:t>
                      </a:r>
                      <a:r>
                        <a:rPr lang="zh-TW" sz="2000" kern="150" dirty="0">
                          <a:effectLst/>
                          <a:latin typeface="SimHei" charset="-122"/>
                          <a:ea typeface="SimHei" charset="-122"/>
                          <a:cs typeface="SimHei" charset="-122"/>
                        </a:rPr>
                        <a:t>）</a:t>
                      </a:r>
                      <a:endParaRPr lang="zh-TW" sz="2000" dirty="0">
                        <a:effectLst/>
                        <a:latin typeface="SimHei" charset="-122"/>
                        <a:ea typeface="SimHei" charset="-122"/>
                        <a:cs typeface="SimHei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30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50" dirty="0">
                          <a:effectLst/>
                          <a:latin typeface="SimHei" charset="-122"/>
                          <a:ea typeface="SimHei" charset="-122"/>
                          <a:cs typeface="SimHei" charset="-122"/>
                        </a:rPr>
                        <a:t>行動後所遭遇的狀況</a:t>
                      </a:r>
                      <a:endParaRPr lang="zh-TW" sz="2000" dirty="0">
                        <a:effectLst/>
                        <a:latin typeface="SimHei" charset="-122"/>
                        <a:ea typeface="SimHei" charset="-122"/>
                        <a:cs typeface="SimHei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30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50" dirty="0">
                          <a:effectLst/>
                          <a:latin typeface="SimHei" charset="-122"/>
                          <a:ea typeface="SimHei" charset="-122"/>
                          <a:cs typeface="SimHei" charset="-122"/>
                        </a:rPr>
                        <a:t>反思</a:t>
                      </a:r>
                      <a:endParaRPr lang="zh-TW" sz="2000" dirty="0">
                        <a:effectLst/>
                        <a:latin typeface="SimHei" charset="-122"/>
                        <a:ea typeface="SimHei" charset="-122"/>
                        <a:cs typeface="SimHei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50" dirty="0">
                          <a:effectLst/>
                          <a:latin typeface="SimHei" charset="-122"/>
                          <a:ea typeface="SimHei" charset="-122"/>
                          <a:cs typeface="SimHei" charset="-122"/>
                        </a:rPr>
                        <a:t>（我為什麼認為這樣做</a:t>
                      </a:r>
                      <a:r>
                        <a:rPr lang="en-US" sz="2000" kern="150" dirty="0">
                          <a:effectLst/>
                          <a:latin typeface="SimHei" charset="-122"/>
                          <a:ea typeface="SimHei" charset="-122"/>
                          <a:cs typeface="SimHei" charset="-122"/>
                        </a:rPr>
                        <a:t>?</a:t>
                      </a:r>
                      <a:r>
                        <a:rPr lang="zh-TW" sz="2000" kern="150" dirty="0">
                          <a:effectLst/>
                          <a:latin typeface="SimHei" charset="-122"/>
                          <a:ea typeface="SimHei" charset="-122"/>
                          <a:cs typeface="SimHei" charset="-122"/>
                        </a:rPr>
                        <a:t>這樣想的意義</a:t>
                      </a:r>
                      <a:r>
                        <a:rPr lang="en-US" sz="2000" kern="150" dirty="0">
                          <a:effectLst/>
                          <a:latin typeface="SimHei" charset="-122"/>
                          <a:ea typeface="SimHei" charset="-122"/>
                          <a:cs typeface="SimHei" charset="-122"/>
                        </a:rPr>
                        <a:t>?</a:t>
                      </a:r>
                      <a:r>
                        <a:rPr lang="zh-TW" sz="2000" kern="150" dirty="0">
                          <a:effectLst/>
                          <a:latin typeface="SimHei" charset="-122"/>
                          <a:ea typeface="SimHei" charset="-122"/>
                          <a:cs typeface="SimHei" charset="-122"/>
                        </a:rPr>
                        <a:t>我發現了那些事實與此有衝突</a:t>
                      </a:r>
                      <a:r>
                        <a:rPr lang="en-US" sz="2000" kern="150" dirty="0">
                          <a:effectLst/>
                          <a:latin typeface="SimHei" charset="-122"/>
                          <a:ea typeface="SimHei" charset="-122"/>
                          <a:cs typeface="SimHei" charset="-122"/>
                        </a:rPr>
                        <a:t>? </a:t>
                      </a:r>
                      <a:r>
                        <a:rPr lang="zh-TW" sz="2000" kern="150" dirty="0">
                          <a:effectLst/>
                          <a:latin typeface="SimHei" charset="-122"/>
                          <a:ea typeface="SimHei" charset="-122"/>
                          <a:cs typeface="SimHei" charset="-122"/>
                        </a:rPr>
                        <a:t>）</a:t>
                      </a:r>
                      <a:endParaRPr lang="zh-TW" sz="2000" dirty="0">
                        <a:effectLst/>
                        <a:latin typeface="SimHei" charset="-122"/>
                        <a:ea typeface="SimHei" charset="-122"/>
                        <a:cs typeface="SimHei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30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50" dirty="0">
                          <a:effectLst/>
                          <a:latin typeface="SimHei" charset="-122"/>
                          <a:ea typeface="SimHei" charset="-122"/>
                          <a:cs typeface="SimHei" charset="-122"/>
                        </a:rPr>
                        <a:t>因應的策略</a:t>
                      </a:r>
                      <a:endParaRPr lang="zh-TW" sz="2000" dirty="0">
                        <a:effectLst/>
                        <a:latin typeface="SimHei" charset="-122"/>
                        <a:ea typeface="SimHei" charset="-122"/>
                        <a:cs typeface="SimHei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50" dirty="0">
                          <a:effectLst/>
                          <a:latin typeface="SimHei" charset="-122"/>
                          <a:ea typeface="SimHei" charset="-122"/>
                          <a:cs typeface="SimHei" charset="-122"/>
                        </a:rPr>
                        <a:t>（我還可以或應該怎麼做</a:t>
                      </a:r>
                      <a:r>
                        <a:rPr lang="en-US" sz="2000" kern="150" dirty="0">
                          <a:effectLst/>
                          <a:latin typeface="SimHei" charset="-122"/>
                          <a:ea typeface="SimHei" charset="-122"/>
                          <a:cs typeface="SimHei" charset="-122"/>
                        </a:rPr>
                        <a:t>? </a:t>
                      </a:r>
                      <a:r>
                        <a:rPr lang="zh-TW" sz="2000" kern="150" dirty="0">
                          <a:effectLst/>
                          <a:latin typeface="SimHei" charset="-122"/>
                          <a:ea typeface="SimHei" charset="-122"/>
                          <a:cs typeface="SimHei" charset="-122"/>
                        </a:rPr>
                        <a:t>）</a:t>
                      </a:r>
                      <a:endParaRPr lang="zh-TW" sz="2000" dirty="0">
                        <a:effectLst/>
                        <a:latin typeface="SimHei" charset="-122"/>
                        <a:ea typeface="SimHei" charset="-122"/>
                        <a:cs typeface="SimHei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水滴形 3"/>
          <p:cNvSpPr/>
          <p:nvPr/>
        </p:nvSpPr>
        <p:spPr>
          <a:xfrm>
            <a:off x="4572000" y="118461"/>
            <a:ext cx="7472855" cy="1060767"/>
          </a:xfrm>
          <a:prstGeom prst="teardrop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4/18</a:t>
            </a:r>
            <a:r>
              <a:rPr kumimoji="1"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、</a:t>
            </a:r>
            <a:r>
              <a:rPr kumimoji="1"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4/24</a:t>
            </a:r>
            <a:r>
              <a:rPr kumimoji="1"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 個人省思紀錄分享與回饋</a:t>
            </a:r>
          </a:p>
        </p:txBody>
      </p:sp>
    </p:spTree>
    <p:extLst>
      <p:ext uri="{BB962C8B-B14F-4D97-AF65-F5344CB8AC3E}">
        <p14:creationId xmlns:p14="http://schemas.microsoft.com/office/powerpoint/2010/main" val="200910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F22AACA2-8D4F-4D0B-B897-00B64505935B}"/>
              </a:ext>
            </a:extLst>
          </p:cNvPr>
          <p:cNvCxnSpPr>
            <a:cxnSpLocks/>
          </p:cNvCxnSpPr>
          <p:nvPr/>
        </p:nvCxnSpPr>
        <p:spPr>
          <a:xfrm rot="5400000" flipH="1">
            <a:off x="-1203650" y="2768224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E14ABCE6-1084-47CD-8161-043F356E93AE}"/>
              </a:ext>
            </a:extLst>
          </p:cNvPr>
          <p:cNvSpPr txBox="1"/>
          <p:nvPr/>
        </p:nvSpPr>
        <p:spPr>
          <a:xfrm>
            <a:off x="713877" y="1013157"/>
            <a:ext cx="581379" cy="2862322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社群運作歷程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B3E1726-52E3-4F8C-B256-0C493B25CF0C}"/>
              </a:ext>
            </a:extLst>
          </p:cNvPr>
          <p:cNvSpPr/>
          <p:nvPr/>
        </p:nvSpPr>
        <p:spPr>
          <a:xfrm rot="5400000">
            <a:off x="-613501" y="1834271"/>
            <a:ext cx="1828800" cy="609956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>
            <a:extLst>
              <a:ext uri="{FF2B5EF4-FFF2-40B4-BE49-F238E27FC236}">
                <a16:creationId xmlns="" xmlns:a16="http://schemas.microsoft.com/office/drawing/2014/main" id="{AF872B8D-368B-478D-94F9-0D015B34A5F1}"/>
              </a:ext>
            </a:extLst>
          </p:cNvPr>
          <p:cNvCxnSpPr>
            <a:cxnSpLocks/>
          </p:cNvCxnSpPr>
          <p:nvPr/>
        </p:nvCxnSpPr>
        <p:spPr>
          <a:xfrm rot="5400000" flipH="1">
            <a:off x="-1995499" y="2768223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水滴形 3"/>
          <p:cNvSpPr/>
          <p:nvPr/>
        </p:nvSpPr>
        <p:spPr>
          <a:xfrm>
            <a:off x="2580167" y="118461"/>
            <a:ext cx="9464688" cy="1115926"/>
          </a:xfrm>
          <a:prstGeom prst="teardrop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kumimoji="1" lang="en-US" altLang="zh-TW" sz="2800" b="1" dirty="0">
                <a:solidFill>
                  <a:schemeClr val="tx1"/>
                </a:solidFill>
                <a:latin typeface="SimHei" charset="-122"/>
                <a:ea typeface="SimHei" charset="-122"/>
                <a:cs typeface="SimHei" charset="-122"/>
              </a:rPr>
              <a:t>5/9</a:t>
            </a:r>
            <a:r>
              <a:rPr kumimoji="1" lang="en-US" altLang="zh-TW" sz="4000" b="1" dirty="0">
                <a:solidFill>
                  <a:schemeClr val="tx1"/>
                </a:solidFill>
                <a:latin typeface="SimHei" charset="-122"/>
                <a:ea typeface="SimHei" charset="-122"/>
                <a:cs typeface="SimHei" charset="-122"/>
              </a:rPr>
              <a:t> </a:t>
            </a:r>
            <a:r>
              <a:rPr kumimoji="1" lang="en-US" altLang="zh-TW" sz="4000" b="1" dirty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     </a:t>
            </a:r>
            <a:r>
              <a:rPr kumimoji="1" lang="zh-TW" altLang="en-US" sz="4000" b="1" dirty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首先： 釐清 </a:t>
            </a:r>
            <a:r>
              <a:rPr kumimoji="1" lang="mr-IN" altLang="zh-TW" sz="4000" b="1" dirty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…</a:t>
            </a:r>
            <a:endParaRPr kumimoji="1" lang="en-US" altLang="zh-TW" sz="4000" b="1" dirty="0">
              <a:solidFill>
                <a:srgbClr val="7030A0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192339" y="1179228"/>
            <a:ext cx="966333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847725" algn="l"/>
              </a:tabLst>
            </a:pPr>
            <a:r>
              <a:rPr lang="en-US" altLang="zh-TW" sz="2400" kern="150" dirty="0">
                <a:latin typeface="SimHei" charset="-122"/>
                <a:ea typeface="SimHei" charset="-122"/>
                <a:cs typeface="SimHei" charset="-122"/>
              </a:rPr>
              <a:t>1.</a:t>
            </a:r>
            <a:r>
              <a:rPr lang="zh-TW" altLang="zh-TW" sz="2400" kern="150" dirty="0">
                <a:latin typeface="SimHei" charset="-122"/>
                <a:ea typeface="SimHei" charset="-122"/>
                <a:cs typeface="SimHei" charset="-122"/>
              </a:rPr>
              <a:t>課程調整的概念</a:t>
            </a:r>
            <a:endParaRPr lang="en-US" altLang="zh-TW" sz="2400" kern="150" dirty="0">
              <a:latin typeface="SimHei" charset="-122"/>
              <a:ea typeface="SimHei" charset="-122"/>
              <a:cs typeface="SimHei" charset="-122"/>
            </a:endParaRPr>
          </a:p>
          <a:p>
            <a:pPr marL="800100" lvl="1" indent="-342900">
              <a:lnSpc>
                <a:spcPct val="150000"/>
              </a:lnSpc>
              <a:buFont typeface="Wingdings" charset="2"/>
              <a:buChar char="ü"/>
              <a:tabLst>
                <a:tab pos="847725" algn="l"/>
              </a:tabLst>
            </a:pPr>
            <a:r>
              <a:rPr lang="zh-TW" altLang="zh-TW" sz="2400" u="sng" kern="150" dirty="0">
                <a:latin typeface="SimHei" charset="-122"/>
                <a:ea typeface="SimHei" charset="-122"/>
                <a:cs typeface="SimHei" charset="-122"/>
              </a:rPr>
              <a:t>沒有不能進行的課程</a:t>
            </a:r>
            <a:endParaRPr lang="en-US" altLang="zh-TW" sz="2400" u="sng" kern="150" dirty="0">
              <a:latin typeface="SimHei" charset="-122"/>
              <a:ea typeface="SimHei" charset="-122"/>
              <a:cs typeface="SimHei" charset="-122"/>
            </a:endParaRPr>
          </a:p>
          <a:p>
            <a:pPr marL="800100" lvl="1" indent="-342900">
              <a:lnSpc>
                <a:spcPct val="150000"/>
              </a:lnSpc>
              <a:buFont typeface="Wingdings" charset="2"/>
              <a:buChar char="ü"/>
              <a:tabLst>
                <a:tab pos="847725" algn="l"/>
              </a:tabLst>
            </a:pPr>
            <a:r>
              <a:rPr lang="zh-TW" altLang="zh-TW" sz="2400" u="sng" kern="150" dirty="0">
                <a:latin typeface="SimHei" charset="-122"/>
                <a:ea typeface="SimHei" charset="-122"/>
                <a:cs typeface="SimHei" charset="-122"/>
              </a:rPr>
              <a:t>每個孩子一定都能參與，只是要看你給的目標是什麼</a:t>
            </a:r>
            <a:endParaRPr lang="en-US" altLang="zh-TW" sz="2400" u="sng" kern="150" dirty="0">
              <a:latin typeface="SimHei" charset="-122"/>
              <a:ea typeface="SimHei" charset="-122"/>
              <a:cs typeface="SimHei" charset="-122"/>
            </a:endParaRPr>
          </a:p>
          <a:p>
            <a:pPr marL="800100" lvl="1" indent="-342900">
              <a:lnSpc>
                <a:spcPct val="150000"/>
              </a:lnSpc>
              <a:buFont typeface="Wingdings" charset="2"/>
              <a:buChar char="ü"/>
              <a:tabLst>
                <a:tab pos="847725" algn="l"/>
              </a:tabLst>
            </a:pPr>
            <a:r>
              <a:rPr lang="zh-TW" altLang="en-US" sz="2400" u="sng" kern="150" dirty="0">
                <a:latin typeface="SimHei" charset="-122"/>
                <a:ea typeface="SimHei" charset="-122"/>
                <a:cs typeface="SimHei" charset="-122"/>
              </a:rPr>
              <a:t>「</a:t>
            </a:r>
            <a:r>
              <a:rPr lang="zh-TW" altLang="zh-TW" sz="2400" u="sng" kern="150" dirty="0">
                <a:latin typeface="SimHei" charset="-122"/>
                <a:ea typeface="SimHei" charset="-122"/>
                <a:cs typeface="SimHei" charset="-122"/>
              </a:rPr>
              <a:t>參與」是通往學習的管道</a:t>
            </a:r>
            <a:endParaRPr lang="en-US" altLang="zh-TW" sz="2400" kern="150" dirty="0">
              <a:latin typeface="SimHei" charset="-122"/>
              <a:ea typeface="SimHei" charset="-122"/>
              <a:cs typeface="SimHei" charset="-122"/>
            </a:endParaRPr>
          </a:p>
          <a:p>
            <a:pPr>
              <a:lnSpc>
                <a:spcPct val="150000"/>
              </a:lnSpc>
              <a:tabLst>
                <a:tab pos="847725" algn="l"/>
              </a:tabLst>
            </a:pPr>
            <a:r>
              <a:rPr lang="en-US" altLang="zh-TW" sz="2400" kern="150" dirty="0">
                <a:latin typeface="SimHei" charset="-122"/>
                <a:ea typeface="SimHei" charset="-122"/>
                <a:cs typeface="SimHei" charset="-122"/>
              </a:rPr>
              <a:t>2.</a:t>
            </a:r>
            <a:r>
              <a:rPr lang="zh-TW" altLang="zh-TW" sz="2400" kern="150" dirty="0">
                <a:latin typeface="SimHei" charset="-122"/>
                <a:ea typeface="SimHei" charset="-122"/>
                <a:cs typeface="SimHei" charset="-122"/>
              </a:rPr>
              <a:t>融合的信念</a:t>
            </a:r>
            <a:r>
              <a:rPr lang="en-US" altLang="zh-TW" sz="2400" kern="150" dirty="0">
                <a:latin typeface="SimHei" charset="-122"/>
                <a:ea typeface="SimHei" charset="-122"/>
                <a:cs typeface="SimHei" charset="-122"/>
              </a:rPr>
              <a:t/>
            </a:r>
            <a:br>
              <a:rPr lang="en-US" altLang="zh-TW" sz="2400" kern="150" dirty="0">
                <a:latin typeface="SimHei" charset="-122"/>
                <a:ea typeface="SimHei" charset="-122"/>
                <a:cs typeface="SimHei" charset="-122"/>
              </a:rPr>
            </a:br>
            <a:r>
              <a:rPr lang="en-US" altLang="zh-TW" sz="2400" kern="150" dirty="0">
                <a:latin typeface="SimHei" charset="-122"/>
                <a:ea typeface="SimHei" charset="-122"/>
                <a:cs typeface="SimHei" charset="-122"/>
              </a:rPr>
              <a:t>3.</a:t>
            </a:r>
            <a:r>
              <a:rPr lang="zh-TW" altLang="zh-TW" sz="2400" kern="150" dirty="0">
                <a:latin typeface="SimHei" charset="-122"/>
                <a:ea typeface="SimHei" charset="-122"/>
                <a:cs typeface="SimHei" charset="-122"/>
              </a:rPr>
              <a:t>巡迴輔導工作內容的了解</a:t>
            </a:r>
            <a:endParaRPr lang="en-US" altLang="zh-TW" sz="2400" kern="150" dirty="0">
              <a:latin typeface="SimHei" charset="-122"/>
              <a:ea typeface="SimHei" charset="-122"/>
              <a:cs typeface="SimHei" charset="-122"/>
            </a:endParaRPr>
          </a:p>
          <a:p>
            <a:pPr marL="800100" lvl="1" indent="-342900">
              <a:lnSpc>
                <a:spcPct val="150000"/>
              </a:lnSpc>
              <a:buFont typeface="Wingdings" charset="2"/>
              <a:buChar char="ü"/>
              <a:tabLst>
                <a:tab pos="847725" algn="l"/>
              </a:tabLst>
            </a:pPr>
            <a:r>
              <a:rPr lang="zh-TW" altLang="zh-TW" sz="2400" kern="150" dirty="0">
                <a:latin typeface="SimHei" charset="-122"/>
                <a:ea typeface="SimHei" charset="-122"/>
                <a:cs typeface="SimHei" charset="-122"/>
              </a:rPr>
              <a:t>對自己的想法了解後，也要試著去了解普師，聽聽他們的聲音與信念。</a:t>
            </a:r>
            <a:endParaRPr lang="en-US" altLang="zh-TW" sz="2400" kern="150" dirty="0">
              <a:latin typeface="SimHei" charset="-122"/>
              <a:ea typeface="SimHei" charset="-122"/>
              <a:cs typeface="SimHei" charset="-122"/>
            </a:endParaRPr>
          </a:p>
          <a:p>
            <a:pPr>
              <a:lnSpc>
                <a:spcPct val="150000"/>
              </a:lnSpc>
              <a:tabLst>
                <a:tab pos="847725" algn="l"/>
              </a:tabLst>
            </a:pPr>
            <a:r>
              <a:rPr lang="en-US" altLang="zh-TW" sz="2400" kern="150" dirty="0">
                <a:latin typeface="SimHei" charset="-122"/>
                <a:ea typeface="SimHei" charset="-122"/>
                <a:cs typeface="SimHei" charset="-122"/>
              </a:rPr>
              <a:t>4.</a:t>
            </a:r>
            <a:r>
              <a:rPr kumimoji="1" lang="zh-TW" altLang="en-US" sz="2400" dirty="0">
                <a:solidFill>
                  <a:srgbClr val="C00000"/>
                </a:solidFill>
                <a:latin typeface="SimHei" charset="-122"/>
                <a:ea typeface="SimHei" charset="-122"/>
                <a:cs typeface="SimHei" charset="-122"/>
              </a:rPr>
              <a:t> 「合作式諮詢」</a:t>
            </a:r>
            <a:r>
              <a:rPr kumimoji="1" lang="en-US" altLang="zh-TW" sz="2400" dirty="0" err="1">
                <a:latin typeface="SimHei" charset="-122"/>
                <a:ea typeface="SimHei" charset="-122"/>
                <a:cs typeface="SimHei" charset="-122"/>
              </a:rPr>
              <a:t>v.s</a:t>
            </a:r>
            <a:r>
              <a:rPr kumimoji="1" lang="zh-TW" altLang="en-US" sz="2400" dirty="0">
                <a:latin typeface="SimHei" charset="-122"/>
                <a:ea typeface="SimHei" charset="-122"/>
                <a:cs typeface="SimHei" charset="-122"/>
              </a:rPr>
              <a:t>「教練式諮詢」</a:t>
            </a:r>
            <a:endParaRPr lang="en-US" altLang="zh-TW" sz="2400" dirty="0"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492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F22AACA2-8D4F-4D0B-B897-00B64505935B}"/>
              </a:ext>
            </a:extLst>
          </p:cNvPr>
          <p:cNvCxnSpPr>
            <a:cxnSpLocks/>
          </p:cNvCxnSpPr>
          <p:nvPr/>
        </p:nvCxnSpPr>
        <p:spPr>
          <a:xfrm rot="5400000" flipH="1">
            <a:off x="-1203650" y="2768224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E14ABCE6-1084-47CD-8161-043F356E93AE}"/>
              </a:ext>
            </a:extLst>
          </p:cNvPr>
          <p:cNvSpPr txBox="1"/>
          <p:nvPr/>
        </p:nvSpPr>
        <p:spPr>
          <a:xfrm>
            <a:off x="713877" y="1013157"/>
            <a:ext cx="581379" cy="2862322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社群運作歷程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B3E1726-52E3-4F8C-B256-0C493B25CF0C}"/>
              </a:ext>
            </a:extLst>
          </p:cNvPr>
          <p:cNvSpPr/>
          <p:nvPr/>
        </p:nvSpPr>
        <p:spPr>
          <a:xfrm rot="5400000">
            <a:off x="-613501" y="1834271"/>
            <a:ext cx="1828800" cy="609956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>
            <a:extLst>
              <a:ext uri="{FF2B5EF4-FFF2-40B4-BE49-F238E27FC236}">
                <a16:creationId xmlns="" xmlns:a16="http://schemas.microsoft.com/office/drawing/2014/main" id="{AF872B8D-368B-478D-94F9-0D015B34A5F1}"/>
              </a:ext>
            </a:extLst>
          </p:cNvPr>
          <p:cNvCxnSpPr>
            <a:cxnSpLocks/>
          </p:cNvCxnSpPr>
          <p:nvPr/>
        </p:nvCxnSpPr>
        <p:spPr>
          <a:xfrm rot="5400000" flipH="1">
            <a:off x="-1995499" y="2768223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水滴形 3"/>
          <p:cNvSpPr/>
          <p:nvPr/>
        </p:nvSpPr>
        <p:spPr>
          <a:xfrm>
            <a:off x="2577402" y="540845"/>
            <a:ext cx="9464688" cy="1115926"/>
          </a:xfrm>
          <a:prstGeom prst="teardrop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zh-TW" altLang="en-US" sz="4000" b="1" dirty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合作式諮詢</a:t>
            </a:r>
            <a:r>
              <a:rPr kumimoji="1" lang="mr-IN" altLang="zh-TW" sz="4000" b="1" dirty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…</a:t>
            </a:r>
            <a:endParaRPr kumimoji="1" lang="en-US" altLang="zh-TW" sz="4000" b="1" dirty="0">
              <a:solidFill>
                <a:srgbClr val="7030A0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64682" y="1924056"/>
            <a:ext cx="966333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847725" algn="l"/>
              </a:tabLst>
            </a:pPr>
            <a:r>
              <a:rPr lang="zh-TW" altLang="zh-TW" sz="3200" b="1" dirty="0">
                <a:latin typeface="SimHei" charset="-122"/>
                <a:ea typeface="SimHei" charset="-122"/>
                <a:cs typeface="SimHei" charset="-122"/>
              </a:rPr>
              <a:t>為一種</a:t>
            </a:r>
            <a:r>
              <a:rPr lang="zh-TW" altLang="zh-TW" sz="3200" b="1" dirty="0">
                <a:solidFill>
                  <a:srgbClr val="C00000"/>
                </a:solidFill>
                <a:latin typeface="SimHei" charset="-122"/>
                <a:ea typeface="SimHei" charset="-122"/>
                <a:cs typeface="SimHei" charset="-122"/>
              </a:rPr>
              <a:t>互動式</a:t>
            </a:r>
            <a:r>
              <a:rPr lang="zh-TW" altLang="zh-TW" sz="3200" b="1" dirty="0">
                <a:latin typeface="SimHei" charset="-122"/>
                <a:ea typeface="SimHei" charset="-122"/>
                <a:cs typeface="SimHei" charset="-122"/>
              </a:rPr>
              <a:t>的溝通，其定義為</a:t>
            </a:r>
            <a:r>
              <a:rPr lang="zh-TW" altLang="zh-TW" sz="3200" b="1" u="sng" dirty="0">
                <a:solidFill>
                  <a:schemeClr val="accent1">
                    <a:lumMod val="50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「使具有不同專業領域知識的人們，對彼此相互定義的問題，產生創造性解決辦法的互動過程」。</a:t>
            </a:r>
            <a:endParaRPr lang="en-US" altLang="zh-TW" sz="3200" b="1" u="sng" dirty="0">
              <a:solidFill>
                <a:schemeClr val="accent1">
                  <a:lumMod val="50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  <a:p>
            <a:pPr>
              <a:lnSpc>
                <a:spcPct val="150000"/>
              </a:lnSpc>
              <a:tabLst>
                <a:tab pos="847725" algn="l"/>
              </a:tabLst>
            </a:pPr>
            <a:endParaRPr lang="en-US" altLang="zh-TW" sz="3200" b="1" u="sng" dirty="0">
              <a:solidFill>
                <a:schemeClr val="accent1">
                  <a:lumMod val="50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  <a:p>
            <a:r>
              <a:rPr lang="zh-TW" altLang="zh-TW" sz="3200" b="1" dirty="0">
                <a:latin typeface="SimHei" charset="-122"/>
                <a:ea typeface="SimHei" charset="-122"/>
                <a:cs typeface="SimHei" charset="-122"/>
              </a:rPr>
              <a:t>是歷程﹑是方法﹑是手段，藉由合作諮詢可幫普幼教師長出能力，雙方是</a:t>
            </a:r>
            <a:r>
              <a:rPr lang="zh-TW" altLang="zh-TW" sz="3200" b="1" dirty="0">
                <a:solidFill>
                  <a:srgbClr val="C00000"/>
                </a:solidFill>
                <a:latin typeface="SimHei" charset="-122"/>
                <a:ea typeface="SimHei" charset="-122"/>
                <a:cs typeface="SimHei" charset="-122"/>
              </a:rPr>
              <a:t>夥伴關係</a:t>
            </a:r>
            <a:r>
              <a:rPr lang="zh-TW" altLang="zh-TW" sz="3200" b="1" dirty="0">
                <a:latin typeface="SimHei" charset="-122"/>
                <a:ea typeface="SimHei" charset="-122"/>
                <a:cs typeface="SimHei" charset="-122"/>
              </a:rPr>
              <a:t>，平等溝通。</a:t>
            </a:r>
          </a:p>
          <a:p>
            <a:pPr>
              <a:lnSpc>
                <a:spcPct val="150000"/>
              </a:lnSpc>
              <a:tabLst>
                <a:tab pos="847725" algn="l"/>
              </a:tabLst>
            </a:pPr>
            <a:endParaRPr lang="en-US" altLang="zh-TW" sz="3200" b="1" u="sng" dirty="0">
              <a:solidFill>
                <a:schemeClr val="accent1">
                  <a:lumMod val="50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176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F22AACA2-8D4F-4D0B-B897-00B64505935B}"/>
              </a:ext>
            </a:extLst>
          </p:cNvPr>
          <p:cNvCxnSpPr>
            <a:cxnSpLocks/>
          </p:cNvCxnSpPr>
          <p:nvPr/>
        </p:nvCxnSpPr>
        <p:spPr>
          <a:xfrm rot="5400000" flipH="1">
            <a:off x="-1203650" y="2768224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E14ABCE6-1084-47CD-8161-043F356E93AE}"/>
              </a:ext>
            </a:extLst>
          </p:cNvPr>
          <p:cNvSpPr txBox="1"/>
          <p:nvPr/>
        </p:nvSpPr>
        <p:spPr>
          <a:xfrm>
            <a:off x="713877" y="1013157"/>
            <a:ext cx="581379" cy="2862322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社群運作歷程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B3E1726-52E3-4F8C-B256-0C493B25CF0C}"/>
              </a:ext>
            </a:extLst>
          </p:cNvPr>
          <p:cNvSpPr/>
          <p:nvPr/>
        </p:nvSpPr>
        <p:spPr>
          <a:xfrm rot="5400000">
            <a:off x="-613501" y="1834271"/>
            <a:ext cx="1828800" cy="609956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>
            <a:extLst>
              <a:ext uri="{FF2B5EF4-FFF2-40B4-BE49-F238E27FC236}">
                <a16:creationId xmlns="" xmlns:a16="http://schemas.microsoft.com/office/drawing/2014/main" id="{AF872B8D-368B-478D-94F9-0D015B34A5F1}"/>
              </a:ext>
            </a:extLst>
          </p:cNvPr>
          <p:cNvCxnSpPr>
            <a:cxnSpLocks/>
          </p:cNvCxnSpPr>
          <p:nvPr/>
        </p:nvCxnSpPr>
        <p:spPr>
          <a:xfrm rot="5400000" flipH="1">
            <a:off x="-1995499" y="2768223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水滴形 3"/>
          <p:cNvSpPr/>
          <p:nvPr/>
        </p:nvSpPr>
        <p:spPr>
          <a:xfrm>
            <a:off x="2580168" y="118461"/>
            <a:ext cx="9464688" cy="1060767"/>
          </a:xfrm>
          <a:prstGeom prst="teardrop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400" dirty="0">
                <a:solidFill>
                  <a:srgbClr val="C00000"/>
                </a:solidFill>
                <a:latin typeface="SimHei" charset="-122"/>
                <a:ea typeface="SimHei" charset="-122"/>
                <a:cs typeface="SimHei" charset="-122"/>
              </a:rPr>
              <a:t>「合作式諮詢」</a:t>
            </a:r>
            <a:r>
              <a:rPr kumimoji="1" lang="zh-TW" altLang="en-US" sz="2400" dirty="0">
                <a:solidFill>
                  <a:schemeClr val="tx1"/>
                </a:solidFill>
                <a:latin typeface="SimHei" charset="-122"/>
                <a:ea typeface="SimHei" charset="-122"/>
                <a:cs typeface="SimHei" charset="-122"/>
              </a:rPr>
              <a:t>、「教練式諮詢」、</a:t>
            </a:r>
            <a:r>
              <a:rPr kumimoji="1" lang="zh-TW" altLang="en-US" sz="2400" dirty="0">
                <a:solidFill>
                  <a:srgbClr val="C00000"/>
                </a:solidFill>
                <a:latin typeface="SimHei" charset="-122"/>
                <a:ea typeface="SimHei" charset="-122"/>
                <a:cs typeface="SimHei" charset="-122"/>
              </a:rPr>
              <a:t>「課程調整」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2924" r="13586"/>
          <a:stretch/>
        </p:blipFill>
        <p:spPr>
          <a:xfrm>
            <a:off x="3711567" y="1461019"/>
            <a:ext cx="2301766" cy="313209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863" y="1832479"/>
            <a:ext cx="2188354" cy="295938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1036" y="4611719"/>
            <a:ext cx="7525407" cy="198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F22AACA2-8D4F-4D0B-B897-00B64505935B}"/>
              </a:ext>
            </a:extLst>
          </p:cNvPr>
          <p:cNvCxnSpPr>
            <a:cxnSpLocks/>
          </p:cNvCxnSpPr>
          <p:nvPr/>
        </p:nvCxnSpPr>
        <p:spPr>
          <a:xfrm rot="5400000" flipH="1">
            <a:off x="-1203650" y="2768224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E14ABCE6-1084-47CD-8161-043F356E93AE}"/>
              </a:ext>
            </a:extLst>
          </p:cNvPr>
          <p:cNvSpPr txBox="1"/>
          <p:nvPr/>
        </p:nvSpPr>
        <p:spPr>
          <a:xfrm>
            <a:off x="713877" y="1013157"/>
            <a:ext cx="581379" cy="2862322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社群運作歷程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B3E1726-52E3-4F8C-B256-0C493B25CF0C}"/>
              </a:ext>
            </a:extLst>
          </p:cNvPr>
          <p:cNvSpPr/>
          <p:nvPr/>
        </p:nvSpPr>
        <p:spPr>
          <a:xfrm rot="5400000">
            <a:off x="-613501" y="1834271"/>
            <a:ext cx="1828800" cy="609956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>
            <a:extLst>
              <a:ext uri="{FF2B5EF4-FFF2-40B4-BE49-F238E27FC236}">
                <a16:creationId xmlns="" xmlns:a16="http://schemas.microsoft.com/office/drawing/2014/main" id="{AF872B8D-368B-478D-94F9-0D015B34A5F1}"/>
              </a:ext>
            </a:extLst>
          </p:cNvPr>
          <p:cNvCxnSpPr>
            <a:cxnSpLocks/>
          </p:cNvCxnSpPr>
          <p:nvPr/>
        </p:nvCxnSpPr>
        <p:spPr>
          <a:xfrm rot="5400000" flipH="1">
            <a:off x="-1995499" y="2768223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水滴形 3"/>
          <p:cNvSpPr/>
          <p:nvPr/>
        </p:nvSpPr>
        <p:spPr>
          <a:xfrm>
            <a:off x="2585882" y="108923"/>
            <a:ext cx="9464688" cy="1115926"/>
          </a:xfrm>
          <a:prstGeom prst="teardrop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zh-TW" altLang="en-US" sz="4000" b="1" dirty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課程調整</a:t>
            </a:r>
            <a:endParaRPr kumimoji="1" lang="en-US" altLang="zh-TW" sz="4000" b="1" dirty="0">
              <a:solidFill>
                <a:srgbClr val="7030A0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aphicFrame>
        <p:nvGraphicFramePr>
          <p:cNvPr id="3" name="資料圖表 2"/>
          <p:cNvGraphicFramePr/>
          <p:nvPr>
            <p:extLst>
              <p:ext uri="{D42A27DB-BD31-4B8C-83A1-F6EECF244321}">
                <p14:modId xmlns:p14="http://schemas.microsoft.com/office/powerpoint/2010/main" val="1349705995"/>
              </p:ext>
            </p:extLst>
          </p:nvPr>
        </p:nvGraphicFramePr>
        <p:xfrm>
          <a:off x="3115272" y="131099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0920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F22AACA2-8D4F-4D0B-B897-00B64505935B}"/>
              </a:ext>
            </a:extLst>
          </p:cNvPr>
          <p:cNvCxnSpPr>
            <a:cxnSpLocks/>
          </p:cNvCxnSpPr>
          <p:nvPr/>
        </p:nvCxnSpPr>
        <p:spPr>
          <a:xfrm rot="5400000" flipH="1">
            <a:off x="-1203650" y="2768224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5DF93E6E-0082-480D-8724-3BA2ACFC6BE2}"/>
              </a:ext>
            </a:extLst>
          </p:cNvPr>
          <p:cNvSpPr/>
          <p:nvPr/>
        </p:nvSpPr>
        <p:spPr>
          <a:xfrm>
            <a:off x="-1470884" y="1234387"/>
            <a:ext cx="108000" cy="108000"/>
          </a:xfrm>
          <a:prstGeom prst="ellipse">
            <a:avLst/>
          </a:prstGeom>
          <a:solidFill>
            <a:srgbClr val="CF6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E14ABCE6-1084-47CD-8161-043F356E93AE}"/>
              </a:ext>
            </a:extLst>
          </p:cNvPr>
          <p:cNvSpPr txBox="1"/>
          <p:nvPr/>
        </p:nvSpPr>
        <p:spPr>
          <a:xfrm>
            <a:off x="713877" y="1013157"/>
            <a:ext cx="581379" cy="2862322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社群運作歷程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B3E1726-52E3-4F8C-B256-0C493B25CF0C}"/>
              </a:ext>
            </a:extLst>
          </p:cNvPr>
          <p:cNvSpPr/>
          <p:nvPr/>
        </p:nvSpPr>
        <p:spPr>
          <a:xfrm rot="5400000">
            <a:off x="-613501" y="1834271"/>
            <a:ext cx="1828800" cy="609956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>
            <a:extLst>
              <a:ext uri="{FF2B5EF4-FFF2-40B4-BE49-F238E27FC236}">
                <a16:creationId xmlns="" xmlns:a16="http://schemas.microsoft.com/office/drawing/2014/main" id="{AF872B8D-368B-478D-94F9-0D015B34A5F1}"/>
              </a:ext>
            </a:extLst>
          </p:cNvPr>
          <p:cNvCxnSpPr>
            <a:cxnSpLocks/>
          </p:cNvCxnSpPr>
          <p:nvPr/>
        </p:nvCxnSpPr>
        <p:spPr>
          <a:xfrm rot="5400000" flipH="1">
            <a:off x="-1995499" y="2768223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>
            <a:extLst>
              <a:ext uri="{FF2B5EF4-FFF2-40B4-BE49-F238E27FC236}">
                <a16:creationId xmlns="" xmlns:a16="http://schemas.microsoft.com/office/drawing/2014/main" id="{96464865-92A3-404B-8E69-1E535DC3B6B7}"/>
              </a:ext>
            </a:extLst>
          </p:cNvPr>
          <p:cNvSpPr/>
          <p:nvPr/>
        </p:nvSpPr>
        <p:spPr>
          <a:xfrm>
            <a:off x="-1470884" y="540845"/>
            <a:ext cx="108000" cy="108000"/>
          </a:xfrm>
          <a:prstGeom prst="ellipse">
            <a:avLst/>
          </a:prstGeom>
          <a:solidFill>
            <a:srgbClr val="CF6B71"/>
          </a:solidFill>
          <a:ln>
            <a:solidFill>
              <a:srgbClr val="CF6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水滴形 3"/>
          <p:cNvSpPr/>
          <p:nvPr/>
        </p:nvSpPr>
        <p:spPr>
          <a:xfrm>
            <a:off x="2577402" y="540845"/>
            <a:ext cx="9464688" cy="1115926"/>
          </a:xfrm>
          <a:prstGeom prst="teardrop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zh-TW" altLang="en-US" sz="4000" b="1" dirty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問題解決的歷程</a:t>
            </a:r>
            <a:r>
              <a:rPr kumimoji="1" lang="mr-IN" altLang="zh-TW" sz="4000" b="1" dirty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…</a:t>
            </a:r>
            <a:endParaRPr kumimoji="1" lang="en-US" altLang="zh-TW" sz="4000" b="1" dirty="0">
              <a:solidFill>
                <a:srgbClr val="7030A0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pic>
        <p:nvPicPr>
          <p:cNvPr id="11" name="圖片 10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745845" y="2019377"/>
            <a:ext cx="10296245" cy="4144939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90600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F22AACA2-8D4F-4D0B-B897-00B64505935B}"/>
              </a:ext>
            </a:extLst>
          </p:cNvPr>
          <p:cNvCxnSpPr>
            <a:cxnSpLocks/>
          </p:cNvCxnSpPr>
          <p:nvPr/>
        </p:nvCxnSpPr>
        <p:spPr>
          <a:xfrm rot="5400000" flipH="1">
            <a:off x="-1203650" y="2768224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E14ABCE6-1084-47CD-8161-043F356E93AE}"/>
              </a:ext>
            </a:extLst>
          </p:cNvPr>
          <p:cNvSpPr txBox="1"/>
          <p:nvPr/>
        </p:nvSpPr>
        <p:spPr>
          <a:xfrm>
            <a:off x="713877" y="1013157"/>
            <a:ext cx="581379" cy="2862322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社群運作歷程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B3E1726-52E3-4F8C-B256-0C493B25CF0C}"/>
              </a:ext>
            </a:extLst>
          </p:cNvPr>
          <p:cNvSpPr/>
          <p:nvPr/>
        </p:nvSpPr>
        <p:spPr>
          <a:xfrm rot="5400000">
            <a:off x="-613501" y="1834271"/>
            <a:ext cx="1828800" cy="609956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>
            <a:extLst>
              <a:ext uri="{FF2B5EF4-FFF2-40B4-BE49-F238E27FC236}">
                <a16:creationId xmlns="" xmlns:a16="http://schemas.microsoft.com/office/drawing/2014/main" id="{AF872B8D-368B-478D-94F9-0D015B34A5F1}"/>
              </a:ext>
            </a:extLst>
          </p:cNvPr>
          <p:cNvCxnSpPr>
            <a:cxnSpLocks/>
          </p:cNvCxnSpPr>
          <p:nvPr/>
        </p:nvCxnSpPr>
        <p:spPr>
          <a:xfrm rot="5400000" flipH="1">
            <a:off x="-1995499" y="2768223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水滴形 3"/>
          <p:cNvSpPr/>
          <p:nvPr/>
        </p:nvSpPr>
        <p:spPr>
          <a:xfrm>
            <a:off x="2580168" y="118461"/>
            <a:ext cx="9464688" cy="1060767"/>
          </a:xfrm>
          <a:prstGeom prst="teardrop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latin typeface="SimHei" charset="-122"/>
                <a:ea typeface="SimHei" charset="-122"/>
                <a:cs typeface="SimHei" charset="-122"/>
              </a:rPr>
              <a:t>5/23</a:t>
            </a:r>
            <a:r>
              <a:rPr kumimoji="1" lang="zh-TW" altLang="en-US" sz="2400" b="1" dirty="0">
                <a:solidFill>
                  <a:schemeClr val="tx1"/>
                </a:solidFill>
                <a:latin typeface="SimHei" charset="-122"/>
                <a:ea typeface="SimHei" charset="-122"/>
                <a:cs typeface="SimHei" charset="-122"/>
              </a:rPr>
              <a:t>、</a:t>
            </a:r>
            <a:r>
              <a:rPr kumimoji="1" lang="en-US" altLang="zh-TW" sz="2400" b="1" dirty="0">
                <a:solidFill>
                  <a:schemeClr val="tx1"/>
                </a:solidFill>
                <a:latin typeface="SimHei" charset="-122"/>
                <a:ea typeface="SimHei" charset="-122"/>
                <a:cs typeface="SimHei" charset="-122"/>
              </a:rPr>
              <a:t>7/4   </a:t>
            </a:r>
            <a:r>
              <a:rPr kumimoji="1" lang="zh-TW" altLang="en-US" sz="3200" b="1" dirty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我們的問題解決歷程</a:t>
            </a:r>
            <a:r>
              <a:rPr kumimoji="1" lang="mr-IN" altLang="zh-TW" sz="3200" b="1" dirty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…</a:t>
            </a:r>
            <a:endParaRPr kumimoji="1" lang="zh-TW" altLang="en-US" sz="3200" b="1" dirty="0">
              <a:solidFill>
                <a:srgbClr val="7030A0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b="22537"/>
          <a:stretch/>
        </p:blipFill>
        <p:spPr>
          <a:xfrm>
            <a:off x="1524684" y="1288387"/>
            <a:ext cx="10520172" cy="531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8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F22AACA2-8D4F-4D0B-B897-00B64505935B}"/>
              </a:ext>
            </a:extLst>
          </p:cNvPr>
          <p:cNvCxnSpPr>
            <a:cxnSpLocks/>
          </p:cNvCxnSpPr>
          <p:nvPr/>
        </p:nvCxnSpPr>
        <p:spPr>
          <a:xfrm rot="5400000" flipH="1">
            <a:off x="-1203650" y="2768224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E14ABCE6-1084-47CD-8161-043F356E93AE}"/>
              </a:ext>
            </a:extLst>
          </p:cNvPr>
          <p:cNvSpPr txBox="1"/>
          <p:nvPr/>
        </p:nvSpPr>
        <p:spPr>
          <a:xfrm>
            <a:off x="713877" y="1013157"/>
            <a:ext cx="581379" cy="2862322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社群運作歷程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B3E1726-52E3-4F8C-B256-0C493B25CF0C}"/>
              </a:ext>
            </a:extLst>
          </p:cNvPr>
          <p:cNvSpPr/>
          <p:nvPr/>
        </p:nvSpPr>
        <p:spPr>
          <a:xfrm rot="5400000">
            <a:off x="-613501" y="1834271"/>
            <a:ext cx="1828800" cy="609956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>
            <a:extLst>
              <a:ext uri="{FF2B5EF4-FFF2-40B4-BE49-F238E27FC236}">
                <a16:creationId xmlns="" xmlns:a16="http://schemas.microsoft.com/office/drawing/2014/main" id="{AF872B8D-368B-478D-94F9-0D015B34A5F1}"/>
              </a:ext>
            </a:extLst>
          </p:cNvPr>
          <p:cNvCxnSpPr>
            <a:cxnSpLocks/>
          </p:cNvCxnSpPr>
          <p:nvPr/>
        </p:nvCxnSpPr>
        <p:spPr>
          <a:xfrm rot="5400000" flipH="1">
            <a:off x="-1995499" y="2768223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水滴形 3"/>
          <p:cNvSpPr/>
          <p:nvPr/>
        </p:nvSpPr>
        <p:spPr>
          <a:xfrm>
            <a:off x="2580168" y="118461"/>
            <a:ext cx="9464688" cy="1060767"/>
          </a:xfrm>
          <a:prstGeom prst="teardrop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3200" b="1" dirty="0" smtClean="0">
                <a:solidFill>
                  <a:schemeClr val="tx1"/>
                </a:solidFill>
                <a:latin typeface="SimHei" charset="-122"/>
                <a:ea typeface="SimHei" charset="-122"/>
                <a:cs typeface="SimHei" charset="-122"/>
              </a:rPr>
              <a:t>5/23</a:t>
            </a:r>
            <a:r>
              <a:rPr kumimoji="1" lang="zh-TW" altLang="en-US" sz="3200" b="1" dirty="0" smtClean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問題</a:t>
            </a:r>
            <a:r>
              <a:rPr kumimoji="1" lang="zh-TW" altLang="en-US" sz="3200" b="1" dirty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解決</a:t>
            </a:r>
            <a:r>
              <a:rPr kumimoji="1" lang="zh-TW" altLang="en-US" sz="3200" b="1" dirty="0" smtClean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歷程討論</a:t>
            </a:r>
            <a:endParaRPr kumimoji="1" lang="zh-TW" altLang="en-US" sz="3200" b="1" dirty="0">
              <a:solidFill>
                <a:srgbClr val="7030A0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83493" y="1713364"/>
            <a:ext cx="955318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確定與定義問題</a:t>
            </a:r>
            <a:endParaRPr lang="en-US" altLang="zh-TW" sz="28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睿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睿因喝母奶至中班入學前，午睡需要媽媽陪睡</a:t>
            </a:r>
            <a:r>
              <a:rPr lang="zh-TW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睡覺一定要摸母親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胸部，對母親的依賴性高，</a:t>
            </a:r>
            <a:r>
              <a:rPr lang="zh-TW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無法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在校</a:t>
            </a:r>
            <a:r>
              <a:rPr lang="zh-TW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午睡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。因此</a:t>
            </a:r>
            <a:r>
              <a:rPr lang="zh-TW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目前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僅就讀</a:t>
            </a:r>
            <a:r>
              <a:rPr lang="zh-TW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半天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，吃完午餐後母親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接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回家中。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536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F22AACA2-8D4F-4D0B-B897-00B64505935B}"/>
              </a:ext>
            </a:extLst>
          </p:cNvPr>
          <p:cNvCxnSpPr>
            <a:cxnSpLocks/>
          </p:cNvCxnSpPr>
          <p:nvPr/>
        </p:nvCxnSpPr>
        <p:spPr>
          <a:xfrm rot="5400000" flipH="1">
            <a:off x="-1203650" y="2768224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E14ABCE6-1084-47CD-8161-043F356E93AE}"/>
              </a:ext>
            </a:extLst>
          </p:cNvPr>
          <p:cNvSpPr txBox="1"/>
          <p:nvPr/>
        </p:nvSpPr>
        <p:spPr>
          <a:xfrm>
            <a:off x="713877" y="1013157"/>
            <a:ext cx="581379" cy="2862322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社群運作歷程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B3E1726-52E3-4F8C-B256-0C493B25CF0C}"/>
              </a:ext>
            </a:extLst>
          </p:cNvPr>
          <p:cNvSpPr/>
          <p:nvPr/>
        </p:nvSpPr>
        <p:spPr>
          <a:xfrm rot="5400000">
            <a:off x="-613501" y="1834271"/>
            <a:ext cx="1828800" cy="609956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>
            <a:extLst>
              <a:ext uri="{FF2B5EF4-FFF2-40B4-BE49-F238E27FC236}">
                <a16:creationId xmlns="" xmlns:a16="http://schemas.microsoft.com/office/drawing/2014/main" id="{AF872B8D-368B-478D-94F9-0D015B34A5F1}"/>
              </a:ext>
            </a:extLst>
          </p:cNvPr>
          <p:cNvCxnSpPr>
            <a:cxnSpLocks/>
          </p:cNvCxnSpPr>
          <p:nvPr/>
        </p:nvCxnSpPr>
        <p:spPr>
          <a:xfrm rot="5400000" flipH="1">
            <a:off x="-1995499" y="2768223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水滴形 3"/>
          <p:cNvSpPr/>
          <p:nvPr/>
        </p:nvSpPr>
        <p:spPr>
          <a:xfrm>
            <a:off x="2580168" y="118461"/>
            <a:ext cx="9464688" cy="1060767"/>
          </a:xfrm>
          <a:prstGeom prst="teardrop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3200" b="1" dirty="0" smtClean="0">
                <a:solidFill>
                  <a:schemeClr val="tx1"/>
                </a:solidFill>
                <a:latin typeface="SimHei" charset="-122"/>
                <a:ea typeface="SimHei" charset="-122"/>
                <a:cs typeface="SimHei" charset="-122"/>
              </a:rPr>
              <a:t>5/23</a:t>
            </a:r>
            <a:r>
              <a:rPr kumimoji="1" lang="zh-TW" altLang="en-US" sz="3200" b="1" dirty="0" smtClean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問題</a:t>
            </a:r>
            <a:r>
              <a:rPr kumimoji="1" lang="zh-TW" altLang="en-US" sz="3200" b="1" dirty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解決</a:t>
            </a:r>
            <a:r>
              <a:rPr kumimoji="1" lang="zh-TW" altLang="en-US" sz="3200" b="1" dirty="0" smtClean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歷程討論</a:t>
            </a:r>
            <a:endParaRPr kumimoji="1" lang="zh-TW" altLang="en-US" sz="3200" b="1" dirty="0">
              <a:solidFill>
                <a:srgbClr val="7030A0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45496" y="1179228"/>
            <a:ext cx="10079279" cy="7226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專家學者及夥伴給予</a:t>
            </a:r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回饋</a:t>
            </a:r>
            <a:endParaRPr lang="en-US" altLang="zh-TW" sz="24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家長、導師溝通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，以能提升睿睿與團體互動為最大考量，建議媽媽可與班級教師討論改為全日就讀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為接下來能延長在校就讀時間，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建議</a:t>
            </a:r>
            <a:r>
              <a:rPr lang="zh-TW" altLang="zh-TW" sz="2400" b="1" u="sng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強化</a:t>
            </a:r>
            <a:r>
              <a:rPr lang="zh-TW" altLang="en-US" sz="2400" b="1" u="sng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家庭</a:t>
            </a:r>
            <a:r>
              <a:rPr lang="zh-TW" altLang="zh-TW" sz="2400" b="1" u="sng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職能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巡迴老師可以設計檢核表，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暑假一個半月期間，建立規律作息及秩序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，巡迴老師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定期檢核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。如：每天安排規律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運動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、固定時間培養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午睡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習慣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建議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媽媽可在胸前放一件自己的衣服，逐步替代胸部，讓睿睿逐漸可以獨立睡午覺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提供特殊孩子教養相關研習資訊，給予家長心理支持。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890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0742747D-55AC-492A-9A94-3792BD40A600}"/>
              </a:ext>
            </a:extLst>
          </p:cNvPr>
          <p:cNvGrpSpPr/>
          <p:nvPr/>
        </p:nvGrpSpPr>
        <p:grpSpPr>
          <a:xfrm>
            <a:off x="316125" y="1461963"/>
            <a:ext cx="4505518" cy="1507000"/>
            <a:chOff x="1063257" y="2035928"/>
            <a:chExt cx="4505518" cy="1507000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B99815B5-AEEB-415C-A85D-5AA3250C0375}"/>
                </a:ext>
              </a:extLst>
            </p:cNvPr>
            <p:cNvSpPr/>
            <p:nvPr/>
          </p:nvSpPr>
          <p:spPr>
            <a:xfrm>
              <a:off x="1063257" y="2458602"/>
              <a:ext cx="3976576" cy="1020722"/>
            </a:xfrm>
            <a:prstGeom prst="rect">
              <a:avLst/>
            </a:prstGeom>
            <a:noFill/>
            <a:ln w="25400">
              <a:solidFill>
                <a:srgbClr val="F6BD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屏東大學 特殊教育學系  </a:t>
              </a:r>
              <a:endParaRPr lang="en-US" altLang="zh-TW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50000"/>
                </a:lnSpc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張家瑞 教授</a:t>
              </a:r>
              <a:endParaRPr lang="zh-CN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" name="图片 1">
              <a:extLst>
                <a:ext uri="{FF2B5EF4-FFF2-40B4-BE49-F238E27FC236}">
                  <a16:creationId xmlns="" xmlns:a16="http://schemas.microsoft.com/office/drawing/2014/main" id="{7B7B5396-EBB9-419A-B7E9-103284F80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8962" y="2035928"/>
              <a:ext cx="1019813" cy="1507000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="" xmlns:a16="http://schemas.microsoft.com/office/drawing/2014/main" id="{9FD85090-5617-41B9-B373-B1842127F7B5}"/>
                </a:ext>
              </a:extLst>
            </p:cNvPr>
            <p:cNvSpPr txBox="1"/>
            <p:nvPr/>
          </p:nvSpPr>
          <p:spPr>
            <a:xfrm>
              <a:off x="4412967" y="2548784"/>
              <a:ext cx="184730" cy="441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3000"/>
                </a:lnSpc>
              </a:pP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8B49FC10-7370-4E0D-B79F-8EA4B12C3FE6}"/>
              </a:ext>
            </a:extLst>
          </p:cNvPr>
          <p:cNvGrpSpPr/>
          <p:nvPr/>
        </p:nvGrpSpPr>
        <p:grpSpPr>
          <a:xfrm>
            <a:off x="208014" y="4697863"/>
            <a:ext cx="4351167" cy="1743500"/>
            <a:chOff x="1063257" y="4290468"/>
            <a:chExt cx="4351167" cy="1743500"/>
          </a:xfrm>
        </p:grpSpPr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B1BD6A49-5F29-4053-9B0D-50884FD97C24}"/>
                </a:ext>
              </a:extLst>
            </p:cNvPr>
            <p:cNvSpPr/>
            <p:nvPr/>
          </p:nvSpPr>
          <p:spPr>
            <a:xfrm>
              <a:off x="1063257" y="4716966"/>
              <a:ext cx="3976576" cy="1146080"/>
            </a:xfrm>
            <a:prstGeom prst="rect">
              <a:avLst/>
            </a:prstGeom>
            <a:noFill/>
            <a:ln w="25400">
              <a:solidFill>
                <a:srgbClr val="F6BD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="" xmlns:a16="http://schemas.microsoft.com/office/drawing/2014/main" id="{609BF20B-7C5C-460B-9CEA-F72DBB23BEB0}"/>
                </a:ext>
              </a:extLst>
            </p:cNvPr>
            <p:cNvSpPr txBox="1"/>
            <p:nvPr/>
          </p:nvSpPr>
          <p:spPr>
            <a:xfrm>
              <a:off x="1085325" y="4711548"/>
              <a:ext cx="1467069" cy="441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3000"/>
                </a:lnSpc>
              </a:pP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幼兒園教師</a:t>
              </a:r>
              <a:endParaRPr lang="zh-CN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5641ACC3-1F32-4629-9764-294AC9999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3311" y="4290468"/>
              <a:ext cx="711113" cy="1743500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BC007B61-5224-4352-99AA-46DD2BE7E2B7}"/>
              </a:ext>
            </a:extLst>
          </p:cNvPr>
          <p:cNvGrpSpPr/>
          <p:nvPr/>
        </p:nvGrpSpPr>
        <p:grpSpPr>
          <a:xfrm>
            <a:off x="7152167" y="1589553"/>
            <a:ext cx="4505518" cy="1622645"/>
            <a:chOff x="6623225" y="2035928"/>
            <a:chExt cx="4505518" cy="1549095"/>
          </a:xfrm>
        </p:grpSpPr>
        <p:sp>
          <p:nvSpPr>
            <p:cNvPr id="21" name="矩形 20">
              <a:extLst>
                <a:ext uri="{FF2B5EF4-FFF2-40B4-BE49-F238E27FC236}">
                  <a16:creationId xmlns="" xmlns:a16="http://schemas.microsoft.com/office/drawing/2014/main" id="{4EEBACB8-B7AF-4B0C-8CBF-AF74B102525D}"/>
                </a:ext>
              </a:extLst>
            </p:cNvPr>
            <p:cNvSpPr/>
            <p:nvPr/>
          </p:nvSpPr>
          <p:spPr>
            <a:xfrm>
              <a:off x="7152167" y="2458602"/>
              <a:ext cx="3976576" cy="1126421"/>
            </a:xfrm>
            <a:prstGeom prst="rect">
              <a:avLst/>
            </a:prstGeom>
            <a:noFill/>
            <a:ln w="25400">
              <a:solidFill>
                <a:srgbClr val="F6BD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="" xmlns:a16="http://schemas.microsoft.com/office/drawing/2014/main" id="{D292D2D4-C090-4FDC-B4D5-FE6356D2F446}"/>
                </a:ext>
              </a:extLst>
            </p:cNvPr>
            <p:cNvSpPr txBox="1"/>
            <p:nvPr/>
          </p:nvSpPr>
          <p:spPr>
            <a:xfrm>
              <a:off x="7405861" y="2497773"/>
              <a:ext cx="2172390" cy="789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</a:t>
              </a:r>
              <a:r>
                <a:rPr lang="zh-TW" altLang="zh-TW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學前特教輔導員</a:t>
              </a:r>
              <a:endParaRPr lang="zh-TW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endParaRPr>
            </a:p>
            <a:p>
              <a:pPr>
                <a:lnSpc>
                  <a:spcPts val="3000"/>
                </a:lnSpc>
              </a:pP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CD9E4584-B3D1-4F43-A0D0-190A01F75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3225" y="2035928"/>
              <a:ext cx="1019813" cy="1463000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5A89C3A0-37AD-4F80-8207-05515AC7CD3D}"/>
              </a:ext>
            </a:extLst>
          </p:cNvPr>
          <p:cNvGrpSpPr/>
          <p:nvPr/>
        </p:nvGrpSpPr>
        <p:grpSpPr>
          <a:xfrm>
            <a:off x="7513559" y="4241820"/>
            <a:ext cx="4351165" cy="2199543"/>
            <a:chOff x="6777578" y="3978233"/>
            <a:chExt cx="4351165" cy="2199543"/>
          </a:xfrm>
        </p:grpSpPr>
        <p:sp>
          <p:nvSpPr>
            <p:cNvPr id="26" name="矩形 25">
              <a:extLst>
                <a:ext uri="{FF2B5EF4-FFF2-40B4-BE49-F238E27FC236}">
                  <a16:creationId xmlns="" xmlns:a16="http://schemas.microsoft.com/office/drawing/2014/main" id="{5E561EB1-A22F-4EB6-8170-970729836854}"/>
                </a:ext>
              </a:extLst>
            </p:cNvPr>
            <p:cNvSpPr/>
            <p:nvPr/>
          </p:nvSpPr>
          <p:spPr>
            <a:xfrm>
              <a:off x="7152167" y="3978233"/>
              <a:ext cx="3976576" cy="2199543"/>
            </a:xfrm>
            <a:prstGeom prst="rect">
              <a:avLst/>
            </a:prstGeom>
            <a:noFill/>
            <a:ln w="25400">
              <a:solidFill>
                <a:srgbClr val="F6BD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B043E6C3-2F43-4F3B-B218-1069D684D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7578" y="4290468"/>
              <a:ext cx="760725" cy="1782000"/>
            </a:xfrm>
            <a:prstGeom prst="rect">
              <a:avLst/>
            </a:prstGeom>
          </p:spPr>
        </p:pic>
      </p:grpSp>
      <p:sp>
        <p:nvSpPr>
          <p:cNvPr id="28" name="椭圆 27">
            <a:extLst>
              <a:ext uri="{FF2B5EF4-FFF2-40B4-BE49-F238E27FC236}">
                <a16:creationId xmlns="" xmlns:a16="http://schemas.microsoft.com/office/drawing/2014/main" id="{76EDD4D0-82DE-43B6-9BC9-D4ED46CE6983}"/>
              </a:ext>
            </a:extLst>
          </p:cNvPr>
          <p:cNvSpPr/>
          <p:nvPr/>
        </p:nvSpPr>
        <p:spPr>
          <a:xfrm>
            <a:off x="8674397" y="1234387"/>
            <a:ext cx="108000" cy="108000"/>
          </a:xfrm>
          <a:prstGeom prst="ellipse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9" name="直接连接符 28">
            <a:extLst>
              <a:ext uri="{FF2B5EF4-FFF2-40B4-BE49-F238E27FC236}">
                <a16:creationId xmlns="" xmlns:a16="http://schemas.microsoft.com/office/drawing/2014/main" id="{0475EE5E-6936-4BC3-AD72-A8BEE8D2672C}"/>
              </a:ext>
            </a:extLst>
          </p:cNvPr>
          <p:cNvCxnSpPr>
            <a:cxnSpLocks/>
            <a:stCxn id="28" idx="2"/>
            <a:endCxn id="30" idx="6"/>
          </p:cNvCxnSpPr>
          <p:nvPr/>
        </p:nvCxnSpPr>
        <p:spPr>
          <a:xfrm flipH="1">
            <a:off x="3466116" y="1288387"/>
            <a:ext cx="5208281" cy="0"/>
          </a:xfrm>
          <a:prstGeom prst="line">
            <a:avLst/>
          </a:prstGeom>
          <a:ln w="25400">
            <a:solidFill>
              <a:srgbClr val="E1AD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>
            <a:extLst>
              <a:ext uri="{FF2B5EF4-FFF2-40B4-BE49-F238E27FC236}">
                <a16:creationId xmlns="" xmlns:a16="http://schemas.microsoft.com/office/drawing/2014/main" id="{BEC02144-9EBF-4FF1-A55C-BA3457EF86A9}"/>
              </a:ext>
            </a:extLst>
          </p:cNvPr>
          <p:cNvSpPr/>
          <p:nvPr/>
        </p:nvSpPr>
        <p:spPr>
          <a:xfrm>
            <a:off x="3358116" y="1234387"/>
            <a:ext cx="108000" cy="108000"/>
          </a:xfrm>
          <a:prstGeom prst="ellipse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="" xmlns:a16="http://schemas.microsoft.com/office/drawing/2014/main" id="{9B265EC4-20F4-4076-B3AA-40D0E98B7655}"/>
              </a:ext>
            </a:extLst>
          </p:cNvPr>
          <p:cNvSpPr txBox="1"/>
          <p:nvPr/>
        </p:nvSpPr>
        <p:spPr>
          <a:xfrm>
            <a:off x="5234224" y="689066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社群成員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="" xmlns:a16="http://schemas.microsoft.com/office/drawing/2014/main" id="{F5D38DA3-8859-4B5F-BFC8-2B67F511C186}"/>
              </a:ext>
            </a:extLst>
          </p:cNvPr>
          <p:cNvSpPr/>
          <p:nvPr/>
        </p:nvSpPr>
        <p:spPr>
          <a:xfrm>
            <a:off x="5181599" y="0"/>
            <a:ext cx="1828800" cy="609956"/>
          </a:xfrm>
          <a:prstGeom prst="rect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="" xmlns:a16="http://schemas.microsoft.com/office/drawing/2014/main" id="{35F23653-5A49-48CA-82D5-DED4F62F6F97}"/>
              </a:ext>
            </a:extLst>
          </p:cNvPr>
          <p:cNvSpPr/>
          <p:nvPr/>
        </p:nvSpPr>
        <p:spPr>
          <a:xfrm>
            <a:off x="8674397" y="540845"/>
            <a:ext cx="108000" cy="108000"/>
          </a:xfrm>
          <a:prstGeom prst="ellipse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4" name="直接连接符 33">
            <a:extLst>
              <a:ext uri="{FF2B5EF4-FFF2-40B4-BE49-F238E27FC236}">
                <a16:creationId xmlns="" xmlns:a16="http://schemas.microsoft.com/office/drawing/2014/main" id="{0F43ED3A-61FB-4039-BF8C-CE6892E1E843}"/>
              </a:ext>
            </a:extLst>
          </p:cNvPr>
          <p:cNvCxnSpPr>
            <a:cxnSpLocks/>
            <a:stCxn id="33" idx="2"/>
            <a:endCxn id="35" idx="6"/>
          </p:cNvCxnSpPr>
          <p:nvPr/>
        </p:nvCxnSpPr>
        <p:spPr>
          <a:xfrm flipH="1">
            <a:off x="3466116" y="594845"/>
            <a:ext cx="5208281" cy="0"/>
          </a:xfrm>
          <a:prstGeom prst="line">
            <a:avLst/>
          </a:prstGeom>
          <a:ln w="25400">
            <a:solidFill>
              <a:srgbClr val="E1AD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椭圆 34">
            <a:extLst>
              <a:ext uri="{FF2B5EF4-FFF2-40B4-BE49-F238E27FC236}">
                <a16:creationId xmlns="" xmlns:a16="http://schemas.microsoft.com/office/drawing/2014/main" id="{9EBFAC3E-D57D-4EF9-8E58-452982F8B382}"/>
              </a:ext>
            </a:extLst>
          </p:cNvPr>
          <p:cNvSpPr/>
          <p:nvPr/>
        </p:nvSpPr>
        <p:spPr>
          <a:xfrm>
            <a:off x="3358116" y="540845"/>
            <a:ext cx="108000" cy="108000"/>
          </a:xfrm>
          <a:prstGeom prst="ellipse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DA02275C-6BFC-493E-A7D6-39B70368551B}"/>
              </a:ext>
            </a:extLst>
          </p:cNvPr>
          <p:cNvSpPr/>
          <p:nvPr/>
        </p:nvSpPr>
        <p:spPr>
          <a:xfrm>
            <a:off x="8604217" y="2489383"/>
            <a:ext cx="26212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新興國小 陳奕蓉 老師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鳳西國小 林宇慈 老師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="" xmlns:a16="http://schemas.microsoft.com/office/drawing/2014/main" id="{5B2D6CCB-2096-4661-8519-DA2B137F4536}"/>
              </a:ext>
            </a:extLst>
          </p:cNvPr>
          <p:cNvSpPr/>
          <p:nvPr/>
        </p:nvSpPr>
        <p:spPr>
          <a:xfrm>
            <a:off x="963616" y="5505826"/>
            <a:ext cx="26212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信義國小 林佳蓉 老師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信義學小 莊穎惠 老師</a:t>
            </a:r>
          </a:p>
        </p:txBody>
      </p:sp>
      <p:sp>
        <p:nvSpPr>
          <p:cNvPr id="38" name="文本框 19">
            <a:extLst>
              <a:ext uri="{FF2B5EF4-FFF2-40B4-BE49-F238E27FC236}">
                <a16:creationId xmlns="" xmlns:a16="http://schemas.microsoft.com/office/drawing/2014/main" id="{0F82FAC7-ECCA-4A96-8AA8-8AF62D3DCB44}"/>
              </a:ext>
            </a:extLst>
          </p:cNvPr>
          <p:cNvSpPr txBox="1"/>
          <p:nvPr/>
        </p:nvSpPr>
        <p:spPr>
          <a:xfrm>
            <a:off x="8077722" y="4323288"/>
            <a:ext cx="2236510" cy="439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學前巡迴輔導教師</a:t>
            </a:r>
            <a:endParaRPr lang="zh-CN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="" xmlns:a16="http://schemas.microsoft.com/office/drawing/2014/main" id="{31F9E109-AFBF-4D7D-91CB-02B7AAD09B62}"/>
              </a:ext>
            </a:extLst>
          </p:cNvPr>
          <p:cNvSpPr/>
          <p:nvPr/>
        </p:nvSpPr>
        <p:spPr>
          <a:xfrm>
            <a:off x="8765894" y="4728741"/>
            <a:ext cx="268535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勝利國小 張寶倫 老師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信義國小 陳佳靜 老師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楠陽國小 陳昱伶 老師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青山國小 陳柔蒨 老師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苓洲國小 蔣宜靜 老師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="" xmlns:a16="http://schemas.microsoft.com/office/drawing/2014/main" id="{C96F4234-FB54-4CF8-902A-8265DA8C9D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664752">
            <a:off x="3942760" y="2041996"/>
            <a:ext cx="3889037" cy="388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F22AACA2-8D4F-4D0B-B897-00B64505935B}"/>
              </a:ext>
            </a:extLst>
          </p:cNvPr>
          <p:cNvCxnSpPr>
            <a:cxnSpLocks/>
          </p:cNvCxnSpPr>
          <p:nvPr/>
        </p:nvCxnSpPr>
        <p:spPr>
          <a:xfrm rot="5400000" flipH="1">
            <a:off x="-1203650" y="2768224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E14ABCE6-1084-47CD-8161-043F356E93AE}"/>
              </a:ext>
            </a:extLst>
          </p:cNvPr>
          <p:cNvSpPr txBox="1"/>
          <p:nvPr/>
        </p:nvSpPr>
        <p:spPr>
          <a:xfrm>
            <a:off x="713877" y="1013157"/>
            <a:ext cx="581379" cy="2862322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社群運作歷程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B3E1726-52E3-4F8C-B256-0C493B25CF0C}"/>
              </a:ext>
            </a:extLst>
          </p:cNvPr>
          <p:cNvSpPr/>
          <p:nvPr/>
        </p:nvSpPr>
        <p:spPr>
          <a:xfrm rot="5400000">
            <a:off x="-613501" y="1834271"/>
            <a:ext cx="1828800" cy="609956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>
            <a:extLst>
              <a:ext uri="{FF2B5EF4-FFF2-40B4-BE49-F238E27FC236}">
                <a16:creationId xmlns="" xmlns:a16="http://schemas.microsoft.com/office/drawing/2014/main" id="{AF872B8D-368B-478D-94F9-0D015B34A5F1}"/>
              </a:ext>
            </a:extLst>
          </p:cNvPr>
          <p:cNvCxnSpPr>
            <a:cxnSpLocks/>
          </p:cNvCxnSpPr>
          <p:nvPr/>
        </p:nvCxnSpPr>
        <p:spPr>
          <a:xfrm rot="5400000" flipH="1">
            <a:off x="-1995499" y="2768223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水滴形 3"/>
          <p:cNvSpPr/>
          <p:nvPr/>
        </p:nvSpPr>
        <p:spPr>
          <a:xfrm>
            <a:off x="2580168" y="118461"/>
            <a:ext cx="9464688" cy="1060767"/>
          </a:xfrm>
          <a:prstGeom prst="teardrop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3600" b="1" dirty="0" smtClean="0">
                <a:solidFill>
                  <a:schemeClr val="tx1"/>
                </a:solidFill>
                <a:latin typeface="SimHei" charset="-122"/>
                <a:ea typeface="SimHei" charset="-122"/>
                <a:cs typeface="SimHei" charset="-122"/>
              </a:rPr>
              <a:t>7/4</a:t>
            </a:r>
            <a:r>
              <a:rPr kumimoji="1" lang="zh-TW" altLang="en-US" sz="3600" b="1" dirty="0" smtClean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我們</a:t>
            </a:r>
            <a:r>
              <a:rPr kumimoji="1" lang="zh-TW" altLang="en-US" sz="3600" b="1" dirty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的問題解決歷程</a:t>
            </a:r>
            <a:r>
              <a:rPr kumimoji="1" lang="mr-IN" altLang="zh-TW" sz="3600" b="1" dirty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…</a:t>
            </a:r>
            <a:endParaRPr kumimoji="1" lang="zh-TW" altLang="en-US" sz="3600" b="1" dirty="0">
              <a:solidFill>
                <a:srgbClr val="7030A0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46" y="1342387"/>
            <a:ext cx="10584310" cy="532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1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F22AACA2-8D4F-4D0B-B897-00B64505935B}"/>
              </a:ext>
            </a:extLst>
          </p:cNvPr>
          <p:cNvCxnSpPr>
            <a:cxnSpLocks/>
          </p:cNvCxnSpPr>
          <p:nvPr/>
        </p:nvCxnSpPr>
        <p:spPr>
          <a:xfrm rot="5400000" flipH="1">
            <a:off x="-1203650" y="2768224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E14ABCE6-1084-47CD-8161-043F356E93AE}"/>
              </a:ext>
            </a:extLst>
          </p:cNvPr>
          <p:cNvSpPr txBox="1"/>
          <p:nvPr/>
        </p:nvSpPr>
        <p:spPr>
          <a:xfrm>
            <a:off x="713877" y="1013157"/>
            <a:ext cx="581379" cy="2862322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社群運作歷程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B3E1726-52E3-4F8C-B256-0C493B25CF0C}"/>
              </a:ext>
            </a:extLst>
          </p:cNvPr>
          <p:cNvSpPr/>
          <p:nvPr/>
        </p:nvSpPr>
        <p:spPr>
          <a:xfrm rot="5400000">
            <a:off x="-613501" y="1834271"/>
            <a:ext cx="1828800" cy="609956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>
            <a:extLst>
              <a:ext uri="{FF2B5EF4-FFF2-40B4-BE49-F238E27FC236}">
                <a16:creationId xmlns="" xmlns:a16="http://schemas.microsoft.com/office/drawing/2014/main" id="{AF872B8D-368B-478D-94F9-0D015B34A5F1}"/>
              </a:ext>
            </a:extLst>
          </p:cNvPr>
          <p:cNvCxnSpPr>
            <a:cxnSpLocks/>
          </p:cNvCxnSpPr>
          <p:nvPr/>
        </p:nvCxnSpPr>
        <p:spPr>
          <a:xfrm rot="5400000" flipH="1">
            <a:off x="-1995499" y="2768223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水滴形 3"/>
          <p:cNvSpPr/>
          <p:nvPr/>
        </p:nvSpPr>
        <p:spPr>
          <a:xfrm>
            <a:off x="2580168" y="118461"/>
            <a:ext cx="9464688" cy="1060767"/>
          </a:xfrm>
          <a:prstGeom prst="teardrop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3600" b="1" dirty="0" smtClean="0">
                <a:solidFill>
                  <a:schemeClr val="tx1"/>
                </a:solidFill>
                <a:latin typeface="SimHei" charset="-122"/>
                <a:ea typeface="SimHei" charset="-122"/>
                <a:cs typeface="SimHei" charset="-122"/>
              </a:rPr>
              <a:t>7/4</a:t>
            </a:r>
            <a:r>
              <a:rPr kumimoji="1" lang="zh-TW" altLang="en-US" sz="3600" b="1" dirty="0" smtClean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我們</a:t>
            </a:r>
            <a:r>
              <a:rPr kumimoji="1" lang="zh-TW" altLang="en-US" sz="3600" b="1" dirty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的問題解決歷程</a:t>
            </a:r>
            <a:r>
              <a:rPr kumimoji="1" lang="mr-IN" altLang="zh-TW" sz="3600" b="1" dirty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…</a:t>
            </a:r>
            <a:endParaRPr kumimoji="1" lang="zh-TW" altLang="en-US" sz="3600" b="1" dirty="0">
              <a:solidFill>
                <a:srgbClr val="7030A0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697299" y="1795761"/>
            <a:ext cx="94646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確定與定義問題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睿睿因喝母奶至中班入學前，午睡需要媽媽陪睡，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睡覺一定要摸母親胸部，對母親的依賴性高，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無法在校午睡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。因此</a:t>
            </a:r>
            <a:r>
              <a:rPr lang="zh-TW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目前僅就讀半天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，吃完午餐後母親接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回家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中。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392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F22AACA2-8D4F-4D0B-B897-00B64505935B}"/>
              </a:ext>
            </a:extLst>
          </p:cNvPr>
          <p:cNvCxnSpPr>
            <a:cxnSpLocks/>
          </p:cNvCxnSpPr>
          <p:nvPr/>
        </p:nvCxnSpPr>
        <p:spPr>
          <a:xfrm rot="5400000" flipH="1">
            <a:off x="-1203650" y="2768224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E14ABCE6-1084-47CD-8161-043F356E93AE}"/>
              </a:ext>
            </a:extLst>
          </p:cNvPr>
          <p:cNvSpPr txBox="1"/>
          <p:nvPr/>
        </p:nvSpPr>
        <p:spPr>
          <a:xfrm>
            <a:off x="713877" y="1013157"/>
            <a:ext cx="581379" cy="2862322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社群運作歷程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B3E1726-52E3-4F8C-B256-0C493B25CF0C}"/>
              </a:ext>
            </a:extLst>
          </p:cNvPr>
          <p:cNvSpPr/>
          <p:nvPr/>
        </p:nvSpPr>
        <p:spPr>
          <a:xfrm rot="5400000">
            <a:off x="-613501" y="1834271"/>
            <a:ext cx="1828800" cy="609956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>
            <a:extLst>
              <a:ext uri="{FF2B5EF4-FFF2-40B4-BE49-F238E27FC236}">
                <a16:creationId xmlns="" xmlns:a16="http://schemas.microsoft.com/office/drawing/2014/main" id="{AF872B8D-368B-478D-94F9-0D015B34A5F1}"/>
              </a:ext>
            </a:extLst>
          </p:cNvPr>
          <p:cNvCxnSpPr>
            <a:cxnSpLocks/>
          </p:cNvCxnSpPr>
          <p:nvPr/>
        </p:nvCxnSpPr>
        <p:spPr>
          <a:xfrm rot="5400000" flipH="1">
            <a:off x="-1995499" y="2768223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水滴形 3"/>
          <p:cNvSpPr/>
          <p:nvPr/>
        </p:nvSpPr>
        <p:spPr>
          <a:xfrm>
            <a:off x="2580168" y="-7667"/>
            <a:ext cx="9464688" cy="1060767"/>
          </a:xfrm>
          <a:prstGeom prst="teardrop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3600" b="1" dirty="0" smtClean="0">
                <a:solidFill>
                  <a:schemeClr val="tx1"/>
                </a:solidFill>
                <a:latin typeface="SimHei" charset="-122"/>
                <a:ea typeface="SimHei" charset="-122"/>
                <a:cs typeface="SimHei" charset="-122"/>
              </a:rPr>
              <a:t>7/4</a:t>
            </a:r>
            <a:r>
              <a:rPr kumimoji="1" lang="zh-TW" altLang="en-US" sz="3600" b="1" dirty="0" smtClean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我們</a:t>
            </a:r>
            <a:r>
              <a:rPr kumimoji="1" lang="zh-TW" altLang="en-US" sz="3600" b="1" dirty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的問題解決歷程</a:t>
            </a:r>
            <a:r>
              <a:rPr kumimoji="1" lang="mr-IN" altLang="zh-TW" sz="3600" b="1" dirty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…</a:t>
            </a:r>
            <a:endParaRPr kumimoji="1" lang="zh-TW" altLang="en-US" sz="3600" b="1" dirty="0">
              <a:solidFill>
                <a:srgbClr val="7030A0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697299" y="1116565"/>
            <a:ext cx="946468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溝通可行的解決策略</a:t>
            </a:r>
            <a:endParaRPr lang="en-US" altLang="zh-TW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睡覺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一定要摸媽媽胸部，目前建議媽媽可在胸前放一件自己的衣服，逐步替代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胸部，讓睿睿逐漸可以獨立睡午覺。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因睿睿與媽媽的連結十分強，建議以媽媽的擁抱做為好行為的增強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提供鄰近學校類似的事件，與班級導師溝通需要讓睿睿逐漸開始就讀整天的課程，增進團體互動的機會。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期末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IEP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會議，與導師及家長溝通討論，因睿睿即將升上大班，因此是一個可以練習調整為就讀全日班的時機。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r>
              <a:rPr lang="zh-TW" altLang="en-US" sz="2400" b="1" u="sng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檢核表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建立規律作息及秩序感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，巡迴老師</a:t>
            </a:r>
            <a:r>
              <a:rPr lang="zh-TW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定期</a:t>
            </a:r>
            <a:r>
              <a:rPr lang="zh-TW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檢核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528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F22AACA2-8D4F-4D0B-B897-00B64505935B}"/>
              </a:ext>
            </a:extLst>
          </p:cNvPr>
          <p:cNvCxnSpPr>
            <a:cxnSpLocks/>
          </p:cNvCxnSpPr>
          <p:nvPr/>
        </p:nvCxnSpPr>
        <p:spPr>
          <a:xfrm rot="5400000" flipH="1">
            <a:off x="-1203650" y="2768224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E14ABCE6-1084-47CD-8161-043F356E93AE}"/>
              </a:ext>
            </a:extLst>
          </p:cNvPr>
          <p:cNvSpPr txBox="1"/>
          <p:nvPr/>
        </p:nvSpPr>
        <p:spPr>
          <a:xfrm>
            <a:off x="713877" y="1013157"/>
            <a:ext cx="581379" cy="2862322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社群運作歷程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B3E1726-52E3-4F8C-B256-0C493B25CF0C}"/>
              </a:ext>
            </a:extLst>
          </p:cNvPr>
          <p:cNvSpPr/>
          <p:nvPr/>
        </p:nvSpPr>
        <p:spPr>
          <a:xfrm rot="5400000">
            <a:off x="-613501" y="1834271"/>
            <a:ext cx="1828800" cy="609956"/>
          </a:xfrm>
          <a:prstGeom prst="rect">
            <a:avLst/>
          </a:prstGeom>
          <a:solidFill>
            <a:srgbClr val="ECC95D"/>
          </a:solidFill>
          <a:ln>
            <a:solidFill>
              <a:srgbClr val="ECC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>
            <a:extLst>
              <a:ext uri="{FF2B5EF4-FFF2-40B4-BE49-F238E27FC236}">
                <a16:creationId xmlns="" xmlns:a16="http://schemas.microsoft.com/office/drawing/2014/main" id="{AF872B8D-368B-478D-94F9-0D015B34A5F1}"/>
              </a:ext>
            </a:extLst>
          </p:cNvPr>
          <p:cNvCxnSpPr>
            <a:cxnSpLocks/>
          </p:cNvCxnSpPr>
          <p:nvPr/>
        </p:nvCxnSpPr>
        <p:spPr>
          <a:xfrm rot="5400000" flipH="1">
            <a:off x="-1995499" y="2768223"/>
            <a:ext cx="5208281" cy="0"/>
          </a:xfrm>
          <a:prstGeom prst="line">
            <a:avLst/>
          </a:prstGeom>
          <a:ln w="25400">
            <a:solidFill>
              <a:srgbClr val="ECC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水滴形 3"/>
          <p:cNvSpPr/>
          <p:nvPr/>
        </p:nvSpPr>
        <p:spPr>
          <a:xfrm>
            <a:off x="2580168" y="118461"/>
            <a:ext cx="9464688" cy="1060767"/>
          </a:xfrm>
          <a:prstGeom prst="teardrop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3600" b="1" dirty="0" smtClean="0">
                <a:solidFill>
                  <a:schemeClr val="tx1"/>
                </a:solidFill>
                <a:latin typeface="SimHei" charset="-122"/>
                <a:ea typeface="SimHei" charset="-122"/>
                <a:cs typeface="SimHei" charset="-122"/>
              </a:rPr>
              <a:t>7/4</a:t>
            </a:r>
            <a:r>
              <a:rPr kumimoji="1" lang="zh-TW" altLang="en-US" sz="3600" b="1" dirty="0" smtClean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我們</a:t>
            </a:r>
            <a:r>
              <a:rPr kumimoji="1" lang="zh-TW" altLang="en-US" sz="3600" b="1" dirty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的問題解決歷程</a:t>
            </a:r>
            <a:r>
              <a:rPr kumimoji="1" lang="mr-IN" altLang="zh-TW" sz="3600" b="1" dirty="0">
                <a:solidFill>
                  <a:srgbClr val="7030A0"/>
                </a:solidFill>
                <a:latin typeface="SimHei" charset="-122"/>
                <a:ea typeface="SimHei" charset="-122"/>
                <a:cs typeface="SimHei" charset="-122"/>
              </a:rPr>
              <a:t>…</a:t>
            </a:r>
            <a:endParaRPr kumimoji="1" lang="zh-TW" altLang="en-US" sz="3600" b="1" dirty="0">
              <a:solidFill>
                <a:srgbClr val="7030A0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539644" y="1049248"/>
            <a:ext cx="102097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解決策略實際</a:t>
            </a:r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執行</a:t>
            </a:r>
            <a:endParaRPr lang="en-US" altLang="zh-TW" sz="24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母親表示目前睡覺已不再需要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摸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母親的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胸部才能入睡。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與母親溝通後，母親願意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利用暑假一個半月調整作息，建立午睡習慣。</a:t>
            </a: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539643" y="2909362"/>
            <a:ext cx="10209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檢視策略執行結果</a:t>
            </a:r>
            <a:endParaRPr lang="en-US" altLang="zh-TW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目前暑假期間約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巡迴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老師大約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1-2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週會透過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Line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繫家長，了解檢核表的執行情況，並詢問是否有任何執行上的困難。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539644" y="4769476"/>
            <a:ext cx="102097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討論是否繼續執行或修正策略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學期的期初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IEP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會議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討論暑假在家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中的執行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情形（如下頁），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並討論上全日班相關事宜。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386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6015"/>
            <a:ext cx="12192000" cy="289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4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="" xmlns:a16="http://schemas.microsoft.com/office/drawing/2014/main" id="{CD842A9C-6A2A-4B26-896C-CF143698A1C2}"/>
              </a:ext>
            </a:extLst>
          </p:cNvPr>
          <p:cNvSpPr/>
          <p:nvPr/>
        </p:nvSpPr>
        <p:spPr>
          <a:xfrm>
            <a:off x="8282773" y="1581721"/>
            <a:ext cx="159488" cy="159488"/>
          </a:xfrm>
          <a:prstGeom prst="ellipse">
            <a:avLst/>
          </a:prstGeom>
          <a:solidFill>
            <a:srgbClr val="8CC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2626DEBD-57D3-4391-8BDD-11F7C8FB4AE5}"/>
              </a:ext>
            </a:extLst>
          </p:cNvPr>
          <p:cNvCxnSpPr>
            <a:cxnSpLocks/>
            <a:endCxn id="5" idx="6"/>
          </p:cNvCxnSpPr>
          <p:nvPr/>
        </p:nvCxnSpPr>
        <p:spPr>
          <a:xfrm flipH="1">
            <a:off x="956933" y="1661465"/>
            <a:ext cx="7325842" cy="0"/>
          </a:xfrm>
          <a:prstGeom prst="line">
            <a:avLst/>
          </a:prstGeom>
          <a:ln w="38100">
            <a:solidFill>
              <a:srgbClr val="8CC5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0FA469B3-EE68-4703-8090-3731DB82CFA3}"/>
              </a:ext>
            </a:extLst>
          </p:cNvPr>
          <p:cNvSpPr/>
          <p:nvPr/>
        </p:nvSpPr>
        <p:spPr>
          <a:xfrm>
            <a:off x="797445" y="1581721"/>
            <a:ext cx="159488" cy="159488"/>
          </a:xfrm>
          <a:prstGeom prst="ellipse">
            <a:avLst/>
          </a:prstGeom>
          <a:solidFill>
            <a:srgbClr val="8CC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51ACEED7-4DB5-4816-AB21-2B1FDCE3D6F5}"/>
              </a:ext>
            </a:extLst>
          </p:cNvPr>
          <p:cNvSpPr/>
          <p:nvPr/>
        </p:nvSpPr>
        <p:spPr>
          <a:xfrm>
            <a:off x="8282774" y="3158883"/>
            <a:ext cx="159488" cy="159488"/>
          </a:xfrm>
          <a:prstGeom prst="ellipse">
            <a:avLst/>
          </a:prstGeom>
          <a:solidFill>
            <a:srgbClr val="8CC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="" xmlns:a16="http://schemas.microsoft.com/office/drawing/2014/main" id="{BE6F1743-6BCA-46A6-8682-AF93936470E5}"/>
              </a:ext>
            </a:extLst>
          </p:cNvPr>
          <p:cNvCxnSpPr>
            <a:cxnSpLocks/>
            <a:endCxn id="12" idx="6"/>
          </p:cNvCxnSpPr>
          <p:nvPr/>
        </p:nvCxnSpPr>
        <p:spPr>
          <a:xfrm flipH="1">
            <a:off x="956934" y="3238627"/>
            <a:ext cx="7325842" cy="0"/>
          </a:xfrm>
          <a:prstGeom prst="line">
            <a:avLst/>
          </a:prstGeom>
          <a:ln w="38100">
            <a:solidFill>
              <a:srgbClr val="8CC5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E357C5C4-01AA-45E2-A068-B2D9712ACEC4}"/>
              </a:ext>
            </a:extLst>
          </p:cNvPr>
          <p:cNvSpPr/>
          <p:nvPr/>
        </p:nvSpPr>
        <p:spPr>
          <a:xfrm>
            <a:off x="797446" y="3158883"/>
            <a:ext cx="159488" cy="159488"/>
          </a:xfrm>
          <a:prstGeom prst="ellipse">
            <a:avLst/>
          </a:prstGeom>
          <a:solidFill>
            <a:srgbClr val="8CC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5C4A715D-B9F1-4496-BAE2-F47FE0B8DEE1}"/>
              </a:ext>
            </a:extLst>
          </p:cNvPr>
          <p:cNvSpPr txBox="1"/>
          <p:nvPr/>
        </p:nvSpPr>
        <p:spPr>
          <a:xfrm>
            <a:off x="1310604" y="1982086"/>
            <a:ext cx="82638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心得、回饋、成果分析</a:t>
            </a:r>
            <a:endParaRPr lang="zh-CN" altLang="en-US" sz="6000" b="1" spc="300" dirty="0">
              <a:solidFill>
                <a:schemeClr val="tx1">
                  <a:lumMod val="85000"/>
                  <a:lumOff val="1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9E6D9F82-59FB-4F0D-9F62-D7C04CA515C3}"/>
              </a:ext>
            </a:extLst>
          </p:cNvPr>
          <p:cNvSpPr txBox="1"/>
          <p:nvPr/>
        </p:nvSpPr>
        <p:spPr>
          <a:xfrm>
            <a:off x="125664" y="1889752"/>
            <a:ext cx="11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spc="300" dirty="0">
                <a:solidFill>
                  <a:srgbClr val="8CC5DF"/>
                </a:solidFill>
                <a:latin typeface="SimHei" charset="-122"/>
                <a:ea typeface="SimHei" charset="-122"/>
                <a:cs typeface="SimHei" charset="-122"/>
              </a:rPr>
              <a:t>05</a:t>
            </a:r>
            <a:endParaRPr lang="zh-CN" altLang="en-US" sz="7200" b="1" spc="300" dirty="0">
              <a:solidFill>
                <a:srgbClr val="8CC5DF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649BBB75-C189-49C1-B307-822BA77B5E9F}"/>
              </a:ext>
            </a:extLst>
          </p:cNvPr>
          <p:cNvSpPr/>
          <p:nvPr/>
        </p:nvSpPr>
        <p:spPr>
          <a:xfrm>
            <a:off x="1562987" y="0"/>
            <a:ext cx="1988288" cy="1648869"/>
          </a:xfrm>
          <a:prstGeom prst="rect">
            <a:avLst/>
          </a:prstGeom>
          <a:solidFill>
            <a:srgbClr val="8CC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57F5E9AB-94BB-44F9-AB43-1D0B2590B2A3}"/>
              </a:ext>
            </a:extLst>
          </p:cNvPr>
          <p:cNvSpPr/>
          <p:nvPr/>
        </p:nvSpPr>
        <p:spPr>
          <a:xfrm>
            <a:off x="1562987" y="3226030"/>
            <a:ext cx="1988288" cy="3631970"/>
          </a:xfrm>
          <a:prstGeom prst="rect">
            <a:avLst/>
          </a:prstGeom>
          <a:solidFill>
            <a:srgbClr val="8CC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D063723-F86F-4F13-AD15-FC06DF8C5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620" y="1355724"/>
            <a:ext cx="1809446" cy="443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0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>
            <a:extLst>
              <a:ext uri="{FF2B5EF4-FFF2-40B4-BE49-F238E27FC236}">
                <a16:creationId xmlns="" xmlns:a16="http://schemas.microsoft.com/office/drawing/2014/main" id="{15CBDB0B-27A3-4C12-8FD8-1A52AE3DB566}"/>
              </a:ext>
            </a:extLst>
          </p:cNvPr>
          <p:cNvSpPr/>
          <p:nvPr/>
        </p:nvSpPr>
        <p:spPr>
          <a:xfrm>
            <a:off x="8674397" y="1234387"/>
            <a:ext cx="108000" cy="108000"/>
          </a:xfrm>
          <a:prstGeom prst="ellipse">
            <a:avLst/>
          </a:prstGeom>
          <a:solidFill>
            <a:srgbClr val="8CC5DF"/>
          </a:solidFill>
          <a:ln>
            <a:solidFill>
              <a:srgbClr val="8CC5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F22AACA2-8D4F-4D0B-B897-00B64505935B}"/>
              </a:ext>
            </a:extLst>
          </p:cNvPr>
          <p:cNvCxnSpPr>
            <a:cxnSpLocks/>
            <a:stCxn id="15" idx="2"/>
            <a:endCxn id="17" idx="6"/>
          </p:cNvCxnSpPr>
          <p:nvPr/>
        </p:nvCxnSpPr>
        <p:spPr>
          <a:xfrm flipH="1">
            <a:off x="3466116" y="1288387"/>
            <a:ext cx="5208281" cy="0"/>
          </a:xfrm>
          <a:prstGeom prst="line">
            <a:avLst/>
          </a:prstGeom>
          <a:ln w="25400">
            <a:solidFill>
              <a:srgbClr val="8CC5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5DF93E6E-0082-480D-8724-3BA2ACFC6BE2}"/>
              </a:ext>
            </a:extLst>
          </p:cNvPr>
          <p:cNvSpPr/>
          <p:nvPr/>
        </p:nvSpPr>
        <p:spPr>
          <a:xfrm>
            <a:off x="3358116" y="1234387"/>
            <a:ext cx="108000" cy="108000"/>
          </a:xfrm>
          <a:prstGeom prst="ellipse">
            <a:avLst/>
          </a:prstGeom>
          <a:solidFill>
            <a:srgbClr val="8CC5DF"/>
          </a:solidFill>
          <a:ln>
            <a:solidFill>
              <a:srgbClr val="8CC5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E14ABCE6-1084-47CD-8161-043F356E93AE}"/>
              </a:ext>
            </a:extLst>
          </p:cNvPr>
          <p:cNvSpPr txBox="1"/>
          <p:nvPr/>
        </p:nvSpPr>
        <p:spPr>
          <a:xfrm>
            <a:off x="5041863" y="689066"/>
            <a:ext cx="2108269" cy="553998"/>
          </a:xfrm>
          <a:prstGeom prst="rect">
            <a:avLst/>
          </a:prstGeom>
          <a:solidFill>
            <a:srgbClr val="8CC5DF"/>
          </a:solidFill>
          <a:ln>
            <a:solidFill>
              <a:srgbClr val="8CC5D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心得與回饋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B3E1726-52E3-4F8C-B256-0C493B25CF0C}"/>
              </a:ext>
            </a:extLst>
          </p:cNvPr>
          <p:cNvSpPr/>
          <p:nvPr/>
        </p:nvSpPr>
        <p:spPr>
          <a:xfrm>
            <a:off x="5181599" y="0"/>
            <a:ext cx="1828800" cy="609956"/>
          </a:xfrm>
          <a:prstGeom prst="rect">
            <a:avLst/>
          </a:prstGeom>
          <a:solidFill>
            <a:srgbClr val="8CC5DF"/>
          </a:solidFill>
          <a:ln>
            <a:solidFill>
              <a:srgbClr val="8CC5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="" xmlns:a16="http://schemas.microsoft.com/office/drawing/2014/main" id="{9F8127C1-E4F9-4E0A-94C7-98F8853F5EEE}"/>
              </a:ext>
            </a:extLst>
          </p:cNvPr>
          <p:cNvSpPr/>
          <p:nvPr/>
        </p:nvSpPr>
        <p:spPr>
          <a:xfrm>
            <a:off x="8674397" y="540845"/>
            <a:ext cx="108000" cy="108000"/>
          </a:xfrm>
          <a:prstGeom prst="ellipse">
            <a:avLst/>
          </a:prstGeom>
          <a:solidFill>
            <a:srgbClr val="8CC5DF"/>
          </a:solidFill>
          <a:ln>
            <a:solidFill>
              <a:srgbClr val="8CC5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>
            <a:extLst>
              <a:ext uri="{FF2B5EF4-FFF2-40B4-BE49-F238E27FC236}">
                <a16:creationId xmlns="" xmlns:a16="http://schemas.microsoft.com/office/drawing/2014/main" id="{AF872B8D-368B-478D-94F9-0D015B34A5F1}"/>
              </a:ext>
            </a:extLst>
          </p:cNvPr>
          <p:cNvCxnSpPr>
            <a:cxnSpLocks/>
            <a:stCxn id="23" idx="2"/>
            <a:endCxn id="25" idx="6"/>
          </p:cNvCxnSpPr>
          <p:nvPr/>
        </p:nvCxnSpPr>
        <p:spPr>
          <a:xfrm flipH="1">
            <a:off x="3466116" y="594845"/>
            <a:ext cx="5208281" cy="0"/>
          </a:xfrm>
          <a:prstGeom prst="line">
            <a:avLst/>
          </a:prstGeom>
          <a:ln w="25400">
            <a:solidFill>
              <a:srgbClr val="8CC5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>
            <a:extLst>
              <a:ext uri="{FF2B5EF4-FFF2-40B4-BE49-F238E27FC236}">
                <a16:creationId xmlns="" xmlns:a16="http://schemas.microsoft.com/office/drawing/2014/main" id="{96464865-92A3-404B-8E69-1E535DC3B6B7}"/>
              </a:ext>
            </a:extLst>
          </p:cNvPr>
          <p:cNvSpPr/>
          <p:nvPr/>
        </p:nvSpPr>
        <p:spPr>
          <a:xfrm>
            <a:off x="3358116" y="540845"/>
            <a:ext cx="108000" cy="108000"/>
          </a:xfrm>
          <a:prstGeom prst="ellipse">
            <a:avLst/>
          </a:prstGeom>
          <a:solidFill>
            <a:srgbClr val="8CC5DF"/>
          </a:solidFill>
          <a:ln>
            <a:solidFill>
              <a:srgbClr val="8CC5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>
            <a:extLst>
              <a:ext uri="{FF2B5EF4-FFF2-40B4-BE49-F238E27FC236}">
                <a16:creationId xmlns="" xmlns:a16="http://schemas.microsoft.com/office/drawing/2014/main" id="{C3BCB2E8-2313-43CD-8EFC-6C62707EC553}"/>
              </a:ext>
            </a:extLst>
          </p:cNvPr>
          <p:cNvGrpSpPr/>
          <p:nvPr/>
        </p:nvGrpSpPr>
        <p:grpSpPr>
          <a:xfrm>
            <a:off x="1633520" y="2459304"/>
            <a:ext cx="9356866" cy="2994823"/>
            <a:chOff x="1201747" y="1883672"/>
            <a:chExt cx="6740507" cy="2157413"/>
          </a:xfrm>
        </p:grpSpPr>
        <p:sp>
          <p:nvSpPr>
            <p:cNvPr id="31" name="Freeform 76">
              <a:extLst>
                <a:ext uri="{FF2B5EF4-FFF2-40B4-BE49-F238E27FC236}">
                  <a16:creationId xmlns="" xmlns:a16="http://schemas.microsoft.com/office/drawing/2014/main" id="{3972BEF6-B43C-4521-9CDA-60A06C987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7024" y="2334522"/>
              <a:ext cx="1708150" cy="1706563"/>
            </a:xfrm>
            <a:custGeom>
              <a:avLst/>
              <a:gdLst/>
              <a:ahLst/>
              <a:cxnLst>
                <a:cxn ang="0">
                  <a:pos x="183" y="603"/>
                </a:cxn>
                <a:cxn ang="0">
                  <a:pos x="256" y="638"/>
                </a:cxn>
                <a:cxn ang="0">
                  <a:pos x="218" y="731"/>
                </a:cxn>
                <a:cxn ang="0">
                  <a:pos x="386" y="731"/>
                </a:cxn>
                <a:cxn ang="0">
                  <a:pos x="347" y="638"/>
                </a:cxn>
                <a:cxn ang="0">
                  <a:pos x="420" y="603"/>
                </a:cxn>
                <a:cxn ang="0">
                  <a:pos x="603" y="603"/>
                </a:cxn>
                <a:cxn ang="0">
                  <a:pos x="603" y="420"/>
                </a:cxn>
                <a:cxn ang="0">
                  <a:pos x="639" y="347"/>
                </a:cxn>
                <a:cxn ang="0">
                  <a:pos x="731" y="385"/>
                </a:cxn>
                <a:cxn ang="0">
                  <a:pos x="731" y="217"/>
                </a:cxn>
                <a:cxn ang="0">
                  <a:pos x="639" y="256"/>
                </a:cxn>
                <a:cxn ang="0">
                  <a:pos x="603" y="183"/>
                </a:cxn>
                <a:cxn ang="0">
                  <a:pos x="603" y="0"/>
                </a:cxn>
                <a:cxn ang="0">
                  <a:pos x="420" y="0"/>
                </a:cxn>
                <a:cxn ang="0">
                  <a:pos x="347" y="35"/>
                </a:cxn>
                <a:cxn ang="0">
                  <a:pos x="386" y="128"/>
                </a:cxn>
                <a:cxn ang="0">
                  <a:pos x="218" y="128"/>
                </a:cxn>
                <a:cxn ang="0">
                  <a:pos x="256" y="35"/>
                </a:cxn>
                <a:cxn ang="0">
                  <a:pos x="183" y="0"/>
                </a:cxn>
                <a:cxn ang="0">
                  <a:pos x="0" y="0"/>
                </a:cxn>
                <a:cxn ang="0">
                  <a:pos x="0" y="183"/>
                </a:cxn>
                <a:cxn ang="0">
                  <a:pos x="35" y="256"/>
                </a:cxn>
                <a:cxn ang="0">
                  <a:pos x="128" y="217"/>
                </a:cxn>
                <a:cxn ang="0">
                  <a:pos x="128" y="385"/>
                </a:cxn>
                <a:cxn ang="0">
                  <a:pos x="35" y="347"/>
                </a:cxn>
                <a:cxn ang="0">
                  <a:pos x="0" y="420"/>
                </a:cxn>
                <a:cxn ang="0">
                  <a:pos x="0" y="603"/>
                </a:cxn>
                <a:cxn ang="0">
                  <a:pos x="183" y="603"/>
                </a:cxn>
              </a:cxnLst>
              <a:rect l="0" t="0" r="r" b="b"/>
              <a:pathLst>
                <a:path w="819" h="819">
                  <a:moveTo>
                    <a:pt x="183" y="603"/>
                  </a:moveTo>
                  <a:cubicBezTo>
                    <a:pt x="249" y="603"/>
                    <a:pt x="265" y="619"/>
                    <a:pt x="256" y="638"/>
                  </a:cubicBezTo>
                  <a:cubicBezTo>
                    <a:pt x="239" y="675"/>
                    <a:pt x="210" y="680"/>
                    <a:pt x="218" y="731"/>
                  </a:cubicBezTo>
                  <a:cubicBezTo>
                    <a:pt x="231" y="819"/>
                    <a:pt x="372" y="819"/>
                    <a:pt x="386" y="731"/>
                  </a:cubicBezTo>
                  <a:cubicBezTo>
                    <a:pt x="394" y="680"/>
                    <a:pt x="364" y="675"/>
                    <a:pt x="347" y="638"/>
                  </a:cubicBezTo>
                  <a:cubicBezTo>
                    <a:pt x="339" y="619"/>
                    <a:pt x="354" y="603"/>
                    <a:pt x="420" y="603"/>
                  </a:cubicBezTo>
                  <a:cubicBezTo>
                    <a:pt x="603" y="603"/>
                    <a:pt x="603" y="603"/>
                    <a:pt x="603" y="603"/>
                  </a:cubicBezTo>
                  <a:cubicBezTo>
                    <a:pt x="603" y="420"/>
                    <a:pt x="603" y="420"/>
                    <a:pt x="603" y="420"/>
                  </a:cubicBezTo>
                  <a:cubicBezTo>
                    <a:pt x="603" y="354"/>
                    <a:pt x="619" y="338"/>
                    <a:pt x="639" y="347"/>
                  </a:cubicBezTo>
                  <a:cubicBezTo>
                    <a:pt x="675" y="364"/>
                    <a:pt x="680" y="393"/>
                    <a:pt x="731" y="385"/>
                  </a:cubicBezTo>
                  <a:cubicBezTo>
                    <a:pt x="819" y="372"/>
                    <a:pt x="819" y="231"/>
                    <a:pt x="731" y="217"/>
                  </a:cubicBezTo>
                  <a:cubicBezTo>
                    <a:pt x="680" y="209"/>
                    <a:pt x="675" y="239"/>
                    <a:pt x="639" y="256"/>
                  </a:cubicBezTo>
                  <a:cubicBezTo>
                    <a:pt x="619" y="264"/>
                    <a:pt x="603" y="249"/>
                    <a:pt x="603" y="183"/>
                  </a:cubicBezTo>
                  <a:cubicBezTo>
                    <a:pt x="603" y="0"/>
                    <a:pt x="603" y="0"/>
                    <a:pt x="603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354" y="0"/>
                    <a:pt x="339" y="16"/>
                    <a:pt x="347" y="35"/>
                  </a:cubicBezTo>
                  <a:cubicBezTo>
                    <a:pt x="364" y="72"/>
                    <a:pt x="394" y="76"/>
                    <a:pt x="386" y="128"/>
                  </a:cubicBezTo>
                  <a:cubicBezTo>
                    <a:pt x="372" y="216"/>
                    <a:pt x="231" y="216"/>
                    <a:pt x="218" y="128"/>
                  </a:cubicBezTo>
                  <a:cubicBezTo>
                    <a:pt x="210" y="76"/>
                    <a:pt x="239" y="72"/>
                    <a:pt x="256" y="35"/>
                  </a:cubicBezTo>
                  <a:cubicBezTo>
                    <a:pt x="265" y="16"/>
                    <a:pt x="249" y="0"/>
                    <a:pt x="18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249"/>
                    <a:pt x="16" y="264"/>
                    <a:pt x="35" y="256"/>
                  </a:cubicBezTo>
                  <a:cubicBezTo>
                    <a:pt x="72" y="239"/>
                    <a:pt x="77" y="209"/>
                    <a:pt x="128" y="217"/>
                  </a:cubicBezTo>
                  <a:cubicBezTo>
                    <a:pt x="216" y="231"/>
                    <a:pt x="216" y="372"/>
                    <a:pt x="128" y="385"/>
                  </a:cubicBezTo>
                  <a:cubicBezTo>
                    <a:pt x="77" y="393"/>
                    <a:pt x="72" y="364"/>
                    <a:pt x="35" y="347"/>
                  </a:cubicBezTo>
                  <a:cubicBezTo>
                    <a:pt x="16" y="338"/>
                    <a:pt x="0" y="354"/>
                    <a:pt x="0" y="420"/>
                  </a:cubicBezTo>
                  <a:cubicBezTo>
                    <a:pt x="0" y="603"/>
                    <a:pt x="0" y="603"/>
                    <a:pt x="0" y="603"/>
                  </a:cubicBezTo>
                  <a:lnTo>
                    <a:pt x="183" y="603"/>
                  </a:lnTo>
                  <a:close/>
                </a:path>
              </a:pathLst>
            </a:custGeom>
            <a:solidFill>
              <a:srgbClr val="CF6B71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7">
              <a:extLst>
                <a:ext uri="{FF2B5EF4-FFF2-40B4-BE49-F238E27FC236}">
                  <a16:creationId xmlns="" xmlns:a16="http://schemas.microsoft.com/office/drawing/2014/main" id="{8D8D1CD1-6EB5-46E0-AD44-D8B740AE5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104" y="1883672"/>
              <a:ext cx="1708150" cy="1706563"/>
            </a:xfrm>
            <a:custGeom>
              <a:avLst/>
              <a:gdLst/>
              <a:ahLst/>
              <a:cxnLst>
                <a:cxn ang="0">
                  <a:pos x="183" y="216"/>
                </a:cxn>
                <a:cxn ang="0">
                  <a:pos x="256" y="180"/>
                </a:cxn>
                <a:cxn ang="0">
                  <a:pos x="217" y="88"/>
                </a:cxn>
                <a:cxn ang="0">
                  <a:pos x="385" y="88"/>
                </a:cxn>
                <a:cxn ang="0">
                  <a:pos x="347" y="180"/>
                </a:cxn>
                <a:cxn ang="0">
                  <a:pos x="420" y="216"/>
                </a:cxn>
                <a:cxn ang="0">
                  <a:pos x="603" y="216"/>
                </a:cxn>
                <a:cxn ang="0">
                  <a:pos x="603" y="399"/>
                </a:cxn>
                <a:cxn ang="0">
                  <a:pos x="638" y="472"/>
                </a:cxn>
                <a:cxn ang="0">
                  <a:pos x="731" y="433"/>
                </a:cxn>
                <a:cxn ang="0">
                  <a:pos x="731" y="601"/>
                </a:cxn>
                <a:cxn ang="0">
                  <a:pos x="638" y="563"/>
                </a:cxn>
                <a:cxn ang="0">
                  <a:pos x="603" y="636"/>
                </a:cxn>
                <a:cxn ang="0">
                  <a:pos x="603" y="819"/>
                </a:cxn>
                <a:cxn ang="0">
                  <a:pos x="420" y="819"/>
                </a:cxn>
                <a:cxn ang="0">
                  <a:pos x="347" y="784"/>
                </a:cxn>
                <a:cxn ang="0">
                  <a:pos x="385" y="691"/>
                </a:cxn>
                <a:cxn ang="0">
                  <a:pos x="217" y="691"/>
                </a:cxn>
                <a:cxn ang="0">
                  <a:pos x="256" y="784"/>
                </a:cxn>
                <a:cxn ang="0">
                  <a:pos x="183" y="819"/>
                </a:cxn>
                <a:cxn ang="0">
                  <a:pos x="0" y="819"/>
                </a:cxn>
                <a:cxn ang="0">
                  <a:pos x="0" y="636"/>
                </a:cxn>
                <a:cxn ang="0">
                  <a:pos x="35" y="563"/>
                </a:cxn>
                <a:cxn ang="0">
                  <a:pos x="128" y="601"/>
                </a:cxn>
                <a:cxn ang="0">
                  <a:pos x="128" y="433"/>
                </a:cxn>
                <a:cxn ang="0">
                  <a:pos x="35" y="472"/>
                </a:cxn>
                <a:cxn ang="0">
                  <a:pos x="0" y="399"/>
                </a:cxn>
                <a:cxn ang="0">
                  <a:pos x="0" y="216"/>
                </a:cxn>
                <a:cxn ang="0">
                  <a:pos x="183" y="216"/>
                </a:cxn>
              </a:cxnLst>
              <a:rect l="0" t="0" r="r" b="b"/>
              <a:pathLst>
                <a:path w="819" h="819">
                  <a:moveTo>
                    <a:pt x="183" y="216"/>
                  </a:moveTo>
                  <a:cubicBezTo>
                    <a:pt x="249" y="216"/>
                    <a:pt x="264" y="200"/>
                    <a:pt x="256" y="180"/>
                  </a:cubicBezTo>
                  <a:cubicBezTo>
                    <a:pt x="239" y="144"/>
                    <a:pt x="209" y="139"/>
                    <a:pt x="217" y="88"/>
                  </a:cubicBezTo>
                  <a:cubicBezTo>
                    <a:pt x="231" y="0"/>
                    <a:pt x="372" y="0"/>
                    <a:pt x="385" y="88"/>
                  </a:cubicBezTo>
                  <a:cubicBezTo>
                    <a:pt x="393" y="139"/>
                    <a:pt x="364" y="144"/>
                    <a:pt x="347" y="180"/>
                  </a:cubicBezTo>
                  <a:cubicBezTo>
                    <a:pt x="338" y="200"/>
                    <a:pt x="354" y="216"/>
                    <a:pt x="420" y="216"/>
                  </a:cubicBezTo>
                  <a:cubicBezTo>
                    <a:pt x="603" y="216"/>
                    <a:pt x="603" y="216"/>
                    <a:pt x="603" y="216"/>
                  </a:cubicBezTo>
                  <a:cubicBezTo>
                    <a:pt x="603" y="399"/>
                    <a:pt x="603" y="399"/>
                    <a:pt x="603" y="399"/>
                  </a:cubicBezTo>
                  <a:cubicBezTo>
                    <a:pt x="603" y="465"/>
                    <a:pt x="619" y="480"/>
                    <a:pt x="638" y="472"/>
                  </a:cubicBezTo>
                  <a:cubicBezTo>
                    <a:pt x="675" y="455"/>
                    <a:pt x="680" y="425"/>
                    <a:pt x="731" y="433"/>
                  </a:cubicBezTo>
                  <a:cubicBezTo>
                    <a:pt x="819" y="447"/>
                    <a:pt x="819" y="588"/>
                    <a:pt x="731" y="601"/>
                  </a:cubicBezTo>
                  <a:cubicBezTo>
                    <a:pt x="680" y="609"/>
                    <a:pt x="675" y="580"/>
                    <a:pt x="638" y="563"/>
                  </a:cubicBezTo>
                  <a:cubicBezTo>
                    <a:pt x="619" y="554"/>
                    <a:pt x="603" y="570"/>
                    <a:pt x="603" y="636"/>
                  </a:cubicBezTo>
                  <a:cubicBezTo>
                    <a:pt x="603" y="819"/>
                    <a:pt x="603" y="819"/>
                    <a:pt x="603" y="819"/>
                  </a:cubicBezTo>
                  <a:cubicBezTo>
                    <a:pt x="420" y="819"/>
                    <a:pt x="420" y="819"/>
                    <a:pt x="420" y="819"/>
                  </a:cubicBezTo>
                  <a:cubicBezTo>
                    <a:pt x="354" y="819"/>
                    <a:pt x="338" y="803"/>
                    <a:pt x="347" y="784"/>
                  </a:cubicBezTo>
                  <a:cubicBezTo>
                    <a:pt x="364" y="747"/>
                    <a:pt x="393" y="742"/>
                    <a:pt x="385" y="691"/>
                  </a:cubicBezTo>
                  <a:cubicBezTo>
                    <a:pt x="372" y="603"/>
                    <a:pt x="231" y="603"/>
                    <a:pt x="217" y="691"/>
                  </a:cubicBezTo>
                  <a:cubicBezTo>
                    <a:pt x="209" y="742"/>
                    <a:pt x="239" y="747"/>
                    <a:pt x="256" y="784"/>
                  </a:cubicBezTo>
                  <a:cubicBezTo>
                    <a:pt x="264" y="803"/>
                    <a:pt x="249" y="819"/>
                    <a:pt x="183" y="819"/>
                  </a:cubicBezTo>
                  <a:cubicBezTo>
                    <a:pt x="0" y="819"/>
                    <a:pt x="0" y="819"/>
                    <a:pt x="0" y="819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0" y="570"/>
                    <a:pt x="16" y="554"/>
                    <a:pt x="35" y="563"/>
                  </a:cubicBezTo>
                  <a:cubicBezTo>
                    <a:pt x="72" y="580"/>
                    <a:pt x="76" y="609"/>
                    <a:pt x="128" y="601"/>
                  </a:cubicBezTo>
                  <a:cubicBezTo>
                    <a:pt x="216" y="588"/>
                    <a:pt x="216" y="447"/>
                    <a:pt x="128" y="433"/>
                  </a:cubicBezTo>
                  <a:cubicBezTo>
                    <a:pt x="76" y="425"/>
                    <a:pt x="72" y="455"/>
                    <a:pt x="35" y="472"/>
                  </a:cubicBezTo>
                  <a:cubicBezTo>
                    <a:pt x="16" y="480"/>
                    <a:pt x="0" y="465"/>
                    <a:pt x="0" y="399"/>
                  </a:cubicBezTo>
                  <a:cubicBezTo>
                    <a:pt x="0" y="216"/>
                    <a:pt x="0" y="216"/>
                    <a:pt x="0" y="216"/>
                  </a:cubicBezTo>
                  <a:lnTo>
                    <a:pt x="183" y="216"/>
                  </a:lnTo>
                  <a:close/>
                </a:path>
              </a:pathLst>
            </a:custGeom>
            <a:solidFill>
              <a:srgbClr val="ECC95D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76">
              <a:extLst>
                <a:ext uri="{FF2B5EF4-FFF2-40B4-BE49-F238E27FC236}">
                  <a16:creationId xmlns="" xmlns:a16="http://schemas.microsoft.com/office/drawing/2014/main" id="{0ECA414F-4CEF-4643-936D-8009D04B8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047" y="2334522"/>
              <a:ext cx="1708150" cy="1706563"/>
            </a:xfrm>
            <a:custGeom>
              <a:avLst/>
              <a:gdLst/>
              <a:ahLst/>
              <a:cxnLst>
                <a:cxn ang="0">
                  <a:pos x="183" y="603"/>
                </a:cxn>
                <a:cxn ang="0">
                  <a:pos x="256" y="638"/>
                </a:cxn>
                <a:cxn ang="0">
                  <a:pos x="218" y="731"/>
                </a:cxn>
                <a:cxn ang="0">
                  <a:pos x="386" y="731"/>
                </a:cxn>
                <a:cxn ang="0">
                  <a:pos x="347" y="638"/>
                </a:cxn>
                <a:cxn ang="0">
                  <a:pos x="420" y="603"/>
                </a:cxn>
                <a:cxn ang="0">
                  <a:pos x="603" y="603"/>
                </a:cxn>
                <a:cxn ang="0">
                  <a:pos x="603" y="420"/>
                </a:cxn>
                <a:cxn ang="0">
                  <a:pos x="639" y="347"/>
                </a:cxn>
                <a:cxn ang="0">
                  <a:pos x="731" y="385"/>
                </a:cxn>
                <a:cxn ang="0">
                  <a:pos x="731" y="217"/>
                </a:cxn>
                <a:cxn ang="0">
                  <a:pos x="639" y="256"/>
                </a:cxn>
                <a:cxn ang="0">
                  <a:pos x="603" y="183"/>
                </a:cxn>
                <a:cxn ang="0">
                  <a:pos x="603" y="0"/>
                </a:cxn>
                <a:cxn ang="0">
                  <a:pos x="420" y="0"/>
                </a:cxn>
                <a:cxn ang="0">
                  <a:pos x="347" y="35"/>
                </a:cxn>
                <a:cxn ang="0">
                  <a:pos x="386" y="128"/>
                </a:cxn>
                <a:cxn ang="0">
                  <a:pos x="218" y="128"/>
                </a:cxn>
                <a:cxn ang="0">
                  <a:pos x="256" y="35"/>
                </a:cxn>
                <a:cxn ang="0">
                  <a:pos x="183" y="0"/>
                </a:cxn>
                <a:cxn ang="0">
                  <a:pos x="0" y="0"/>
                </a:cxn>
                <a:cxn ang="0">
                  <a:pos x="0" y="183"/>
                </a:cxn>
                <a:cxn ang="0">
                  <a:pos x="35" y="256"/>
                </a:cxn>
                <a:cxn ang="0">
                  <a:pos x="128" y="217"/>
                </a:cxn>
                <a:cxn ang="0">
                  <a:pos x="128" y="385"/>
                </a:cxn>
                <a:cxn ang="0">
                  <a:pos x="35" y="347"/>
                </a:cxn>
                <a:cxn ang="0">
                  <a:pos x="0" y="420"/>
                </a:cxn>
                <a:cxn ang="0">
                  <a:pos x="0" y="603"/>
                </a:cxn>
                <a:cxn ang="0">
                  <a:pos x="183" y="603"/>
                </a:cxn>
              </a:cxnLst>
              <a:rect l="0" t="0" r="r" b="b"/>
              <a:pathLst>
                <a:path w="819" h="819">
                  <a:moveTo>
                    <a:pt x="183" y="603"/>
                  </a:moveTo>
                  <a:cubicBezTo>
                    <a:pt x="249" y="603"/>
                    <a:pt x="265" y="619"/>
                    <a:pt x="256" y="638"/>
                  </a:cubicBezTo>
                  <a:cubicBezTo>
                    <a:pt x="239" y="675"/>
                    <a:pt x="210" y="680"/>
                    <a:pt x="218" y="731"/>
                  </a:cubicBezTo>
                  <a:cubicBezTo>
                    <a:pt x="231" y="819"/>
                    <a:pt x="372" y="819"/>
                    <a:pt x="386" y="731"/>
                  </a:cubicBezTo>
                  <a:cubicBezTo>
                    <a:pt x="394" y="680"/>
                    <a:pt x="364" y="675"/>
                    <a:pt x="347" y="638"/>
                  </a:cubicBezTo>
                  <a:cubicBezTo>
                    <a:pt x="339" y="619"/>
                    <a:pt x="354" y="603"/>
                    <a:pt x="420" y="603"/>
                  </a:cubicBezTo>
                  <a:cubicBezTo>
                    <a:pt x="603" y="603"/>
                    <a:pt x="603" y="603"/>
                    <a:pt x="603" y="603"/>
                  </a:cubicBezTo>
                  <a:cubicBezTo>
                    <a:pt x="603" y="420"/>
                    <a:pt x="603" y="420"/>
                    <a:pt x="603" y="420"/>
                  </a:cubicBezTo>
                  <a:cubicBezTo>
                    <a:pt x="603" y="354"/>
                    <a:pt x="619" y="338"/>
                    <a:pt x="639" y="347"/>
                  </a:cubicBezTo>
                  <a:cubicBezTo>
                    <a:pt x="675" y="364"/>
                    <a:pt x="680" y="393"/>
                    <a:pt x="731" y="385"/>
                  </a:cubicBezTo>
                  <a:cubicBezTo>
                    <a:pt x="819" y="372"/>
                    <a:pt x="819" y="231"/>
                    <a:pt x="731" y="217"/>
                  </a:cubicBezTo>
                  <a:cubicBezTo>
                    <a:pt x="680" y="209"/>
                    <a:pt x="675" y="239"/>
                    <a:pt x="639" y="256"/>
                  </a:cubicBezTo>
                  <a:cubicBezTo>
                    <a:pt x="619" y="264"/>
                    <a:pt x="603" y="249"/>
                    <a:pt x="603" y="183"/>
                  </a:cubicBezTo>
                  <a:cubicBezTo>
                    <a:pt x="603" y="0"/>
                    <a:pt x="603" y="0"/>
                    <a:pt x="603" y="0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354" y="0"/>
                    <a:pt x="339" y="16"/>
                    <a:pt x="347" y="35"/>
                  </a:cubicBezTo>
                  <a:cubicBezTo>
                    <a:pt x="364" y="72"/>
                    <a:pt x="394" y="76"/>
                    <a:pt x="386" y="128"/>
                  </a:cubicBezTo>
                  <a:cubicBezTo>
                    <a:pt x="372" y="216"/>
                    <a:pt x="231" y="216"/>
                    <a:pt x="218" y="128"/>
                  </a:cubicBezTo>
                  <a:cubicBezTo>
                    <a:pt x="210" y="76"/>
                    <a:pt x="239" y="72"/>
                    <a:pt x="256" y="35"/>
                  </a:cubicBezTo>
                  <a:cubicBezTo>
                    <a:pt x="265" y="16"/>
                    <a:pt x="249" y="0"/>
                    <a:pt x="18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249"/>
                    <a:pt x="16" y="264"/>
                    <a:pt x="35" y="256"/>
                  </a:cubicBezTo>
                  <a:cubicBezTo>
                    <a:pt x="72" y="239"/>
                    <a:pt x="77" y="209"/>
                    <a:pt x="128" y="217"/>
                  </a:cubicBezTo>
                  <a:cubicBezTo>
                    <a:pt x="216" y="231"/>
                    <a:pt x="216" y="372"/>
                    <a:pt x="128" y="385"/>
                  </a:cubicBezTo>
                  <a:cubicBezTo>
                    <a:pt x="77" y="393"/>
                    <a:pt x="72" y="364"/>
                    <a:pt x="35" y="347"/>
                  </a:cubicBezTo>
                  <a:cubicBezTo>
                    <a:pt x="16" y="338"/>
                    <a:pt x="0" y="354"/>
                    <a:pt x="0" y="420"/>
                  </a:cubicBezTo>
                  <a:cubicBezTo>
                    <a:pt x="0" y="603"/>
                    <a:pt x="0" y="603"/>
                    <a:pt x="0" y="603"/>
                  </a:cubicBezTo>
                  <a:lnTo>
                    <a:pt x="183" y="603"/>
                  </a:lnTo>
                  <a:close/>
                </a:path>
              </a:pathLst>
            </a:custGeom>
            <a:solidFill>
              <a:srgbClr val="8CC5DF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7">
              <a:extLst>
                <a:ext uri="{FF2B5EF4-FFF2-40B4-BE49-F238E27FC236}">
                  <a16:creationId xmlns="" xmlns:a16="http://schemas.microsoft.com/office/drawing/2014/main" id="{634745CB-C53A-49C2-9006-47D4ED734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747" y="1883672"/>
              <a:ext cx="1708150" cy="1706563"/>
            </a:xfrm>
            <a:custGeom>
              <a:avLst/>
              <a:gdLst/>
              <a:ahLst/>
              <a:cxnLst>
                <a:cxn ang="0">
                  <a:pos x="183" y="216"/>
                </a:cxn>
                <a:cxn ang="0">
                  <a:pos x="256" y="180"/>
                </a:cxn>
                <a:cxn ang="0">
                  <a:pos x="217" y="88"/>
                </a:cxn>
                <a:cxn ang="0">
                  <a:pos x="385" y="88"/>
                </a:cxn>
                <a:cxn ang="0">
                  <a:pos x="347" y="180"/>
                </a:cxn>
                <a:cxn ang="0">
                  <a:pos x="420" y="216"/>
                </a:cxn>
                <a:cxn ang="0">
                  <a:pos x="603" y="216"/>
                </a:cxn>
                <a:cxn ang="0">
                  <a:pos x="603" y="399"/>
                </a:cxn>
                <a:cxn ang="0">
                  <a:pos x="638" y="472"/>
                </a:cxn>
                <a:cxn ang="0">
                  <a:pos x="731" y="433"/>
                </a:cxn>
                <a:cxn ang="0">
                  <a:pos x="731" y="601"/>
                </a:cxn>
                <a:cxn ang="0">
                  <a:pos x="638" y="563"/>
                </a:cxn>
                <a:cxn ang="0">
                  <a:pos x="603" y="636"/>
                </a:cxn>
                <a:cxn ang="0">
                  <a:pos x="603" y="819"/>
                </a:cxn>
                <a:cxn ang="0">
                  <a:pos x="420" y="819"/>
                </a:cxn>
                <a:cxn ang="0">
                  <a:pos x="347" y="784"/>
                </a:cxn>
                <a:cxn ang="0">
                  <a:pos x="385" y="691"/>
                </a:cxn>
                <a:cxn ang="0">
                  <a:pos x="217" y="691"/>
                </a:cxn>
                <a:cxn ang="0">
                  <a:pos x="256" y="784"/>
                </a:cxn>
                <a:cxn ang="0">
                  <a:pos x="183" y="819"/>
                </a:cxn>
                <a:cxn ang="0">
                  <a:pos x="0" y="819"/>
                </a:cxn>
                <a:cxn ang="0">
                  <a:pos x="0" y="636"/>
                </a:cxn>
                <a:cxn ang="0">
                  <a:pos x="35" y="563"/>
                </a:cxn>
                <a:cxn ang="0">
                  <a:pos x="128" y="601"/>
                </a:cxn>
                <a:cxn ang="0">
                  <a:pos x="128" y="433"/>
                </a:cxn>
                <a:cxn ang="0">
                  <a:pos x="35" y="472"/>
                </a:cxn>
                <a:cxn ang="0">
                  <a:pos x="0" y="399"/>
                </a:cxn>
                <a:cxn ang="0">
                  <a:pos x="0" y="216"/>
                </a:cxn>
                <a:cxn ang="0">
                  <a:pos x="183" y="216"/>
                </a:cxn>
              </a:cxnLst>
              <a:rect l="0" t="0" r="r" b="b"/>
              <a:pathLst>
                <a:path w="819" h="819">
                  <a:moveTo>
                    <a:pt x="183" y="216"/>
                  </a:moveTo>
                  <a:cubicBezTo>
                    <a:pt x="249" y="216"/>
                    <a:pt x="264" y="200"/>
                    <a:pt x="256" y="180"/>
                  </a:cubicBezTo>
                  <a:cubicBezTo>
                    <a:pt x="239" y="144"/>
                    <a:pt x="209" y="139"/>
                    <a:pt x="217" y="88"/>
                  </a:cubicBezTo>
                  <a:cubicBezTo>
                    <a:pt x="231" y="0"/>
                    <a:pt x="372" y="0"/>
                    <a:pt x="385" y="88"/>
                  </a:cubicBezTo>
                  <a:cubicBezTo>
                    <a:pt x="393" y="139"/>
                    <a:pt x="364" y="144"/>
                    <a:pt x="347" y="180"/>
                  </a:cubicBezTo>
                  <a:cubicBezTo>
                    <a:pt x="338" y="200"/>
                    <a:pt x="354" y="216"/>
                    <a:pt x="420" y="216"/>
                  </a:cubicBezTo>
                  <a:cubicBezTo>
                    <a:pt x="603" y="216"/>
                    <a:pt x="603" y="216"/>
                    <a:pt x="603" y="216"/>
                  </a:cubicBezTo>
                  <a:cubicBezTo>
                    <a:pt x="603" y="399"/>
                    <a:pt x="603" y="399"/>
                    <a:pt x="603" y="399"/>
                  </a:cubicBezTo>
                  <a:cubicBezTo>
                    <a:pt x="603" y="465"/>
                    <a:pt x="619" y="480"/>
                    <a:pt x="638" y="472"/>
                  </a:cubicBezTo>
                  <a:cubicBezTo>
                    <a:pt x="675" y="455"/>
                    <a:pt x="680" y="425"/>
                    <a:pt x="731" y="433"/>
                  </a:cubicBezTo>
                  <a:cubicBezTo>
                    <a:pt x="819" y="447"/>
                    <a:pt x="819" y="588"/>
                    <a:pt x="731" y="601"/>
                  </a:cubicBezTo>
                  <a:cubicBezTo>
                    <a:pt x="680" y="609"/>
                    <a:pt x="675" y="580"/>
                    <a:pt x="638" y="563"/>
                  </a:cubicBezTo>
                  <a:cubicBezTo>
                    <a:pt x="619" y="554"/>
                    <a:pt x="603" y="570"/>
                    <a:pt x="603" y="636"/>
                  </a:cubicBezTo>
                  <a:cubicBezTo>
                    <a:pt x="603" y="819"/>
                    <a:pt x="603" y="819"/>
                    <a:pt x="603" y="819"/>
                  </a:cubicBezTo>
                  <a:cubicBezTo>
                    <a:pt x="420" y="819"/>
                    <a:pt x="420" y="819"/>
                    <a:pt x="420" y="819"/>
                  </a:cubicBezTo>
                  <a:cubicBezTo>
                    <a:pt x="354" y="819"/>
                    <a:pt x="338" y="803"/>
                    <a:pt x="347" y="784"/>
                  </a:cubicBezTo>
                  <a:cubicBezTo>
                    <a:pt x="364" y="747"/>
                    <a:pt x="393" y="742"/>
                    <a:pt x="385" y="691"/>
                  </a:cubicBezTo>
                  <a:cubicBezTo>
                    <a:pt x="372" y="603"/>
                    <a:pt x="231" y="603"/>
                    <a:pt x="217" y="691"/>
                  </a:cubicBezTo>
                  <a:cubicBezTo>
                    <a:pt x="209" y="742"/>
                    <a:pt x="239" y="747"/>
                    <a:pt x="256" y="784"/>
                  </a:cubicBezTo>
                  <a:cubicBezTo>
                    <a:pt x="264" y="803"/>
                    <a:pt x="249" y="819"/>
                    <a:pt x="183" y="819"/>
                  </a:cubicBezTo>
                  <a:cubicBezTo>
                    <a:pt x="0" y="819"/>
                    <a:pt x="0" y="819"/>
                    <a:pt x="0" y="819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0" y="570"/>
                    <a:pt x="16" y="554"/>
                    <a:pt x="35" y="563"/>
                  </a:cubicBezTo>
                  <a:cubicBezTo>
                    <a:pt x="72" y="580"/>
                    <a:pt x="76" y="609"/>
                    <a:pt x="128" y="601"/>
                  </a:cubicBezTo>
                  <a:cubicBezTo>
                    <a:pt x="216" y="588"/>
                    <a:pt x="216" y="447"/>
                    <a:pt x="128" y="433"/>
                  </a:cubicBezTo>
                  <a:cubicBezTo>
                    <a:pt x="76" y="425"/>
                    <a:pt x="72" y="455"/>
                    <a:pt x="35" y="472"/>
                  </a:cubicBezTo>
                  <a:cubicBezTo>
                    <a:pt x="16" y="480"/>
                    <a:pt x="0" y="465"/>
                    <a:pt x="0" y="399"/>
                  </a:cubicBezTo>
                  <a:cubicBezTo>
                    <a:pt x="0" y="216"/>
                    <a:pt x="0" y="216"/>
                    <a:pt x="0" y="216"/>
                  </a:cubicBezTo>
                  <a:lnTo>
                    <a:pt x="183" y="216"/>
                  </a:lnTo>
                  <a:close/>
                </a:path>
              </a:pathLst>
            </a:custGeom>
            <a:solidFill>
              <a:srgbClr val="E1AD58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77">
              <a:extLst>
                <a:ext uri="{FF2B5EF4-FFF2-40B4-BE49-F238E27FC236}">
                  <a16:creationId xmlns="" xmlns:a16="http://schemas.microsoft.com/office/drawing/2014/main" id="{94701283-2018-40A7-9CFF-D160833E9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9944" y="1883672"/>
              <a:ext cx="1708150" cy="1706563"/>
            </a:xfrm>
            <a:custGeom>
              <a:avLst/>
              <a:gdLst/>
              <a:ahLst/>
              <a:cxnLst>
                <a:cxn ang="0">
                  <a:pos x="183" y="216"/>
                </a:cxn>
                <a:cxn ang="0">
                  <a:pos x="256" y="180"/>
                </a:cxn>
                <a:cxn ang="0">
                  <a:pos x="217" y="88"/>
                </a:cxn>
                <a:cxn ang="0">
                  <a:pos x="385" y="88"/>
                </a:cxn>
                <a:cxn ang="0">
                  <a:pos x="347" y="180"/>
                </a:cxn>
                <a:cxn ang="0">
                  <a:pos x="420" y="216"/>
                </a:cxn>
                <a:cxn ang="0">
                  <a:pos x="603" y="216"/>
                </a:cxn>
                <a:cxn ang="0">
                  <a:pos x="603" y="399"/>
                </a:cxn>
                <a:cxn ang="0">
                  <a:pos x="638" y="472"/>
                </a:cxn>
                <a:cxn ang="0">
                  <a:pos x="731" y="433"/>
                </a:cxn>
                <a:cxn ang="0">
                  <a:pos x="731" y="601"/>
                </a:cxn>
                <a:cxn ang="0">
                  <a:pos x="638" y="563"/>
                </a:cxn>
                <a:cxn ang="0">
                  <a:pos x="603" y="636"/>
                </a:cxn>
                <a:cxn ang="0">
                  <a:pos x="603" y="819"/>
                </a:cxn>
                <a:cxn ang="0">
                  <a:pos x="420" y="819"/>
                </a:cxn>
                <a:cxn ang="0">
                  <a:pos x="347" y="784"/>
                </a:cxn>
                <a:cxn ang="0">
                  <a:pos x="385" y="691"/>
                </a:cxn>
                <a:cxn ang="0">
                  <a:pos x="217" y="691"/>
                </a:cxn>
                <a:cxn ang="0">
                  <a:pos x="256" y="784"/>
                </a:cxn>
                <a:cxn ang="0">
                  <a:pos x="183" y="819"/>
                </a:cxn>
                <a:cxn ang="0">
                  <a:pos x="0" y="819"/>
                </a:cxn>
                <a:cxn ang="0">
                  <a:pos x="0" y="636"/>
                </a:cxn>
                <a:cxn ang="0">
                  <a:pos x="35" y="563"/>
                </a:cxn>
                <a:cxn ang="0">
                  <a:pos x="128" y="601"/>
                </a:cxn>
                <a:cxn ang="0">
                  <a:pos x="128" y="433"/>
                </a:cxn>
                <a:cxn ang="0">
                  <a:pos x="35" y="472"/>
                </a:cxn>
                <a:cxn ang="0">
                  <a:pos x="0" y="399"/>
                </a:cxn>
                <a:cxn ang="0">
                  <a:pos x="0" y="216"/>
                </a:cxn>
                <a:cxn ang="0">
                  <a:pos x="183" y="216"/>
                </a:cxn>
              </a:cxnLst>
              <a:rect l="0" t="0" r="r" b="b"/>
              <a:pathLst>
                <a:path w="819" h="819">
                  <a:moveTo>
                    <a:pt x="183" y="216"/>
                  </a:moveTo>
                  <a:cubicBezTo>
                    <a:pt x="249" y="216"/>
                    <a:pt x="264" y="200"/>
                    <a:pt x="256" y="180"/>
                  </a:cubicBezTo>
                  <a:cubicBezTo>
                    <a:pt x="239" y="144"/>
                    <a:pt x="209" y="139"/>
                    <a:pt x="217" y="88"/>
                  </a:cubicBezTo>
                  <a:cubicBezTo>
                    <a:pt x="231" y="0"/>
                    <a:pt x="372" y="0"/>
                    <a:pt x="385" y="88"/>
                  </a:cubicBezTo>
                  <a:cubicBezTo>
                    <a:pt x="393" y="139"/>
                    <a:pt x="364" y="144"/>
                    <a:pt x="347" y="180"/>
                  </a:cubicBezTo>
                  <a:cubicBezTo>
                    <a:pt x="338" y="200"/>
                    <a:pt x="354" y="216"/>
                    <a:pt x="420" y="216"/>
                  </a:cubicBezTo>
                  <a:cubicBezTo>
                    <a:pt x="603" y="216"/>
                    <a:pt x="603" y="216"/>
                    <a:pt x="603" y="216"/>
                  </a:cubicBezTo>
                  <a:cubicBezTo>
                    <a:pt x="603" y="399"/>
                    <a:pt x="603" y="399"/>
                    <a:pt x="603" y="399"/>
                  </a:cubicBezTo>
                  <a:cubicBezTo>
                    <a:pt x="603" y="465"/>
                    <a:pt x="619" y="480"/>
                    <a:pt x="638" y="472"/>
                  </a:cubicBezTo>
                  <a:cubicBezTo>
                    <a:pt x="675" y="455"/>
                    <a:pt x="680" y="425"/>
                    <a:pt x="731" y="433"/>
                  </a:cubicBezTo>
                  <a:cubicBezTo>
                    <a:pt x="819" y="447"/>
                    <a:pt x="819" y="588"/>
                    <a:pt x="731" y="601"/>
                  </a:cubicBezTo>
                  <a:cubicBezTo>
                    <a:pt x="680" y="609"/>
                    <a:pt x="675" y="580"/>
                    <a:pt x="638" y="563"/>
                  </a:cubicBezTo>
                  <a:cubicBezTo>
                    <a:pt x="619" y="554"/>
                    <a:pt x="603" y="570"/>
                    <a:pt x="603" y="636"/>
                  </a:cubicBezTo>
                  <a:cubicBezTo>
                    <a:pt x="603" y="819"/>
                    <a:pt x="603" y="819"/>
                    <a:pt x="603" y="819"/>
                  </a:cubicBezTo>
                  <a:cubicBezTo>
                    <a:pt x="420" y="819"/>
                    <a:pt x="420" y="819"/>
                    <a:pt x="420" y="819"/>
                  </a:cubicBezTo>
                  <a:cubicBezTo>
                    <a:pt x="354" y="819"/>
                    <a:pt x="338" y="803"/>
                    <a:pt x="347" y="784"/>
                  </a:cubicBezTo>
                  <a:cubicBezTo>
                    <a:pt x="364" y="747"/>
                    <a:pt x="393" y="742"/>
                    <a:pt x="385" y="691"/>
                  </a:cubicBezTo>
                  <a:cubicBezTo>
                    <a:pt x="372" y="603"/>
                    <a:pt x="231" y="603"/>
                    <a:pt x="217" y="691"/>
                  </a:cubicBezTo>
                  <a:cubicBezTo>
                    <a:pt x="209" y="742"/>
                    <a:pt x="239" y="747"/>
                    <a:pt x="256" y="784"/>
                  </a:cubicBezTo>
                  <a:cubicBezTo>
                    <a:pt x="264" y="803"/>
                    <a:pt x="249" y="819"/>
                    <a:pt x="183" y="819"/>
                  </a:cubicBezTo>
                  <a:cubicBezTo>
                    <a:pt x="0" y="819"/>
                    <a:pt x="0" y="819"/>
                    <a:pt x="0" y="819"/>
                  </a:cubicBezTo>
                  <a:cubicBezTo>
                    <a:pt x="0" y="636"/>
                    <a:pt x="0" y="636"/>
                    <a:pt x="0" y="636"/>
                  </a:cubicBezTo>
                  <a:cubicBezTo>
                    <a:pt x="0" y="570"/>
                    <a:pt x="16" y="554"/>
                    <a:pt x="35" y="563"/>
                  </a:cubicBezTo>
                  <a:cubicBezTo>
                    <a:pt x="72" y="580"/>
                    <a:pt x="76" y="609"/>
                    <a:pt x="128" y="601"/>
                  </a:cubicBezTo>
                  <a:cubicBezTo>
                    <a:pt x="216" y="588"/>
                    <a:pt x="216" y="447"/>
                    <a:pt x="128" y="433"/>
                  </a:cubicBezTo>
                  <a:cubicBezTo>
                    <a:pt x="76" y="425"/>
                    <a:pt x="72" y="455"/>
                    <a:pt x="35" y="472"/>
                  </a:cubicBezTo>
                  <a:cubicBezTo>
                    <a:pt x="16" y="480"/>
                    <a:pt x="0" y="465"/>
                    <a:pt x="0" y="399"/>
                  </a:cubicBezTo>
                  <a:cubicBezTo>
                    <a:pt x="0" y="216"/>
                    <a:pt x="0" y="216"/>
                    <a:pt x="0" y="216"/>
                  </a:cubicBezTo>
                  <a:lnTo>
                    <a:pt x="183" y="216"/>
                  </a:lnTo>
                  <a:close/>
                </a:path>
              </a:pathLst>
            </a:custGeom>
            <a:solidFill>
              <a:srgbClr val="F6BD2A"/>
            </a:solidFill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="" xmlns:a16="http://schemas.microsoft.com/office/drawing/2014/main" id="{E9639352-8DE8-406B-94FA-9AC3D0A0B348}"/>
              </a:ext>
            </a:extLst>
          </p:cNvPr>
          <p:cNvSpPr txBox="1"/>
          <p:nvPr/>
        </p:nvSpPr>
        <p:spPr>
          <a:xfrm>
            <a:off x="1754403" y="3086907"/>
            <a:ext cx="2046438" cy="111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專業知能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 的提升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1" name="文本框 35">
            <a:extLst>
              <a:ext uri="{FF2B5EF4-FFF2-40B4-BE49-F238E27FC236}">
                <a16:creationId xmlns="" xmlns:a16="http://schemas.microsoft.com/office/drawing/2014/main" id="{E9639352-8DE8-406B-94FA-9AC3D0A0B348}"/>
              </a:ext>
            </a:extLst>
          </p:cNvPr>
          <p:cNvSpPr txBox="1"/>
          <p:nvPr/>
        </p:nvSpPr>
        <p:spPr>
          <a:xfrm>
            <a:off x="2898505" y="3590244"/>
            <a:ext cx="2046438" cy="111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跳脫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r"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舊有思維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2" name="文本框 35">
            <a:extLst>
              <a:ext uri="{FF2B5EF4-FFF2-40B4-BE49-F238E27FC236}">
                <a16:creationId xmlns="" xmlns:a16="http://schemas.microsoft.com/office/drawing/2014/main" id="{E9639352-8DE8-406B-94FA-9AC3D0A0B348}"/>
              </a:ext>
            </a:extLst>
          </p:cNvPr>
          <p:cNvSpPr txBox="1"/>
          <p:nvPr/>
        </p:nvSpPr>
        <p:spPr>
          <a:xfrm>
            <a:off x="5355020" y="3149875"/>
            <a:ext cx="2046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夥伴經驗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   分享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     回饋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2" name="弧線 1"/>
          <p:cNvSpPr/>
          <p:nvPr/>
        </p:nvSpPr>
        <p:spPr>
          <a:xfrm>
            <a:off x="3114008" y="5392775"/>
            <a:ext cx="1493333" cy="867103"/>
          </a:xfrm>
          <a:prstGeom prst="arc">
            <a:avLst>
              <a:gd name="adj1" fmla="val 19935408"/>
              <a:gd name="adj2" fmla="val 3604530"/>
            </a:avLst>
          </a:prstGeom>
          <a:noFill/>
          <a:ln w="57150">
            <a:solidFill>
              <a:srgbClr val="8CC5D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200937" y="5999193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dirty="0">
                <a:solidFill>
                  <a:srgbClr val="8CC5DF"/>
                </a:solidFill>
                <a:latin typeface="SimHei" charset="-122"/>
                <a:ea typeface="SimHei" charset="-122"/>
                <a:cs typeface="SimHei" charset="-122"/>
              </a:rPr>
              <a:t>換位思考</a:t>
            </a:r>
          </a:p>
        </p:txBody>
      </p:sp>
      <p:sp>
        <p:nvSpPr>
          <p:cNvPr id="26" name="弧線 25"/>
          <p:cNvSpPr/>
          <p:nvPr/>
        </p:nvSpPr>
        <p:spPr>
          <a:xfrm>
            <a:off x="5900908" y="1742673"/>
            <a:ext cx="1493333" cy="867103"/>
          </a:xfrm>
          <a:prstGeom prst="arc">
            <a:avLst>
              <a:gd name="adj1" fmla="val 10128654"/>
              <a:gd name="adj2" fmla="val 15435914"/>
            </a:avLst>
          </a:prstGeom>
          <a:noFill/>
          <a:ln w="571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6587272" y="1394184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dirty="0">
                <a:solidFill>
                  <a:srgbClr val="F6BD2A"/>
                </a:solidFill>
                <a:latin typeface="SimHei" charset="-122"/>
                <a:ea typeface="SimHei" charset="-122"/>
                <a:cs typeface="SimHei" charset="-122"/>
              </a:rPr>
              <a:t>自我反思</a:t>
            </a:r>
          </a:p>
        </p:txBody>
      </p:sp>
      <p:sp>
        <p:nvSpPr>
          <p:cNvPr id="29" name="文本框 35">
            <a:extLst>
              <a:ext uri="{FF2B5EF4-FFF2-40B4-BE49-F238E27FC236}">
                <a16:creationId xmlns="" xmlns:a16="http://schemas.microsoft.com/office/drawing/2014/main" id="{E9639352-8DE8-406B-94FA-9AC3D0A0B348}"/>
              </a:ext>
            </a:extLst>
          </p:cNvPr>
          <p:cNvSpPr txBox="1"/>
          <p:nvPr/>
        </p:nvSpPr>
        <p:spPr>
          <a:xfrm>
            <a:off x="6473887" y="3590244"/>
            <a:ext cx="2046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普特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  <a:p>
            <a:pPr algn="r"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相互了解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41" name="弧線 40"/>
          <p:cNvSpPr/>
          <p:nvPr/>
        </p:nvSpPr>
        <p:spPr>
          <a:xfrm>
            <a:off x="6635920" y="5392774"/>
            <a:ext cx="1493333" cy="867103"/>
          </a:xfrm>
          <a:prstGeom prst="arc">
            <a:avLst>
              <a:gd name="adj1" fmla="val 19935408"/>
              <a:gd name="adj2" fmla="val 3604530"/>
            </a:avLst>
          </a:prstGeom>
          <a:noFill/>
          <a:ln w="57150">
            <a:solidFill>
              <a:srgbClr val="CF6B7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2" name="文字方塊 41"/>
          <p:cNvSpPr txBox="1"/>
          <p:nvPr/>
        </p:nvSpPr>
        <p:spPr>
          <a:xfrm>
            <a:off x="5412826" y="5946941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>
                <a:solidFill>
                  <a:srgbClr val="CF6B71"/>
                </a:solidFill>
                <a:latin typeface="SimHei" charset="-122"/>
                <a:ea typeface="SimHei" charset="-122"/>
                <a:cs typeface="SimHei" charset="-122"/>
              </a:rPr>
              <a:t>找出平衡點</a:t>
            </a:r>
            <a:endParaRPr kumimoji="1" lang="zh-TW" altLang="en-US" sz="3200" dirty="0">
              <a:solidFill>
                <a:srgbClr val="CF6B71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43" name="文本框 35">
            <a:extLst>
              <a:ext uri="{FF2B5EF4-FFF2-40B4-BE49-F238E27FC236}">
                <a16:creationId xmlns="" xmlns:a16="http://schemas.microsoft.com/office/drawing/2014/main" id="{E9639352-8DE8-406B-94FA-9AC3D0A0B348}"/>
              </a:ext>
            </a:extLst>
          </p:cNvPr>
          <p:cNvSpPr txBox="1"/>
          <p:nvPr/>
        </p:nvSpPr>
        <p:spPr>
          <a:xfrm>
            <a:off x="8690163" y="3033361"/>
            <a:ext cx="2046438" cy="111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內化、調整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   與運用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098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>
            <a:extLst>
              <a:ext uri="{FF2B5EF4-FFF2-40B4-BE49-F238E27FC236}">
                <a16:creationId xmlns="" xmlns:a16="http://schemas.microsoft.com/office/drawing/2014/main" id="{15CBDB0B-27A3-4C12-8FD8-1A52AE3DB566}"/>
              </a:ext>
            </a:extLst>
          </p:cNvPr>
          <p:cNvSpPr/>
          <p:nvPr/>
        </p:nvSpPr>
        <p:spPr>
          <a:xfrm>
            <a:off x="8674397" y="1234387"/>
            <a:ext cx="108000" cy="108000"/>
          </a:xfrm>
          <a:prstGeom prst="ellipse">
            <a:avLst/>
          </a:prstGeom>
          <a:solidFill>
            <a:srgbClr val="8CC5DF"/>
          </a:solidFill>
          <a:ln>
            <a:solidFill>
              <a:srgbClr val="8CC5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F22AACA2-8D4F-4D0B-B897-00B64505935B}"/>
              </a:ext>
            </a:extLst>
          </p:cNvPr>
          <p:cNvCxnSpPr>
            <a:cxnSpLocks/>
            <a:stCxn id="15" idx="2"/>
            <a:endCxn id="17" idx="6"/>
          </p:cNvCxnSpPr>
          <p:nvPr/>
        </p:nvCxnSpPr>
        <p:spPr>
          <a:xfrm flipH="1">
            <a:off x="3466116" y="1288387"/>
            <a:ext cx="5208281" cy="0"/>
          </a:xfrm>
          <a:prstGeom prst="line">
            <a:avLst/>
          </a:prstGeom>
          <a:ln w="25400">
            <a:solidFill>
              <a:srgbClr val="8CC5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5DF93E6E-0082-480D-8724-3BA2ACFC6BE2}"/>
              </a:ext>
            </a:extLst>
          </p:cNvPr>
          <p:cNvSpPr/>
          <p:nvPr/>
        </p:nvSpPr>
        <p:spPr>
          <a:xfrm>
            <a:off x="3358116" y="1234387"/>
            <a:ext cx="108000" cy="108000"/>
          </a:xfrm>
          <a:prstGeom prst="ellipse">
            <a:avLst/>
          </a:prstGeom>
          <a:solidFill>
            <a:srgbClr val="8CC5DF"/>
          </a:solidFill>
          <a:ln>
            <a:solidFill>
              <a:srgbClr val="8CC5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E14ABCE6-1084-47CD-8161-043F356E93AE}"/>
              </a:ext>
            </a:extLst>
          </p:cNvPr>
          <p:cNvSpPr txBox="1"/>
          <p:nvPr/>
        </p:nvSpPr>
        <p:spPr>
          <a:xfrm>
            <a:off x="5234222" y="689066"/>
            <a:ext cx="1723549" cy="553998"/>
          </a:xfrm>
          <a:prstGeom prst="rect">
            <a:avLst/>
          </a:prstGeom>
          <a:solidFill>
            <a:srgbClr val="8CC5DF"/>
          </a:solidFill>
          <a:ln>
            <a:solidFill>
              <a:srgbClr val="8CC5D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成果分析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B3E1726-52E3-4F8C-B256-0C493B25CF0C}"/>
              </a:ext>
            </a:extLst>
          </p:cNvPr>
          <p:cNvSpPr/>
          <p:nvPr/>
        </p:nvSpPr>
        <p:spPr>
          <a:xfrm>
            <a:off x="5181599" y="0"/>
            <a:ext cx="1828800" cy="609956"/>
          </a:xfrm>
          <a:prstGeom prst="rect">
            <a:avLst/>
          </a:prstGeom>
          <a:solidFill>
            <a:srgbClr val="8CC5DF"/>
          </a:solidFill>
          <a:ln>
            <a:solidFill>
              <a:srgbClr val="8CC5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="" xmlns:a16="http://schemas.microsoft.com/office/drawing/2014/main" id="{9F8127C1-E4F9-4E0A-94C7-98F8853F5EEE}"/>
              </a:ext>
            </a:extLst>
          </p:cNvPr>
          <p:cNvSpPr/>
          <p:nvPr/>
        </p:nvSpPr>
        <p:spPr>
          <a:xfrm>
            <a:off x="8674397" y="540845"/>
            <a:ext cx="108000" cy="108000"/>
          </a:xfrm>
          <a:prstGeom prst="ellipse">
            <a:avLst/>
          </a:prstGeom>
          <a:solidFill>
            <a:srgbClr val="8CC5DF"/>
          </a:solidFill>
          <a:ln>
            <a:solidFill>
              <a:srgbClr val="8CC5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>
            <a:extLst>
              <a:ext uri="{FF2B5EF4-FFF2-40B4-BE49-F238E27FC236}">
                <a16:creationId xmlns="" xmlns:a16="http://schemas.microsoft.com/office/drawing/2014/main" id="{AF872B8D-368B-478D-94F9-0D015B34A5F1}"/>
              </a:ext>
            </a:extLst>
          </p:cNvPr>
          <p:cNvCxnSpPr>
            <a:cxnSpLocks/>
            <a:stCxn id="23" idx="2"/>
            <a:endCxn id="25" idx="6"/>
          </p:cNvCxnSpPr>
          <p:nvPr/>
        </p:nvCxnSpPr>
        <p:spPr>
          <a:xfrm flipH="1">
            <a:off x="3466116" y="594845"/>
            <a:ext cx="5208281" cy="0"/>
          </a:xfrm>
          <a:prstGeom prst="line">
            <a:avLst/>
          </a:prstGeom>
          <a:ln w="25400">
            <a:solidFill>
              <a:srgbClr val="8CC5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>
            <a:extLst>
              <a:ext uri="{FF2B5EF4-FFF2-40B4-BE49-F238E27FC236}">
                <a16:creationId xmlns="" xmlns:a16="http://schemas.microsoft.com/office/drawing/2014/main" id="{96464865-92A3-404B-8E69-1E535DC3B6B7}"/>
              </a:ext>
            </a:extLst>
          </p:cNvPr>
          <p:cNvSpPr/>
          <p:nvPr/>
        </p:nvSpPr>
        <p:spPr>
          <a:xfrm>
            <a:off x="3358116" y="540845"/>
            <a:ext cx="108000" cy="108000"/>
          </a:xfrm>
          <a:prstGeom prst="ellipse">
            <a:avLst/>
          </a:prstGeom>
          <a:solidFill>
            <a:srgbClr val="8CC5DF"/>
          </a:solidFill>
          <a:ln>
            <a:solidFill>
              <a:srgbClr val="8CC5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779156" y="1658764"/>
            <a:ext cx="5840060" cy="20544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Font typeface="+mj-ea"/>
              <a:buAutoNum type="ea1ChtPlain"/>
            </a:pPr>
            <a:r>
              <a:rPr lang="zh-TW" altLang="zh-TW">
                <a:solidFill>
                  <a:srgbClr val="000000"/>
                </a:solidFill>
                <a:latin typeface="SimHei" charset="-122"/>
                <a:ea typeface="SimHei" charset="-122"/>
                <a:cs typeface="SimHei" charset="-122"/>
              </a:rPr>
              <a:t>社群成員對講師講授專業知能的滿意度</a:t>
            </a:r>
            <a:endParaRPr lang="en-US" altLang="zh-TW" dirty="0">
              <a:solidFill>
                <a:srgbClr val="000000"/>
              </a:solidFill>
              <a:latin typeface="SimHei" charset="-122"/>
              <a:ea typeface="SimHei" charset="-122"/>
              <a:cs typeface="SimHei" charset="-122"/>
            </a:endParaRPr>
          </a:p>
          <a:p>
            <a:pPr marL="342900" lvl="0" indent="-342900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Font typeface="+mj-ea"/>
              <a:buAutoNum type="ea1ChtPlain"/>
            </a:pPr>
            <a:r>
              <a:rPr lang="zh-TW" altLang="zh-TW" dirty="0">
                <a:latin typeface="SimHei" charset="-122"/>
                <a:ea typeface="SimHei" charset="-122"/>
                <a:cs typeface="SimHei" charset="-122"/>
              </a:rPr>
              <a:t>社群成員對講師講授理論結合實務說明的滿意度</a:t>
            </a:r>
            <a:endParaRPr lang="en-US" altLang="zh-TW" dirty="0">
              <a:latin typeface="SimHei" charset="-122"/>
              <a:ea typeface="SimHei" charset="-122"/>
              <a:cs typeface="SimHei" charset="-122"/>
            </a:endParaRPr>
          </a:p>
          <a:p>
            <a:pPr marL="342900" lvl="0" indent="-342900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Font typeface="+mj-ea"/>
              <a:buAutoNum type="ea1ChtPlain"/>
            </a:pPr>
            <a:r>
              <a:rPr lang="zh-TW" altLang="zh-TW" dirty="0">
                <a:latin typeface="SimHei" charset="-122"/>
                <a:ea typeface="SimHei" charset="-122"/>
                <a:cs typeface="SimHei" charset="-122"/>
              </a:rPr>
              <a:t>社群成員對整體課程內容的滿意度</a:t>
            </a:r>
            <a:endParaRPr lang="en-US" altLang="zh-TW" dirty="0">
              <a:latin typeface="SimHei" charset="-122"/>
              <a:ea typeface="SimHei" charset="-122"/>
              <a:cs typeface="SimHei" charset="-122"/>
            </a:endParaRPr>
          </a:p>
          <a:p>
            <a:pPr marL="342900" lvl="0" indent="-342900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Font typeface="+mj-ea"/>
              <a:buAutoNum type="ea1ChtPlain"/>
            </a:pPr>
            <a:r>
              <a:rPr lang="zh-TW" altLang="zh-TW" dirty="0">
                <a:latin typeface="SimHei" charset="-122"/>
                <a:ea typeface="SimHei" charset="-122"/>
                <a:cs typeface="SimHei" charset="-122"/>
              </a:rPr>
              <a:t>社群成員對參與社群與實務工作之幫助與否的認同度</a:t>
            </a:r>
            <a:endParaRPr lang="en-US" altLang="zh-TW" dirty="0">
              <a:latin typeface="SimHei" charset="-122"/>
              <a:ea typeface="SimHei" charset="-122"/>
              <a:cs typeface="SimHei" charset="-122"/>
            </a:endParaRPr>
          </a:p>
          <a:p>
            <a:pPr marL="342900" indent="-342900">
              <a:lnSpc>
                <a:spcPts val="1800"/>
              </a:lnSpc>
              <a:spcBef>
                <a:spcPts val="900"/>
              </a:spcBef>
              <a:buFont typeface="+mj-ea"/>
              <a:buAutoNum type="ea1ChtPlain"/>
            </a:pPr>
            <a:r>
              <a:rPr lang="zh-TW" altLang="zh-TW" dirty="0">
                <a:latin typeface="SimHei" charset="-122"/>
                <a:ea typeface="SimHei" charset="-122"/>
                <a:cs typeface="SimHei" charset="-122"/>
              </a:rPr>
              <a:t>社群成員對是否延續相關主題社群的認同度</a:t>
            </a:r>
          </a:p>
          <a:p>
            <a:pPr marL="342900" indent="-342900">
              <a:lnSpc>
                <a:spcPts val="1800"/>
              </a:lnSpc>
              <a:spcBef>
                <a:spcPts val="900"/>
              </a:spcBef>
              <a:buFont typeface="+mj-ea"/>
              <a:buAutoNum type="ea1ChtPlain"/>
            </a:pPr>
            <a:r>
              <a:rPr lang="zh-TW" altLang="zh-TW" dirty="0">
                <a:latin typeface="SimHei" charset="-122"/>
                <a:ea typeface="SimHei" charset="-122"/>
                <a:cs typeface="SimHei" charset="-122"/>
              </a:rPr>
              <a:t>社群成員對對於分享本次參與社群經驗的認同度</a:t>
            </a:r>
          </a:p>
        </p:txBody>
      </p:sp>
      <p:pic>
        <p:nvPicPr>
          <p:cNvPr id="37" name="圖片 36"/>
          <p:cNvPicPr/>
          <p:nvPr/>
        </p:nvPicPr>
        <p:blipFill>
          <a:blip r:embed="rId3"/>
          <a:stretch>
            <a:fillRect/>
          </a:stretch>
        </p:blipFill>
        <p:spPr>
          <a:xfrm>
            <a:off x="2310206" y="3713174"/>
            <a:ext cx="8331518" cy="3112572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6" name="矩形 5"/>
          <p:cNvSpPr/>
          <p:nvPr/>
        </p:nvSpPr>
        <p:spPr>
          <a:xfrm>
            <a:off x="8374853" y="5021732"/>
            <a:ext cx="32880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mHei" charset="-122"/>
                <a:ea typeface="SimHei" charset="-122"/>
                <a:cs typeface="SimHei" charset="-122"/>
              </a:rPr>
              <a:t>5 </a:t>
            </a:r>
            <a:r>
              <a:rPr lang="zh-TW" altLang="zh-TW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mHei" charset="-122"/>
                <a:ea typeface="SimHei" charset="-122"/>
                <a:cs typeface="SimHei" charset="-122"/>
              </a:rPr>
              <a:t>非常同意 </a:t>
            </a:r>
            <a:endParaRPr lang="zh-TW" alt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859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>
            <a:extLst>
              <a:ext uri="{FF2B5EF4-FFF2-40B4-BE49-F238E27FC236}">
                <a16:creationId xmlns="" xmlns:a16="http://schemas.microsoft.com/office/drawing/2014/main" id="{801CEAEB-915E-4531-A1F4-84FE0E0F390F}"/>
              </a:ext>
            </a:extLst>
          </p:cNvPr>
          <p:cNvSpPr/>
          <p:nvPr/>
        </p:nvSpPr>
        <p:spPr>
          <a:xfrm>
            <a:off x="-134779" y="5654818"/>
            <a:ext cx="12695274" cy="2604977"/>
          </a:xfrm>
          <a:prstGeom prst="ellipse">
            <a:avLst/>
          </a:prstGeom>
          <a:solidFill>
            <a:srgbClr val="F6B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D546A48-FB4D-4DF2-8B97-0A28D7303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478" y="2300670"/>
            <a:ext cx="7621044" cy="421710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57041CB6-BA36-4159-95CB-D7766E514975}"/>
              </a:ext>
            </a:extLst>
          </p:cNvPr>
          <p:cNvSpPr txBox="1"/>
          <p:nvPr/>
        </p:nvSpPr>
        <p:spPr>
          <a:xfrm>
            <a:off x="2626381" y="1006586"/>
            <a:ext cx="7348487" cy="731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SimHei" charset="-122"/>
                <a:ea typeface="SimHei" charset="-122"/>
                <a:cs typeface="SimHei" charset="-122"/>
              </a:rPr>
              <a:t>融合教育不是單打獨鬥，</a:t>
            </a:r>
            <a:r>
              <a:rPr lang="zh-TW" altLang="zh-TW" b="1" dirty="0">
                <a:latin typeface="SimHei" charset="-122"/>
                <a:ea typeface="SimHei" charset="-122"/>
                <a:cs typeface="SimHei" charset="-122"/>
              </a:rPr>
              <a:t>藉由合作</a:t>
            </a:r>
            <a:r>
              <a:rPr lang="zh-TW" altLang="en-US" b="1" dirty="0">
                <a:latin typeface="SimHei" charset="-122"/>
                <a:ea typeface="SimHei" charset="-122"/>
                <a:cs typeface="SimHei" charset="-122"/>
              </a:rPr>
              <a:t>與</a:t>
            </a:r>
            <a:r>
              <a:rPr lang="zh-TW" altLang="zh-TW" b="1" dirty="0">
                <a:latin typeface="SimHei" charset="-122"/>
                <a:ea typeface="SimHei" charset="-122"/>
                <a:cs typeface="SimHei" charset="-122"/>
              </a:rPr>
              <a:t>諮詢</a:t>
            </a:r>
            <a:r>
              <a:rPr lang="zh-TW" altLang="en-US" b="1" dirty="0">
                <a:latin typeface="SimHei" charset="-122"/>
                <a:ea typeface="SimHei" charset="-122"/>
                <a:cs typeface="SimHei" charset="-122"/>
              </a:rPr>
              <a:t>，讓普、特與家長等</a:t>
            </a:r>
            <a:r>
              <a:rPr lang="zh-TW" altLang="zh-TW" b="1" dirty="0">
                <a:latin typeface="SimHei" charset="-122"/>
                <a:ea typeface="SimHei" charset="-122"/>
                <a:cs typeface="SimHei" charset="-122"/>
              </a:rPr>
              <a:t>是</a:t>
            </a:r>
            <a:endParaRPr lang="en-US" altLang="zh-TW" b="1" dirty="0">
              <a:latin typeface="SimHei" charset="-122"/>
              <a:ea typeface="SimHei" charset="-122"/>
              <a:cs typeface="SimHei" charset="-122"/>
            </a:endParaRPr>
          </a:p>
          <a:p>
            <a:pPr>
              <a:lnSpc>
                <a:spcPct val="150000"/>
              </a:lnSpc>
            </a:pPr>
            <a:r>
              <a:rPr lang="zh-TW" altLang="zh-TW" b="1" dirty="0">
                <a:latin typeface="SimHei" charset="-122"/>
                <a:ea typeface="SimHei" charset="-122"/>
                <a:cs typeface="SimHei" charset="-122"/>
              </a:rPr>
              <a:t>夥伴關係</a:t>
            </a:r>
            <a:r>
              <a:rPr lang="zh-TW" altLang="en-US" b="1" dirty="0">
                <a:latin typeface="SimHei" charset="-122"/>
                <a:ea typeface="SimHei" charset="-122"/>
                <a:cs typeface="SimHei" charset="-122"/>
              </a:rPr>
              <a:t>。透過彼此間</a:t>
            </a:r>
            <a:r>
              <a:rPr lang="zh-TW" altLang="zh-TW" b="1" dirty="0">
                <a:latin typeface="SimHei" charset="-122"/>
                <a:ea typeface="SimHei" charset="-122"/>
                <a:cs typeface="SimHei" charset="-122"/>
              </a:rPr>
              <a:t>平等</a:t>
            </a:r>
            <a:r>
              <a:rPr lang="zh-TW" altLang="en-US" b="1" dirty="0">
                <a:latin typeface="SimHei" charset="-122"/>
                <a:ea typeface="SimHei" charset="-122"/>
                <a:cs typeface="SimHei" charset="-122"/>
              </a:rPr>
              <a:t>的</a:t>
            </a:r>
            <a:r>
              <a:rPr lang="zh-TW" altLang="zh-TW" b="1" dirty="0">
                <a:latin typeface="SimHei" charset="-122"/>
                <a:ea typeface="SimHei" charset="-122"/>
                <a:cs typeface="SimHei" charset="-122"/>
              </a:rPr>
              <a:t>溝通</a:t>
            </a:r>
            <a:r>
              <a:rPr lang="zh-TW" altLang="en-US" b="1" dirty="0">
                <a:latin typeface="SimHei" charset="-122"/>
                <a:ea typeface="SimHei" charset="-122"/>
                <a:cs typeface="SimHei" charset="-122"/>
              </a:rPr>
              <a:t>，來達到目標。</a:t>
            </a:r>
            <a:r>
              <a:rPr lang="zh-TW" altLang="en-US" b="1" dirty="0">
                <a:latin typeface="SimHei" charset="-122"/>
                <a:ea typeface="SimHei" charset="-122"/>
                <a:cs typeface="SimHei" charset="-122"/>
                <a:sym typeface="Wingdings"/>
              </a:rPr>
              <a:t></a:t>
            </a:r>
            <a:endParaRPr lang="zh-TW" altLang="zh-TW" b="1" dirty="0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C9FD2676-5B7E-422C-8E35-AE43982FE2BF}"/>
              </a:ext>
            </a:extLst>
          </p:cNvPr>
          <p:cNvSpPr txBox="1"/>
          <p:nvPr/>
        </p:nvSpPr>
        <p:spPr>
          <a:xfrm>
            <a:off x="2839178" y="545937"/>
            <a:ext cx="6747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spc="1600" dirty="0">
                <a:solidFill>
                  <a:srgbClr val="F6BD2A"/>
                </a:solidFill>
                <a:latin typeface="苹方 中等" panose="020B0400000000000000" pitchFamily="34" charset="-122"/>
                <a:ea typeface="苹方 中等" panose="020B0400000000000000" pitchFamily="34" charset="-122"/>
              </a:rPr>
              <a:t>BUSINESS REPORT 2018</a:t>
            </a:r>
            <a:endParaRPr lang="zh-CN" altLang="en-US" sz="1600" spc="1600" dirty="0">
              <a:solidFill>
                <a:srgbClr val="F6BD2A"/>
              </a:solidFill>
              <a:latin typeface="苹方 中等" panose="020B0400000000000000" pitchFamily="34" charset="-122"/>
              <a:ea typeface="苹方 中等" panose="020B0400000000000000" pitchFamily="34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AABC3D2E-69C9-48F9-A9E1-5E5A898AFD8A}"/>
              </a:ext>
            </a:extLst>
          </p:cNvPr>
          <p:cNvGrpSpPr/>
          <p:nvPr/>
        </p:nvGrpSpPr>
        <p:grpSpPr>
          <a:xfrm>
            <a:off x="1796902" y="747113"/>
            <a:ext cx="893623" cy="915795"/>
            <a:chOff x="1796902" y="747113"/>
            <a:chExt cx="893623" cy="915795"/>
          </a:xfrm>
        </p:grpSpPr>
        <p:sp>
          <p:nvSpPr>
            <p:cNvPr id="8" name="椭圆 7">
              <a:extLst>
                <a:ext uri="{FF2B5EF4-FFF2-40B4-BE49-F238E27FC236}">
                  <a16:creationId xmlns="" xmlns:a16="http://schemas.microsoft.com/office/drawing/2014/main" id="{85665D1E-A0DF-4ED8-9092-45EB9E0F59D6}"/>
                </a:ext>
              </a:extLst>
            </p:cNvPr>
            <p:cNvSpPr/>
            <p:nvPr/>
          </p:nvSpPr>
          <p:spPr>
            <a:xfrm>
              <a:off x="2147515" y="1386983"/>
              <a:ext cx="275925" cy="275925"/>
            </a:xfrm>
            <a:prstGeom prst="ellipse">
              <a:avLst/>
            </a:prstGeom>
            <a:solidFill>
              <a:srgbClr val="F6BD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="" xmlns:a16="http://schemas.microsoft.com/office/drawing/2014/main" id="{B69D1C46-ED13-43F4-891B-9CE393538170}"/>
                </a:ext>
              </a:extLst>
            </p:cNvPr>
            <p:cNvCxnSpPr>
              <a:stCxn id="8" idx="2"/>
            </p:cNvCxnSpPr>
            <p:nvPr/>
          </p:nvCxnSpPr>
          <p:spPr>
            <a:xfrm flipH="1" flipV="1">
              <a:off x="1807535" y="1524945"/>
              <a:ext cx="339980" cy="1"/>
            </a:xfrm>
            <a:prstGeom prst="line">
              <a:avLst/>
            </a:prstGeom>
            <a:ln w="38100">
              <a:solidFill>
                <a:srgbClr val="F6B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="" xmlns:a16="http://schemas.microsoft.com/office/drawing/2014/main" id="{F81BA4E6-0A5D-407A-80FC-0B3B13F396AF}"/>
                </a:ext>
              </a:extLst>
            </p:cNvPr>
            <p:cNvCxnSpPr/>
            <p:nvPr/>
          </p:nvCxnSpPr>
          <p:spPr>
            <a:xfrm flipV="1">
              <a:off x="1818169" y="759854"/>
              <a:ext cx="0" cy="775724"/>
            </a:xfrm>
            <a:prstGeom prst="line">
              <a:avLst/>
            </a:prstGeom>
            <a:ln w="38100">
              <a:solidFill>
                <a:srgbClr val="F6B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="" xmlns:a16="http://schemas.microsoft.com/office/drawing/2014/main" id="{B998E46A-D53F-468C-BD1C-1D2C9B17E7B1}"/>
                </a:ext>
              </a:extLst>
            </p:cNvPr>
            <p:cNvCxnSpPr/>
            <p:nvPr/>
          </p:nvCxnSpPr>
          <p:spPr>
            <a:xfrm>
              <a:off x="1796902" y="747113"/>
              <a:ext cx="893623" cy="0"/>
            </a:xfrm>
            <a:prstGeom prst="line">
              <a:avLst/>
            </a:prstGeom>
            <a:ln w="38100">
              <a:solidFill>
                <a:srgbClr val="F6B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>
            <a:extLst>
              <a:ext uri="{FF2B5EF4-FFF2-40B4-BE49-F238E27FC236}">
                <a16:creationId xmlns="" xmlns:a16="http://schemas.microsoft.com/office/drawing/2014/main" id="{CC446613-31F8-45F1-B47D-1DA573FF617A}"/>
              </a:ext>
            </a:extLst>
          </p:cNvPr>
          <p:cNvGrpSpPr/>
          <p:nvPr/>
        </p:nvGrpSpPr>
        <p:grpSpPr>
          <a:xfrm flipH="1">
            <a:off x="9490842" y="759854"/>
            <a:ext cx="893623" cy="915795"/>
            <a:chOff x="1796902" y="747113"/>
            <a:chExt cx="893623" cy="915795"/>
          </a:xfrm>
        </p:grpSpPr>
        <p:sp>
          <p:nvSpPr>
            <p:cNvPr id="16" name="椭圆 15">
              <a:extLst>
                <a:ext uri="{FF2B5EF4-FFF2-40B4-BE49-F238E27FC236}">
                  <a16:creationId xmlns="" xmlns:a16="http://schemas.microsoft.com/office/drawing/2014/main" id="{90C62C9A-C188-43A4-BEB4-9CC58EC026DB}"/>
                </a:ext>
              </a:extLst>
            </p:cNvPr>
            <p:cNvSpPr/>
            <p:nvPr/>
          </p:nvSpPr>
          <p:spPr>
            <a:xfrm>
              <a:off x="2147515" y="1386983"/>
              <a:ext cx="275925" cy="275925"/>
            </a:xfrm>
            <a:prstGeom prst="ellipse">
              <a:avLst/>
            </a:prstGeom>
            <a:solidFill>
              <a:srgbClr val="F6BD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="" xmlns:a16="http://schemas.microsoft.com/office/drawing/2014/main" id="{36A0689C-A48B-4D98-B078-393145124D5F}"/>
                </a:ext>
              </a:extLst>
            </p:cNvPr>
            <p:cNvCxnSpPr>
              <a:stCxn id="16" idx="2"/>
            </p:cNvCxnSpPr>
            <p:nvPr/>
          </p:nvCxnSpPr>
          <p:spPr>
            <a:xfrm flipH="1" flipV="1">
              <a:off x="1807535" y="1524945"/>
              <a:ext cx="339980" cy="1"/>
            </a:xfrm>
            <a:prstGeom prst="line">
              <a:avLst/>
            </a:prstGeom>
            <a:ln w="38100">
              <a:solidFill>
                <a:srgbClr val="F6B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="" xmlns:a16="http://schemas.microsoft.com/office/drawing/2014/main" id="{30B548D7-4E99-4EA2-8865-E77D501AD36A}"/>
                </a:ext>
              </a:extLst>
            </p:cNvPr>
            <p:cNvCxnSpPr/>
            <p:nvPr/>
          </p:nvCxnSpPr>
          <p:spPr>
            <a:xfrm flipV="1">
              <a:off x="1818169" y="759854"/>
              <a:ext cx="0" cy="775724"/>
            </a:xfrm>
            <a:prstGeom prst="line">
              <a:avLst/>
            </a:prstGeom>
            <a:ln w="38100">
              <a:solidFill>
                <a:srgbClr val="F6B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="" xmlns:a16="http://schemas.microsoft.com/office/drawing/2014/main" id="{AFD56DAB-9D9C-4B9E-87C7-35AA90ED33C0}"/>
                </a:ext>
              </a:extLst>
            </p:cNvPr>
            <p:cNvCxnSpPr/>
            <p:nvPr/>
          </p:nvCxnSpPr>
          <p:spPr>
            <a:xfrm>
              <a:off x="1796902" y="747113"/>
              <a:ext cx="893623" cy="0"/>
            </a:xfrm>
            <a:prstGeom prst="line">
              <a:avLst/>
            </a:prstGeom>
            <a:ln w="38100">
              <a:solidFill>
                <a:srgbClr val="F6BD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字方塊 19">
            <a:extLst>
              <a:ext uri="{FF2B5EF4-FFF2-40B4-BE49-F238E27FC236}">
                <a16:creationId xmlns="" xmlns:a16="http://schemas.microsoft.com/office/drawing/2014/main" id="{37F0888C-AD3C-401B-87AA-CBD343BF1128}"/>
              </a:ext>
            </a:extLst>
          </p:cNvPr>
          <p:cNvSpPr txBox="1"/>
          <p:nvPr/>
        </p:nvSpPr>
        <p:spPr>
          <a:xfrm>
            <a:off x="3072312" y="330150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謝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="" xmlns:a16="http://schemas.microsoft.com/office/drawing/2014/main" id="{37F0888C-AD3C-401B-87AA-CBD343BF1128}"/>
              </a:ext>
            </a:extLst>
          </p:cNvPr>
          <p:cNvSpPr txBox="1"/>
          <p:nvPr/>
        </p:nvSpPr>
        <p:spPr>
          <a:xfrm>
            <a:off x="4958919" y="323252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謝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="" xmlns:a16="http://schemas.microsoft.com/office/drawing/2014/main" id="{37F0888C-AD3C-401B-87AA-CBD343BF1128}"/>
              </a:ext>
            </a:extLst>
          </p:cNvPr>
          <p:cNvSpPr txBox="1"/>
          <p:nvPr/>
        </p:nvSpPr>
        <p:spPr>
          <a:xfrm>
            <a:off x="6676641" y="323252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="" xmlns:a16="http://schemas.microsoft.com/office/drawing/2014/main" id="{37F0888C-AD3C-401B-87AA-CBD343BF1128}"/>
              </a:ext>
            </a:extLst>
          </p:cNvPr>
          <p:cNvSpPr txBox="1"/>
          <p:nvPr/>
        </p:nvSpPr>
        <p:spPr>
          <a:xfrm>
            <a:off x="8537691" y="315261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</a:p>
        </p:txBody>
      </p:sp>
    </p:spTree>
    <p:extLst>
      <p:ext uri="{BB962C8B-B14F-4D97-AF65-F5344CB8AC3E}">
        <p14:creationId xmlns:p14="http://schemas.microsoft.com/office/powerpoint/2010/main" val="2649405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4801C9FE-F6FE-45A4-94D0-795FB6A7DF61}"/>
              </a:ext>
            </a:extLst>
          </p:cNvPr>
          <p:cNvGrpSpPr/>
          <p:nvPr/>
        </p:nvGrpSpPr>
        <p:grpSpPr>
          <a:xfrm>
            <a:off x="797445" y="1581721"/>
            <a:ext cx="7644816" cy="159488"/>
            <a:chOff x="-116956" y="1890065"/>
            <a:chExt cx="7644816" cy="159488"/>
          </a:xfrm>
        </p:grpSpPr>
        <p:sp>
          <p:nvSpPr>
            <p:cNvPr id="3" name="椭圆 2">
              <a:extLst>
                <a:ext uri="{FF2B5EF4-FFF2-40B4-BE49-F238E27FC236}">
                  <a16:creationId xmlns="" xmlns:a16="http://schemas.microsoft.com/office/drawing/2014/main" id="{CD842A9C-6A2A-4B26-896C-CF143698A1C2}"/>
                </a:ext>
              </a:extLst>
            </p:cNvPr>
            <p:cNvSpPr/>
            <p:nvPr/>
          </p:nvSpPr>
          <p:spPr>
            <a:xfrm>
              <a:off x="7368372" y="1890065"/>
              <a:ext cx="159488" cy="159488"/>
            </a:xfrm>
            <a:prstGeom prst="ellipse">
              <a:avLst/>
            </a:prstGeom>
            <a:solidFill>
              <a:srgbClr val="E1AD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2626DEBD-57D3-4391-8BDD-11F7C8FB4AE5}"/>
                </a:ext>
              </a:extLst>
            </p:cNvPr>
            <p:cNvCxnSpPr>
              <a:cxnSpLocks/>
              <a:endCxn id="5" idx="6"/>
            </p:cNvCxnSpPr>
            <p:nvPr/>
          </p:nvCxnSpPr>
          <p:spPr>
            <a:xfrm flipH="1">
              <a:off x="42532" y="1969809"/>
              <a:ext cx="7325842" cy="0"/>
            </a:xfrm>
            <a:prstGeom prst="line">
              <a:avLst/>
            </a:prstGeom>
            <a:ln w="38100">
              <a:solidFill>
                <a:srgbClr val="E1AD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椭圆 4">
              <a:extLst>
                <a:ext uri="{FF2B5EF4-FFF2-40B4-BE49-F238E27FC236}">
                  <a16:creationId xmlns="" xmlns:a16="http://schemas.microsoft.com/office/drawing/2014/main" id="{0FA469B3-EE68-4703-8090-3731DB82CFA3}"/>
                </a:ext>
              </a:extLst>
            </p:cNvPr>
            <p:cNvSpPr/>
            <p:nvPr/>
          </p:nvSpPr>
          <p:spPr>
            <a:xfrm>
              <a:off x="-116956" y="1890065"/>
              <a:ext cx="159488" cy="159488"/>
            </a:xfrm>
            <a:prstGeom prst="ellipse">
              <a:avLst/>
            </a:prstGeom>
            <a:solidFill>
              <a:srgbClr val="E1AD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4A71B9C9-03F9-4F73-8A02-7B95AAE2D39A}"/>
              </a:ext>
            </a:extLst>
          </p:cNvPr>
          <p:cNvGrpSpPr/>
          <p:nvPr/>
        </p:nvGrpSpPr>
        <p:grpSpPr>
          <a:xfrm>
            <a:off x="797446" y="3158883"/>
            <a:ext cx="7644816" cy="159488"/>
            <a:chOff x="-116956" y="1890065"/>
            <a:chExt cx="7644816" cy="159488"/>
          </a:xfrm>
        </p:grpSpPr>
        <p:sp>
          <p:nvSpPr>
            <p:cNvPr id="10" name="椭圆 9">
              <a:extLst>
                <a:ext uri="{FF2B5EF4-FFF2-40B4-BE49-F238E27FC236}">
                  <a16:creationId xmlns="" xmlns:a16="http://schemas.microsoft.com/office/drawing/2014/main" id="{51ACEED7-4DB5-4816-AB21-2B1FDCE3D6F5}"/>
                </a:ext>
              </a:extLst>
            </p:cNvPr>
            <p:cNvSpPr/>
            <p:nvPr/>
          </p:nvSpPr>
          <p:spPr>
            <a:xfrm>
              <a:off x="7368372" y="1890065"/>
              <a:ext cx="159488" cy="159488"/>
            </a:xfrm>
            <a:prstGeom prst="ellipse">
              <a:avLst/>
            </a:prstGeom>
            <a:solidFill>
              <a:srgbClr val="E1AD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="" xmlns:a16="http://schemas.microsoft.com/office/drawing/2014/main" id="{BE6F1743-6BCA-46A6-8682-AF93936470E5}"/>
                </a:ext>
              </a:extLst>
            </p:cNvPr>
            <p:cNvCxnSpPr>
              <a:cxnSpLocks/>
              <a:endCxn id="12" idx="6"/>
            </p:cNvCxnSpPr>
            <p:nvPr/>
          </p:nvCxnSpPr>
          <p:spPr>
            <a:xfrm flipH="1">
              <a:off x="42532" y="1969809"/>
              <a:ext cx="7325842" cy="0"/>
            </a:xfrm>
            <a:prstGeom prst="line">
              <a:avLst/>
            </a:prstGeom>
            <a:ln w="38100">
              <a:solidFill>
                <a:srgbClr val="E1AD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椭圆 11">
              <a:extLst>
                <a:ext uri="{FF2B5EF4-FFF2-40B4-BE49-F238E27FC236}">
                  <a16:creationId xmlns="" xmlns:a16="http://schemas.microsoft.com/office/drawing/2014/main" id="{E357C5C4-01AA-45E2-A068-B2D9712ACEC4}"/>
                </a:ext>
              </a:extLst>
            </p:cNvPr>
            <p:cNvSpPr/>
            <p:nvPr/>
          </p:nvSpPr>
          <p:spPr>
            <a:xfrm>
              <a:off x="-116956" y="1890065"/>
              <a:ext cx="159488" cy="159488"/>
            </a:xfrm>
            <a:prstGeom prst="ellipse">
              <a:avLst/>
            </a:prstGeom>
            <a:solidFill>
              <a:srgbClr val="E1AD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5C4A715D-B9F1-4496-BAE2-F47FE0B8DEE1}"/>
              </a:ext>
            </a:extLst>
          </p:cNvPr>
          <p:cNvSpPr txBox="1"/>
          <p:nvPr/>
        </p:nvSpPr>
        <p:spPr>
          <a:xfrm>
            <a:off x="3734332" y="1982086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組成目的</a:t>
            </a:r>
            <a:endParaRPr lang="zh-CN" altLang="en-US" sz="60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9E6D9F82-59FB-4F0D-9F62-D7C04CA515C3}"/>
              </a:ext>
            </a:extLst>
          </p:cNvPr>
          <p:cNvSpPr txBox="1"/>
          <p:nvPr/>
        </p:nvSpPr>
        <p:spPr>
          <a:xfrm>
            <a:off x="1446527" y="1889752"/>
            <a:ext cx="1361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spc="300" dirty="0">
                <a:solidFill>
                  <a:srgbClr val="E1AD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01</a:t>
            </a:r>
            <a:endParaRPr lang="zh-CN" altLang="en-US" sz="7200" b="1" spc="300" dirty="0">
              <a:solidFill>
                <a:srgbClr val="E1AD5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649BBB75-C189-49C1-B307-822BA77B5E9F}"/>
              </a:ext>
            </a:extLst>
          </p:cNvPr>
          <p:cNvSpPr/>
          <p:nvPr/>
        </p:nvSpPr>
        <p:spPr>
          <a:xfrm>
            <a:off x="1562987" y="0"/>
            <a:ext cx="1988288" cy="1648869"/>
          </a:xfrm>
          <a:prstGeom prst="rect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57F5E9AB-94BB-44F9-AB43-1D0B2590B2A3}"/>
              </a:ext>
            </a:extLst>
          </p:cNvPr>
          <p:cNvSpPr/>
          <p:nvPr/>
        </p:nvSpPr>
        <p:spPr>
          <a:xfrm>
            <a:off x="1562987" y="3226030"/>
            <a:ext cx="1988288" cy="3631970"/>
          </a:xfrm>
          <a:prstGeom prst="rect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0F9A4361-EC87-47DE-93C0-7EF238A53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829" y="1741209"/>
            <a:ext cx="26798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>
            <a:extLst>
              <a:ext uri="{FF2B5EF4-FFF2-40B4-BE49-F238E27FC236}">
                <a16:creationId xmlns="" xmlns:a16="http://schemas.microsoft.com/office/drawing/2014/main" id="{15CBDB0B-27A3-4C12-8FD8-1A52AE3DB566}"/>
              </a:ext>
            </a:extLst>
          </p:cNvPr>
          <p:cNvSpPr/>
          <p:nvPr/>
        </p:nvSpPr>
        <p:spPr>
          <a:xfrm>
            <a:off x="8674397" y="1234387"/>
            <a:ext cx="108000" cy="108000"/>
          </a:xfrm>
          <a:prstGeom prst="ellipse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F22AACA2-8D4F-4D0B-B897-00B64505935B}"/>
              </a:ext>
            </a:extLst>
          </p:cNvPr>
          <p:cNvCxnSpPr>
            <a:cxnSpLocks/>
            <a:stCxn id="15" idx="2"/>
            <a:endCxn id="17" idx="6"/>
          </p:cNvCxnSpPr>
          <p:nvPr/>
        </p:nvCxnSpPr>
        <p:spPr>
          <a:xfrm flipH="1">
            <a:off x="3466116" y="1288387"/>
            <a:ext cx="5208281" cy="0"/>
          </a:xfrm>
          <a:prstGeom prst="line">
            <a:avLst/>
          </a:prstGeom>
          <a:ln w="25400">
            <a:solidFill>
              <a:srgbClr val="E1AD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5DF93E6E-0082-480D-8724-3BA2ACFC6BE2}"/>
              </a:ext>
            </a:extLst>
          </p:cNvPr>
          <p:cNvSpPr/>
          <p:nvPr/>
        </p:nvSpPr>
        <p:spPr>
          <a:xfrm>
            <a:off x="3358116" y="1234387"/>
            <a:ext cx="108000" cy="108000"/>
          </a:xfrm>
          <a:prstGeom prst="ellipse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E14ABCE6-1084-47CD-8161-043F356E93AE}"/>
              </a:ext>
            </a:extLst>
          </p:cNvPr>
          <p:cNvSpPr txBox="1"/>
          <p:nvPr/>
        </p:nvSpPr>
        <p:spPr>
          <a:xfrm>
            <a:off x="5234223" y="689066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組成目的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B3E1726-52E3-4F8C-B256-0C493B25CF0C}"/>
              </a:ext>
            </a:extLst>
          </p:cNvPr>
          <p:cNvSpPr/>
          <p:nvPr/>
        </p:nvSpPr>
        <p:spPr>
          <a:xfrm>
            <a:off x="5181599" y="0"/>
            <a:ext cx="1828800" cy="609956"/>
          </a:xfrm>
          <a:prstGeom prst="rect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="" xmlns:a16="http://schemas.microsoft.com/office/drawing/2014/main" id="{9F8127C1-E4F9-4E0A-94C7-98F8853F5EEE}"/>
              </a:ext>
            </a:extLst>
          </p:cNvPr>
          <p:cNvSpPr/>
          <p:nvPr/>
        </p:nvSpPr>
        <p:spPr>
          <a:xfrm>
            <a:off x="8674397" y="540845"/>
            <a:ext cx="108000" cy="108000"/>
          </a:xfrm>
          <a:prstGeom prst="ellipse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="" xmlns:a16="http://schemas.microsoft.com/office/drawing/2014/main" id="{AF872B8D-368B-478D-94F9-0D015B34A5F1}"/>
              </a:ext>
            </a:extLst>
          </p:cNvPr>
          <p:cNvCxnSpPr>
            <a:cxnSpLocks/>
            <a:stCxn id="23" idx="2"/>
            <a:endCxn id="25" idx="6"/>
          </p:cNvCxnSpPr>
          <p:nvPr/>
        </p:nvCxnSpPr>
        <p:spPr>
          <a:xfrm flipH="1">
            <a:off x="3466116" y="594845"/>
            <a:ext cx="5208281" cy="0"/>
          </a:xfrm>
          <a:prstGeom prst="line">
            <a:avLst/>
          </a:prstGeom>
          <a:ln w="25400">
            <a:solidFill>
              <a:srgbClr val="E1AD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>
            <a:extLst>
              <a:ext uri="{FF2B5EF4-FFF2-40B4-BE49-F238E27FC236}">
                <a16:creationId xmlns="" xmlns:a16="http://schemas.microsoft.com/office/drawing/2014/main" id="{96464865-92A3-404B-8E69-1E535DC3B6B7}"/>
              </a:ext>
            </a:extLst>
          </p:cNvPr>
          <p:cNvSpPr/>
          <p:nvPr/>
        </p:nvSpPr>
        <p:spPr>
          <a:xfrm>
            <a:off x="3358116" y="540845"/>
            <a:ext cx="108000" cy="108000"/>
          </a:xfrm>
          <a:prstGeom prst="ellipse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096DB480-BAA3-4524-A54E-A7BC422A1473}"/>
              </a:ext>
            </a:extLst>
          </p:cNvPr>
          <p:cNvGrpSpPr/>
          <p:nvPr/>
        </p:nvGrpSpPr>
        <p:grpSpPr>
          <a:xfrm>
            <a:off x="5830186" y="2179672"/>
            <a:ext cx="3871276" cy="946295"/>
            <a:chOff x="5830186" y="2232837"/>
            <a:chExt cx="3871276" cy="946295"/>
          </a:xfrm>
        </p:grpSpPr>
        <p:sp>
          <p:nvSpPr>
            <p:cNvPr id="6" name="平行四边形 5">
              <a:extLst>
                <a:ext uri="{FF2B5EF4-FFF2-40B4-BE49-F238E27FC236}">
                  <a16:creationId xmlns="" xmlns:a16="http://schemas.microsoft.com/office/drawing/2014/main" id="{8B630B15-D9A9-4AC2-B4AD-ABE9F53656D8}"/>
                </a:ext>
              </a:extLst>
            </p:cNvPr>
            <p:cNvSpPr/>
            <p:nvPr/>
          </p:nvSpPr>
          <p:spPr>
            <a:xfrm>
              <a:off x="5830186" y="2232837"/>
              <a:ext cx="1623238" cy="946295"/>
            </a:xfrm>
            <a:prstGeom prst="parallelogram">
              <a:avLst/>
            </a:prstGeom>
            <a:solidFill>
              <a:srgbClr val="F6BD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01</a:t>
              </a:r>
              <a:endParaRPr lang="zh-CN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="" xmlns:a16="http://schemas.microsoft.com/office/drawing/2014/main" id="{67AF8614-258B-479F-87AA-60928CF1AE6E}"/>
                </a:ext>
              </a:extLst>
            </p:cNvPr>
            <p:cNvSpPr txBox="1"/>
            <p:nvPr/>
          </p:nvSpPr>
          <p:spPr>
            <a:xfrm>
              <a:off x="7464952" y="2459934"/>
              <a:ext cx="2236510" cy="461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zh-TW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學前巡迴輔導教師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3F6778A8-D1FB-426B-8243-9A0D14F8C1F6}"/>
              </a:ext>
            </a:extLst>
          </p:cNvPr>
          <p:cNvGrpSpPr/>
          <p:nvPr/>
        </p:nvGrpSpPr>
        <p:grpSpPr>
          <a:xfrm>
            <a:off x="5463579" y="3643542"/>
            <a:ext cx="4750160" cy="946295"/>
            <a:chOff x="5830186" y="2232837"/>
            <a:chExt cx="4750160" cy="946295"/>
          </a:xfrm>
        </p:grpSpPr>
        <p:sp>
          <p:nvSpPr>
            <p:cNvPr id="22" name="平行四边形 21">
              <a:extLst>
                <a:ext uri="{FF2B5EF4-FFF2-40B4-BE49-F238E27FC236}">
                  <a16:creationId xmlns="" xmlns:a16="http://schemas.microsoft.com/office/drawing/2014/main" id="{BD3D0D6B-FE3B-4252-93BE-8AE205E94378}"/>
                </a:ext>
              </a:extLst>
            </p:cNvPr>
            <p:cNvSpPr/>
            <p:nvPr/>
          </p:nvSpPr>
          <p:spPr>
            <a:xfrm>
              <a:off x="5830186" y="2232837"/>
              <a:ext cx="1623238" cy="946295"/>
            </a:xfrm>
            <a:prstGeom prst="parallelogram">
              <a:avLst/>
            </a:prstGeom>
            <a:solidFill>
              <a:schemeClr val="bg1"/>
            </a:solidFill>
            <a:ln w="38100">
              <a:solidFill>
                <a:srgbClr val="F6BD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>
                  <a:solidFill>
                    <a:srgbClr val="F6BD2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02</a:t>
              </a:r>
              <a:endParaRPr lang="zh-CN" altLang="en-US" sz="3200" b="1" dirty="0">
                <a:solidFill>
                  <a:srgbClr val="F6BD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="" xmlns:a16="http://schemas.microsoft.com/office/drawing/2014/main" id="{803F675C-D400-4360-B030-96C546A7E1D2}"/>
                </a:ext>
              </a:extLst>
            </p:cNvPr>
            <p:cNvSpPr txBox="1"/>
            <p:nvPr/>
          </p:nvSpPr>
          <p:spPr>
            <a:xfrm>
              <a:off x="7609661" y="2507025"/>
              <a:ext cx="2970685" cy="458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zh-TW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融合教育已是主要趨勢</a:t>
              </a:r>
              <a:r>
                <a:rPr lang="en-US" altLang="zh-TW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="" xmlns:a16="http://schemas.microsoft.com/office/drawing/2014/main" id="{E2072732-03AA-42F2-9252-34D0486881B4}"/>
              </a:ext>
            </a:extLst>
          </p:cNvPr>
          <p:cNvGrpSpPr/>
          <p:nvPr/>
        </p:nvGrpSpPr>
        <p:grpSpPr>
          <a:xfrm>
            <a:off x="5096971" y="5107413"/>
            <a:ext cx="5240883" cy="946295"/>
            <a:chOff x="5830186" y="2232837"/>
            <a:chExt cx="5240883" cy="946295"/>
          </a:xfrm>
        </p:grpSpPr>
        <p:sp>
          <p:nvSpPr>
            <p:cNvPr id="28" name="平行四边形 27">
              <a:extLst>
                <a:ext uri="{FF2B5EF4-FFF2-40B4-BE49-F238E27FC236}">
                  <a16:creationId xmlns="" xmlns:a16="http://schemas.microsoft.com/office/drawing/2014/main" id="{C0D9F45F-0E6F-4AB0-83FD-DD6D0DEA3640}"/>
                </a:ext>
              </a:extLst>
            </p:cNvPr>
            <p:cNvSpPr/>
            <p:nvPr/>
          </p:nvSpPr>
          <p:spPr>
            <a:xfrm>
              <a:off x="5830186" y="2232837"/>
              <a:ext cx="1623238" cy="946295"/>
            </a:xfrm>
            <a:prstGeom prst="parallelogram">
              <a:avLst/>
            </a:prstGeom>
            <a:solidFill>
              <a:srgbClr val="F6BD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03</a:t>
              </a:r>
              <a:endParaRPr lang="zh-CN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="" xmlns:a16="http://schemas.microsoft.com/office/drawing/2014/main" id="{42258954-86FE-44F0-B20A-B177C31E6979}"/>
                </a:ext>
              </a:extLst>
            </p:cNvPr>
            <p:cNvSpPr txBox="1"/>
            <p:nvPr/>
          </p:nvSpPr>
          <p:spPr>
            <a:xfrm>
              <a:off x="7561775" y="2504537"/>
              <a:ext cx="3509294" cy="461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zh-TW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普師與特師若能合作與諮詢</a:t>
              </a:r>
              <a:r>
                <a:rPr lang="en-US" altLang="zh-TW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B2663DEE-92D4-4E58-B05A-5B7B17205B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926" y1="45410" x2="78516" y2="52246"/>
                        <a14:foregroundMark x1="23926" y1="64844" x2="38672" y2="64844"/>
                        <a14:foregroundMark x1="49414" y1="64844" x2="79785" y2="54590"/>
                        <a14:foregroundMark x1="79785" y1="54590" x2="81445" y2="52246"/>
                        <a14:foregroundMark x1="73730" y1="67773" x2="82422" y2="61133"/>
                        <a14:foregroundMark x1="82422" y1="61133" x2="85938" y2="54004"/>
                        <a14:foregroundMark x1="85938" y1="54004" x2="85938" y2="49805"/>
                        <a14:foregroundMark x1="20508" y1="41992" x2="17578" y2="51465"/>
                        <a14:foregroundMark x1="17578" y1="51465" x2="46289" y2="43652"/>
                        <a14:foregroundMark x1="46289" y1="43652" x2="49121" y2="51367"/>
                        <a14:foregroundMark x1="49121" y1="51367" x2="56445" y2="58008"/>
                        <a14:foregroundMark x1="56445" y1="58008" x2="63477" y2="56836"/>
                        <a14:foregroundMark x1="63477" y1="56836" x2="76465" y2="44336"/>
                        <a14:foregroundMark x1="76465" y1="44336" x2="76465" y2="41992"/>
                        <a14:foregroundMark x1="23926" y1="40527" x2="24414" y2="40527"/>
                        <a14:foregroundMark x1="21289" y1="40332" x2="21289" y2="40332"/>
                        <a14:foregroundMark x1="20020" y1="39844" x2="17188" y2="46777"/>
                        <a14:foregroundMark x1="17188" y1="46777" x2="17188" y2="54199"/>
                        <a14:foregroundMark x1="17188" y1="54199" x2="16309" y2="55762"/>
                        <a14:foregroundMark x1="20215" y1="57617" x2="27734" y2="57813"/>
                        <a14:foregroundMark x1="27734" y1="57813" x2="32129" y2="51660"/>
                        <a14:foregroundMark x1="32129" y1="51660" x2="37012" y2="56836"/>
                        <a14:foregroundMark x1="37012" y1="56836" x2="44238" y2="56250"/>
                        <a14:foregroundMark x1="44238" y1="56250" x2="45508" y2="54785"/>
                        <a14:foregroundMark x1="18359" y1="65527" x2="20898" y2="58691"/>
                        <a14:foregroundMark x1="20898" y1="58691" x2="20898" y2="58301"/>
                        <a14:foregroundMark x1="62598" y1="64453" x2="63672" y2="60156"/>
                        <a14:foregroundMark x1="81445" y1="64258" x2="81641" y2="62793"/>
                        <a14:foregroundMark x1="17578" y1="66895" x2="11426" y2="62598"/>
                        <a14:foregroundMark x1="11426" y1="62598" x2="11328" y2="62402"/>
                        <a14:foregroundMark x1="14844" y1="65137" x2="19434" y2="64844"/>
                      </a14:backgroundRemoval>
                    </a14:imgEffect>
                  </a14:imgLayer>
                </a14:imgProps>
              </a:ext>
            </a:extLst>
          </a:blip>
          <a:srcRect l="5185" t="22036" r="10829" b="24637"/>
          <a:stretch/>
        </p:blipFill>
        <p:spPr>
          <a:xfrm>
            <a:off x="10115422" y="2193391"/>
            <a:ext cx="1495782" cy="94974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5BEC889-96D0-4BC7-BF91-8B9C5721703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13739" y="3429000"/>
            <a:ext cx="1397465" cy="133670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EAC8F23A-CC62-429E-ADFD-681CFE2D274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70005" y="5046932"/>
            <a:ext cx="1125513" cy="1125513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226047" y="2114512"/>
            <a:ext cx="5214755" cy="3606436"/>
          </a:xfrm>
          <a:prstGeom prst="rect">
            <a:avLst/>
          </a:prstGeom>
          <a:blipFill>
            <a:blip r:embed="rId7">
              <a:alphaModFix/>
            </a:blip>
            <a:stretch>
              <a:fillRect/>
            </a:stretch>
          </a:blipFill>
          <a:ln cap="flat">
            <a:noFill/>
            <a:prstDash val="solid"/>
          </a:ln>
          <a:effectLst>
            <a:softEdge rad="622300"/>
          </a:effectLst>
        </p:spPr>
        <p:txBody>
          <a:bodyPr lIns="0" tIns="0" rIns="0" bIns="0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563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="" xmlns:a16="http://schemas.microsoft.com/office/drawing/2014/main" id="{CD842A9C-6A2A-4B26-896C-CF143698A1C2}"/>
              </a:ext>
            </a:extLst>
          </p:cNvPr>
          <p:cNvSpPr/>
          <p:nvPr/>
        </p:nvSpPr>
        <p:spPr>
          <a:xfrm>
            <a:off x="8282773" y="1581721"/>
            <a:ext cx="159488" cy="159488"/>
          </a:xfrm>
          <a:prstGeom prst="ellipse">
            <a:avLst/>
          </a:prstGeom>
          <a:solidFill>
            <a:srgbClr val="8CC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2626DEBD-57D3-4391-8BDD-11F7C8FB4AE5}"/>
              </a:ext>
            </a:extLst>
          </p:cNvPr>
          <p:cNvCxnSpPr>
            <a:cxnSpLocks/>
            <a:endCxn id="5" idx="6"/>
          </p:cNvCxnSpPr>
          <p:nvPr/>
        </p:nvCxnSpPr>
        <p:spPr>
          <a:xfrm flipH="1">
            <a:off x="956933" y="1661465"/>
            <a:ext cx="7325842" cy="0"/>
          </a:xfrm>
          <a:prstGeom prst="line">
            <a:avLst/>
          </a:prstGeom>
          <a:ln w="38100">
            <a:solidFill>
              <a:srgbClr val="8CC5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0FA469B3-EE68-4703-8090-3731DB82CFA3}"/>
              </a:ext>
            </a:extLst>
          </p:cNvPr>
          <p:cNvSpPr/>
          <p:nvPr/>
        </p:nvSpPr>
        <p:spPr>
          <a:xfrm>
            <a:off x="797445" y="1581721"/>
            <a:ext cx="159488" cy="159488"/>
          </a:xfrm>
          <a:prstGeom prst="ellipse">
            <a:avLst/>
          </a:prstGeom>
          <a:solidFill>
            <a:srgbClr val="8CC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51ACEED7-4DB5-4816-AB21-2B1FDCE3D6F5}"/>
              </a:ext>
            </a:extLst>
          </p:cNvPr>
          <p:cNvSpPr/>
          <p:nvPr/>
        </p:nvSpPr>
        <p:spPr>
          <a:xfrm>
            <a:off x="8282774" y="3158883"/>
            <a:ext cx="159488" cy="159488"/>
          </a:xfrm>
          <a:prstGeom prst="ellipse">
            <a:avLst/>
          </a:prstGeom>
          <a:solidFill>
            <a:srgbClr val="8CC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SimHei" charset="-122"/>
              <a:ea typeface="SimHei" charset="-122"/>
              <a:cs typeface="SimHei" charset="-122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="" xmlns:a16="http://schemas.microsoft.com/office/drawing/2014/main" id="{BE6F1743-6BCA-46A6-8682-AF93936470E5}"/>
              </a:ext>
            </a:extLst>
          </p:cNvPr>
          <p:cNvCxnSpPr>
            <a:cxnSpLocks/>
            <a:endCxn id="12" idx="6"/>
          </p:cNvCxnSpPr>
          <p:nvPr/>
        </p:nvCxnSpPr>
        <p:spPr>
          <a:xfrm flipH="1">
            <a:off x="956934" y="3238627"/>
            <a:ext cx="7325842" cy="0"/>
          </a:xfrm>
          <a:prstGeom prst="line">
            <a:avLst/>
          </a:prstGeom>
          <a:ln w="38100">
            <a:solidFill>
              <a:srgbClr val="8CC5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E357C5C4-01AA-45E2-A068-B2D9712ACEC4}"/>
              </a:ext>
            </a:extLst>
          </p:cNvPr>
          <p:cNvSpPr/>
          <p:nvPr/>
        </p:nvSpPr>
        <p:spPr>
          <a:xfrm>
            <a:off x="797446" y="3158883"/>
            <a:ext cx="159488" cy="159488"/>
          </a:xfrm>
          <a:prstGeom prst="ellipse">
            <a:avLst/>
          </a:prstGeom>
          <a:solidFill>
            <a:srgbClr val="8CC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5C4A715D-B9F1-4496-BAE2-F47FE0B8DEE1}"/>
              </a:ext>
            </a:extLst>
          </p:cNvPr>
          <p:cNvSpPr txBox="1"/>
          <p:nvPr/>
        </p:nvSpPr>
        <p:spPr>
          <a:xfrm>
            <a:off x="3734336" y="1982086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社群目標</a:t>
            </a:r>
            <a:endParaRPr lang="zh-CN" altLang="en-US" sz="60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9E6D9F82-59FB-4F0D-9F62-D7C04CA515C3}"/>
              </a:ext>
            </a:extLst>
          </p:cNvPr>
          <p:cNvSpPr txBox="1"/>
          <p:nvPr/>
        </p:nvSpPr>
        <p:spPr>
          <a:xfrm>
            <a:off x="1446527" y="1889752"/>
            <a:ext cx="1361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spc="300" dirty="0">
                <a:solidFill>
                  <a:srgbClr val="8CC5D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02</a:t>
            </a:r>
            <a:endParaRPr lang="zh-CN" altLang="en-US" sz="7200" b="1" spc="300" dirty="0">
              <a:solidFill>
                <a:srgbClr val="8CC5D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649BBB75-C189-49C1-B307-822BA77B5E9F}"/>
              </a:ext>
            </a:extLst>
          </p:cNvPr>
          <p:cNvSpPr/>
          <p:nvPr/>
        </p:nvSpPr>
        <p:spPr>
          <a:xfrm>
            <a:off x="1562987" y="0"/>
            <a:ext cx="1988288" cy="1648869"/>
          </a:xfrm>
          <a:prstGeom prst="rect">
            <a:avLst/>
          </a:prstGeom>
          <a:solidFill>
            <a:srgbClr val="8CC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57F5E9AB-94BB-44F9-AB43-1D0B2590B2A3}"/>
              </a:ext>
            </a:extLst>
          </p:cNvPr>
          <p:cNvSpPr/>
          <p:nvPr/>
        </p:nvSpPr>
        <p:spPr>
          <a:xfrm>
            <a:off x="1562987" y="3226030"/>
            <a:ext cx="1988288" cy="3631970"/>
          </a:xfrm>
          <a:prstGeom prst="rect">
            <a:avLst/>
          </a:prstGeom>
          <a:solidFill>
            <a:srgbClr val="8CC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D063723-F86F-4F13-AD15-FC06DF8C5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620" y="1355724"/>
            <a:ext cx="1809446" cy="443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5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746762C-21B0-449D-BE37-0DD844A2CE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143" y="2120992"/>
            <a:ext cx="10277714" cy="2417277"/>
          </a:xfrm>
          <a:prstGeom prst="rect">
            <a:avLst/>
          </a:prstGeom>
        </p:spPr>
      </p:pic>
      <p:sp>
        <p:nvSpPr>
          <p:cNvPr id="20" name="椭圆 19">
            <a:extLst>
              <a:ext uri="{FF2B5EF4-FFF2-40B4-BE49-F238E27FC236}">
                <a16:creationId xmlns="" xmlns:a16="http://schemas.microsoft.com/office/drawing/2014/main" id="{8E47BA3B-4C69-4F77-A6AD-B894A5FD027E}"/>
              </a:ext>
            </a:extLst>
          </p:cNvPr>
          <p:cNvSpPr/>
          <p:nvPr/>
        </p:nvSpPr>
        <p:spPr>
          <a:xfrm>
            <a:off x="8674397" y="1234387"/>
            <a:ext cx="108000" cy="108000"/>
          </a:xfrm>
          <a:prstGeom prst="ellipse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="" xmlns:a16="http://schemas.microsoft.com/office/drawing/2014/main" id="{0D796777-A03E-46C7-A6F9-579D78840EC9}"/>
              </a:ext>
            </a:extLst>
          </p:cNvPr>
          <p:cNvCxnSpPr>
            <a:cxnSpLocks/>
            <a:stCxn id="20" idx="2"/>
            <a:endCxn id="22" idx="6"/>
          </p:cNvCxnSpPr>
          <p:nvPr/>
        </p:nvCxnSpPr>
        <p:spPr>
          <a:xfrm flipH="1">
            <a:off x="3466116" y="1288387"/>
            <a:ext cx="5208281" cy="0"/>
          </a:xfrm>
          <a:prstGeom prst="line">
            <a:avLst/>
          </a:prstGeom>
          <a:ln w="25400">
            <a:solidFill>
              <a:srgbClr val="E1AD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>
            <a:extLst>
              <a:ext uri="{FF2B5EF4-FFF2-40B4-BE49-F238E27FC236}">
                <a16:creationId xmlns="" xmlns:a16="http://schemas.microsoft.com/office/drawing/2014/main" id="{82E76CAA-8705-465A-9F53-E1E368A03C34}"/>
              </a:ext>
            </a:extLst>
          </p:cNvPr>
          <p:cNvSpPr/>
          <p:nvPr/>
        </p:nvSpPr>
        <p:spPr>
          <a:xfrm>
            <a:off x="3358116" y="1234387"/>
            <a:ext cx="108000" cy="108000"/>
          </a:xfrm>
          <a:prstGeom prst="ellipse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B13C4555-8A56-4A51-ADD3-02F6749A70F8}"/>
              </a:ext>
            </a:extLst>
          </p:cNvPr>
          <p:cNvSpPr txBox="1"/>
          <p:nvPr/>
        </p:nvSpPr>
        <p:spPr>
          <a:xfrm>
            <a:off x="5234224" y="689066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社群目標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="" xmlns:a16="http://schemas.microsoft.com/office/drawing/2014/main" id="{F9B9D67A-FAE6-48D3-806C-EC186FB6A673}"/>
              </a:ext>
            </a:extLst>
          </p:cNvPr>
          <p:cNvSpPr/>
          <p:nvPr/>
        </p:nvSpPr>
        <p:spPr>
          <a:xfrm>
            <a:off x="5181599" y="0"/>
            <a:ext cx="1828800" cy="609956"/>
          </a:xfrm>
          <a:prstGeom prst="rect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="" xmlns:a16="http://schemas.microsoft.com/office/drawing/2014/main" id="{76B35375-2BE7-4B9D-B858-921F2886F968}"/>
              </a:ext>
            </a:extLst>
          </p:cNvPr>
          <p:cNvSpPr/>
          <p:nvPr/>
        </p:nvSpPr>
        <p:spPr>
          <a:xfrm>
            <a:off x="8674397" y="540845"/>
            <a:ext cx="108000" cy="108000"/>
          </a:xfrm>
          <a:prstGeom prst="ellipse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9" name="直接连接符 28">
            <a:extLst>
              <a:ext uri="{FF2B5EF4-FFF2-40B4-BE49-F238E27FC236}">
                <a16:creationId xmlns="" xmlns:a16="http://schemas.microsoft.com/office/drawing/2014/main" id="{FE93019E-24D1-4569-9C9F-83109D020C16}"/>
              </a:ext>
            </a:extLst>
          </p:cNvPr>
          <p:cNvCxnSpPr>
            <a:cxnSpLocks/>
            <a:stCxn id="28" idx="2"/>
            <a:endCxn id="30" idx="6"/>
          </p:cNvCxnSpPr>
          <p:nvPr/>
        </p:nvCxnSpPr>
        <p:spPr>
          <a:xfrm flipH="1">
            <a:off x="3466116" y="594845"/>
            <a:ext cx="5208281" cy="0"/>
          </a:xfrm>
          <a:prstGeom prst="line">
            <a:avLst/>
          </a:prstGeom>
          <a:ln w="25400">
            <a:solidFill>
              <a:srgbClr val="E1AD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>
            <a:extLst>
              <a:ext uri="{FF2B5EF4-FFF2-40B4-BE49-F238E27FC236}">
                <a16:creationId xmlns="" xmlns:a16="http://schemas.microsoft.com/office/drawing/2014/main" id="{EA0D6196-F9C7-4F00-B1C0-9CBAEBCA467C}"/>
              </a:ext>
            </a:extLst>
          </p:cNvPr>
          <p:cNvSpPr/>
          <p:nvPr/>
        </p:nvSpPr>
        <p:spPr>
          <a:xfrm>
            <a:off x="3358116" y="540845"/>
            <a:ext cx="108000" cy="108000"/>
          </a:xfrm>
          <a:prstGeom prst="ellipse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EFE27576-0A7E-4C5D-8B49-7A1569949900}"/>
              </a:ext>
            </a:extLst>
          </p:cNvPr>
          <p:cNvSpPr/>
          <p:nvPr/>
        </p:nvSpPr>
        <p:spPr>
          <a:xfrm>
            <a:off x="1803400" y="1798996"/>
            <a:ext cx="8242300" cy="91621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5A75EA0D-794A-4062-BA5D-D98E7F298E0C}"/>
              </a:ext>
            </a:extLst>
          </p:cNvPr>
          <p:cNvSpPr txBox="1"/>
          <p:nvPr/>
        </p:nvSpPr>
        <p:spPr>
          <a:xfrm>
            <a:off x="1259870" y="2317857"/>
            <a:ext cx="1569660" cy="395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提升知識基礎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sp>
        <p:nvSpPr>
          <p:cNvPr id="16" name="文本框 10">
            <a:extLst>
              <a:ext uri="{FF2B5EF4-FFF2-40B4-BE49-F238E27FC236}">
                <a16:creationId xmlns="" xmlns:a16="http://schemas.microsoft.com/office/drawing/2014/main" id="{DC82A12F-9BEC-4F98-9292-E13623995C57}"/>
              </a:ext>
            </a:extLst>
          </p:cNvPr>
          <p:cNvSpPr txBox="1"/>
          <p:nvPr/>
        </p:nvSpPr>
        <p:spPr>
          <a:xfrm>
            <a:off x="4095488" y="2317856"/>
            <a:ext cx="1338828" cy="395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態度的培養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sp>
        <p:nvSpPr>
          <p:cNvPr id="17" name="文本框 10">
            <a:extLst>
              <a:ext uri="{FF2B5EF4-FFF2-40B4-BE49-F238E27FC236}">
                <a16:creationId xmlns="" xmlns:a16="http://schemas.microsoft.com/office/drawing/2014/main" id="{4ED804BF-9AE2-4B77-9336-B6EA87581EF5}"/>
              </a:ext>
            </a:extLst>
          </p:cNvPr>
          <p:cNvSpPr txBox="1"/>
          <p:nvPr/>
        </p:nvSpPr>
        <p:spPr>
          <a:xfrm>
            <a:off x="6558238" y="2347029"/>
            <a:ext cx="1800493" cy="395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人際溝通、互動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sp>
        <p:nvSpPr>
          <p:cNvPr id="18" name="文本框 10">
            <a:extLst>
              <a:ext uri="{FF2B5EF4-FFF2-40B4-BE49-F238E27FC236}">
                <a16:creationId xmlns="" xmlns:a16="http://schemas.microsoft.com/office/drawing/2014/main" id="{89A76818-DB82-4AD9-83B4-5BD50575C11A}"/>
              </a:ext>
            </a:extLst>
          </p:cNvPr>
          <p:cNvSpPr txBox="1"/>
          <p:nvPr/>
        </p:nvSpPr>
        <p:spPr>
          <a:xfrm>
            <a:off x="9357116" y="2348211"/>
            <a:ext cx="1569660" cy="395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問題解決能力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59D61055-7A51-4E61-8884-F3B2E44738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88" b="87500" l="20625" r="84219">
                        <a14:foregroundMark x1="64375" y1="87500" x2="64375" y2="87500"/>
                        <a14:foregroundMark x1="22656" y1="27187" x2="22656" y2="27187"/>
                        <a14:foregroundMark x1="34844" y1="19531" x2="34844" y2="19531"/>
                        <a14:foregroundMark x1="50156" y1="17188" x2="50156" y2="17188"/>
                        <a14:foregroundMark x1="63281" y1="18438" x2="63281" y2="18438"/>
                        <a14:foregroundMark x1="63281" y1="21719" x2="63281" y2="21719"/>
                      </a14:backgroundRemoval>
                    </a14:imgEffect>
                  </a14:imgLayer>
                </a14:imgProps>
              </a:ext>
            </a:extLst>
          </a:blip>
          <a:srcRect l="12794" t="13266" r="7703" b="7709"/>
          <a:stretch/>
        </p:blipFill>
        <p:spPr>
          <a:xfrm>
            <a:off x="4158250" y="2833608"/>
            <a:ext cx="1197970" cy="119078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767BE0D1-6AED-488F-B5F9-827BB61968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86" b="73810" l="34333" r="63000">
                        <a14:foregroundMark x1="39333" y1="44643" x2="39333" y2="44643"/>
                        <a14:foregroundMark x1="63000" y1="38690" x2="63000" y2="38690"/>
                        <a14:foregroundMark x1="39333" y1="38690" x2="48333" y2="58929"/>
                        <a14:foregroundMark x1="60667" y1="35714" x2="62333" y2="47024"/>
                        <a14:foregroundMark x1="34333" y1="45238" x2="34333" y2="45238"/>
                        <a14:foregroundMark x1="35000" y1="47619" x2="35000" y2="47619"/>
                      </a14:backgroundRemoval>
                    </a14:imgEffect>
                  </a14:imgLayer>
                </a14:imgProps>
              </a:ext>
            </a:extLst>
          </a:blip>
          <a:srcRect l="33824" t="7217" r="33823" b="18368"/>
          <a:stretch/>
        </p:blipFill>
        <p:spPr>
          <a:xfrm>
            <a:off x="6908824" y="2570526"/>
            <a:ext cx="1197970" cy="154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="" xmlns:a16="http://schemas.microsoft.com/office/drawing/2014/main" id="{CD842A9C-6A2A-4B26-896C-CF143698A1C2}"/>
              </a:ext>
            </a:extLst>
          </p:cNvPr>
          <p:cNvSpPr/>
          <p:nvPr/>
        </p:nvSpPr>
        <p:spPr>
          <a:xfrm>
            <a:off x="8282773" y="1581721"/>
            <a:ext cx="159488" cy="159488"/>
          </a:xfrm>
          <a:prstGeom prst="ellipse">
            <a:avLst/>
          </a:prstGeom>
          <a:solidFill>
            <a:srgbClr val="CF6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2626DEBD-57D3-4391-8BDD-11F7C8FB4AE5}"/>
              </a:ext>
            </a:extLst>
          </p:cNvPr>
          <p:cNvCxnSpPr>
            <a:cxnSpLocks/>
            <a:endCxn id="5" idx="6"/>
          </p:cNvCxnSpPr>
          <p:nvPr/>
        </p:nvCxnSpPr>
        <p:spPr>
          <a:xfrm flipH="1">
            <a:off x="956933" y="1661465"/>
            <a:ext cx="7325842" cy="0"/>
          </a:xfrm>
          <a:prstGeom prst="line">
            <a:avLst/>
          </a:prstGeom>
          <a:ln w="38100">
            <a:solidFill>
              <a:srgbClr val="CF6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0FA469B3-EE68-4703-8090-3731DB82CFA3}"/>
              </a:ext>
            </a:extLst>
          </p:cNvPr>
          <p:cNvSpPr/>
          <p:nvPr/>
        </p:nvSpPr>
        <p:spPr>
          <a:xfrm>
            <a:off x="797445" y="1581721"/>
            <a:ext cx="159488" cy="159488"/>
          </a:xfrm>
          <a:prstGeom prst="ellipse">
            <a:avLst/>
          </a:prstGeom>
          <a:solidFill>
            <a:srgbClr val="CF6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51ACEED7-4DB5-4816-AB21-2B1FDCE3D6F5}"/>
              </a:ext>
            </a:extLst>
          </p:cNvPr>
          <p:cNvSpPr/>
          <p:nvPr/>
        </p:nvSpPr>
        <p:spPr>
          <a:xfrm>
            <a:off x="8282774" y="3158883"/>
            <a:ext cx="159488" cy="159488"/>
          </a:xfrm>
          <a:prstGeom prst="ellipse">
            <a:avLst/>
          </a:prstGeom>
          <a:solidFill>
            <a:srgbClr val="CF6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>
            <a:extLst>
              <a:ext uri="{FF2B5EF4-FFF2-40B4-BE49-F238E27FC236}">
                <a16:creationId xmlns="" xmlns:a16="http://schemas.microsoft.com/office/drawing/2014/main" id="{BE6F1743-6BCA-46A6-8682-AF93936470E5}"/>
              </a:ext>
            </a:extLst>
          </p:cNvPr>
          <p:cNvCxnSpPr>
            <a:cxnSpLocks/>
            <a:endCxn id="12" idx="6"/>
          </p:cNvCxnSpPr>
          <p:nvPr/>
        </p:nvCxnSpPr>
        <p:spPr>
          <a:xfrm flipH="1">
            <a:off x="956934" y="3238627"/>
            <a:ext cx="7325842" cy="0"/>
          </a:xfrm>
          <a:prstGeom prst="line">
            <a:avLst/>
          </a:prstGeom>
          <a:ln w="38100">
            <a:solidFill>
              <a:srgbClr val="CF6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E357C5C4-01AA-45E2-A068-B2D9712ACEC4}"/>
              </a:ext>
            </a:extLst>
          </p:cNvPr>
          <p:cNvSpPr/>
          <p:nvPr/>
        </p:nvSpPr>
        <p:spPr>
          <a:xfrm>
            <a:off x="797446" y="3158883"/>
            <a:ext cx="159488" cy="159488"/>
          </a:xfrm>
          <a:prstGeom prst="ellipse">
            <a:avLst/>
          </a:prstGeom>
          <a:solidFill>
            <a:srgbClr val="CF6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5C4A715D-B9F1-4496-BAE2-F47FE0B8DEE1}"/>
              </a:ext>
            </a:extLst>
          </p:cNvPr>
          <p:cNvSpPr txBox="1"/>
          <p:nvPr/>
        </p:nvSpPr>
        <p:spPr>
          <a:xfrm>
            <a:off x="3734337" y="1982086"/>
            <a:ext cx="3416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如何運作</a:t>
            </a:r>
            <a:endParaRPr lang="zh-CN" altLang="en-US" sz="60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9E6D9F82-59FB-4F0D-9F62-D7C04CA515C3}"/>
              </a:ext>
            </a:extLst>
          </p:cNvPr>
          <p:cNvSpPr txBox="1"/>
          <p:nvPr/>
        </p:nvSpPr>
        <p:spPr>
          <a:xfrm>
            <a:off x="1446527" y="1889752"/>
            <a:ext cx="1361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spc="300" dirty="0">
                <a:solidFill>
                  <a:srgbClr val="CF6B7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03</a:t>
            </a:r>
            <a:endParaRPr lang="zh-CN" altLang="en-US" sz="7200" b="1" spc="300" dirty="0">
              <a:solidFill>
                <a:srgbClr val="CF6B7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649BBB75-C189-49C1-B307-822BA77B5E9F}"/>
              </a:ext>
            </a:extLst>
          </p:cNvPr>
          <p:cNvSpPr/>
          <p:nvPr/>
        </p:nvSpPr>
        <p:spPr>
          <a:xfrm>
            <a:off x="1562987" y="0"/>
            <a:ext cx="1988288" cy="1648869"/>
          </a:xfrm>
          <a:prstGeom prst="rect">
            <a:avLst/>
          </a:prstGeom>
          <a:solidFill>
            <a:srgbClr val="CF6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57F5E9AB-94BB-44F9-AB43-1D0B2590B2A3}"/>
              </a:ext>
            </a:extLst>
          </p:cNvPr>
          <p:cNvSpPr/>
          <p:nvPr/>
        </p:nvSpPr>
        <p:spPr>
          <a:xfrm>
            <a:off x="1562987" y="3226030"/>
            <a:ext cx="1988288" cy="3631970"/>
          </a:xfrm>
          <a:prstGeom prst="rect">
            <a:avLst/>
          </a:prstGeom>
          <a:solidFill>
            <a:srgbClr val="CF6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4FE7B25F-6233-4ED2-B402-C44E94811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554" y="1832107"/>
            <a:ext cx="2760396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5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>
            <a:extLst>
              <a:ext uri="{FF2B5EF4-FFF2-40B4-BE49-F238E27FC236}">
                <a16:creationId xmlns="" xmlns:a16="http://schemas.microsoft.com/office/drawing/2014/main" id="{15CBDB0B-27A3-4C12-8FD8-1A52AE3DB566}"/>
              </a:ext>
            </a:extLst>
          </p:cNvPr>
          <p:cNvSpPr/>
          <p:nvPr/>
        </p:nvSpPr>
        <p:spPr>
          <a:xfrm>
            <a:off x="8674397" y="1234387"/>
            <a:ext cx="108000" cy="108000"/>
          </a:xfrm>
          <a:prstGeom prst="ellipse">
            <a:avLst/>
          </a:prstGeom>
          <a:solidFill>
            <a:srgbClr val="CF6B71"/>
          </a:solidFill>
          <a:ln>
            <a:solidFill>
              <a:srgbClr val="CF6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F22AACA2-8D4F-4D0B-B897-00B64505935B}"/>
              </a:ext>
            </a:extLst>
          </p:cNvPr>
          <p:cNvCxnSpPr>
            <a:cxnSpLocks/>
            <a:stCxn id="15" idx="2"/>
            <a:endCxn id="17" idx="6"/>
          </p:cNvCxnSpPr>
          <p:nvPr/>
        </p:nvCxnSpPr>
        <p:spPr>
          <a:xfrm flipH="1">
            <a:off x="3466116" y="1288387"/>
            <a:ext cx="5208281" cy="0"/>
          </a:xfrm>
          <a:prstGeom prst="line">
            <a:avLst/>
          </a:prstGeom>
          <a:ln w="25400">
            <a:solidFill>
              <a:srgbClr val="CF6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5DF93E6E-0082-480D-8724-3BA2ACFC6BE2}"/>
              </a:ext>
            </a:extLst>
          </p:cNvPr>
          <p:cNvSpPr/>
          <p:nvPr/>
        </p:nvSpPr>
        <p:spPr>
          <a:xfrm>
            <a:off x="3358116" y="1234387"/>
            <a:ext cx="108000" cy="108000"/>
          </a:xfrm>
          <a:prstGeom prst="ellipse">
            <a:avLst/>
          </a:prstGeom>
          <a:solidFill>
            <a:srgbClr val="CF6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E14ABCE6-1084-47CD-8161-043F356E93AE}"/>
              </a:ext>
            </a:extLst>
          </p:cNvPr>
          <p:cNvSpPr txBox="1"/>
          <p:nvPr/>
        </p:nvSpPr>
        <p:spPr>
          <a:xfrm>
            <a:off x="4849505" y="689066"/>
            <a:ext cx="24929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社群運作方式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B3E1726-52E3-4F8C-B256-0C493B25CF0C}"/>
              </a:ext>
            </a:extLst>
          </p:cNvPr>
          <p:cNvSpPr/>
          <p:nvPr/>
        </p:nvSpPr>
        <p:spPr>
          <a:xfrm>
            <a:off x="5181599" y="0"/>
            <a:ext cx="1828800" cy="609956"/>
          </a:xfrm>
          <a:prstGeom prst="rect">
            <a:avLst/>
          </a:prstGeom>
          <a:solidFill>
            <a:srgbClr val="CF6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="" xmlns:a16="http://schemas.microsoft.com/office/drawing/2014/main" id="{9F8127C1-E4F9-4E0A-94C7-98F8853F5EEE}"/>
              </a:ext>
            </a:extLst>
          </p:cNvPr>
          <p:cNvSpPr/>
          <p:nvPr/>
        </p:nvSpPr>
        <p:spPr>
          <a:xfrm>
            <a:off x="8674397" y="540845"/>
            <a:ext cx="108000" cy="108000"/>
          </a:xfrm>
          <a:prstGeom prst="ellipse">
            <a:avLst/>
          </a:prstGeom>
          <a:solidFill>
            <a:srgbClr val="CF6B71"/>
          </a:solidFill>
          <a:ln>
            <a:solidFill>
              <a:srgbClr val="CF6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="" xmlns:a16="http://schemas.microsoft.com/office/drawing/2014/main" id="{AF872B8D-368B-478D-94F9-0D015B34A5F1}"/>
              </a:ext>
            </a:extLst>
          </p:cNvPr>
          <p:cNvCxnSpPr>
            <a:cxnSpLocks/>
            <a:stCxn id="23" idx="2"/>
            <a:endCxn id="25" idx="6"/>
          </p:cNvCxnSpPr>
          <p:nvPr/>
        </p:nvCxnSpPr>
        <p:spPr>
          <a:xfrm flipH="1">
            <a:off x="3466116" y="594845"/>
            <a:ext cx="5208281" cy="0"/>
          </a:xfrm>
          <a:prstGeom prst="line">
            <a:avLst/>
          </a:prstGeom>
          <a:ln w="25400">
            <a:solidFill>
              <a:srgbClr val="CF6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>
            <a:extLst>
              <a:ext uri="{FF2B5EF4-FFF2-40B4-BE49-F238E27FC236}">
                <a16:creationId xmlns="" xmlns:a16="http://schemas.microsoft.com/office/drawing/2014/main" id="{96464865-92A3-404B-8E69-1E535DC3B6B7}"/>
              </a:ext>
            </a:extLst>
          </p:cNvPr>
          <p:cNvSpPr/>
          <p:nvPr/>
        </p:nvSpPr>
        <p:spPr>
          <a:xfrm>
            <a:off x="3358116" y="540845"/>
            <a:ext cx="108000" cy="108000"/>
          </a:xfrm>
          <a:prstGeom prst="ellipse">
            <a:avLst/>
          </a:prstGeom>
          <a:solidFill>
            <a:srgbClr val="CF6B71"/>
          </a:solidFill>
          <a:ln>
            <a:solidFill>
              <a:srgbClr val="CF6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C2AAA4B9-C907-40B6-AD82-DD63DCD87B16}"/>
              </a:ext>
            </a:extLst>
          </p:cNvPr>
          <p:cNvGrpSpPr/>
          <p:nvPr/>
        </p:nvGrpSpPr>
        <p:grpSpPr>
          <a:xfrm>
            <a:off x="1282670" y="4476306"/>
            <a:ext cx="2604012" cy="1584251"/>
            <a:chOff x="1282670" y="4561368"/>
            <a:chExt cx="2604012" cy="1584251"/>
          </a:xfrm>
        </p:grpSpPr>
        <p:sp>
          <p:nvSpPr>
            <p:cNvPr id="4" name="矩形: 圆角 3">
              <a:extLst>
                <a:ext uri="{FF2B5EF4-FFF2-40B4-BE49-F238E27FC236}">
                  <a16:creationId xmlns="" xmlns:a16="http://schemas.microsoft.com/office/drawing/2014/main" id="{6A3F81DA-7B8E-4AB8-B98F-5E7BE3E18082}"/>
                </a:ext>
              </a:extLst>
            </p:cNvPr>
            <p:cNvSpPr/>
            <p:nvPr/>
          </p:nvSpPr>
          <p:spPr>
            <a:xfrm>
              <a:off x="1282670" y="4561368"/>
              <a:ext cx="2604012" cy="1584251"/>
            </a:xfrm>
            <a:prstGeom prst="roundRect">
              <a:avLst>
                <a:gd name="adj" fmla="val 23378"/>
              </a:avLst>
            </a:prstGeom>
            <a:solidFill>
              <a:srgbClr val="F6BD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="" xmlns:a16="http://schemas.microsoft.com/office/drawing/2014/main" id="{8B07D9F7-3C70-4716-86C7-9B52E8BBE9E6}"/>
                </a:ext>
              </a:extLst>
            </p:cNvPr>
            <p:cNvSpPr txBox="1"/>
            <p:nvPr/>
          </p:nvSpPr>
          <p:spPr>
            <a:xfrm>
              <a:off x="1466421" y="5200911"/>
              <a:ext cx="2236510" cy="460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zh-TW" altLang="en-US" sz="4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SimHei" charset="-122"/>
                </a:rPr>
                <a:t>分工合作</a:t>
              </a:r>
              <a:endPara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endParaRPr>
            </a:p>
          </p:txBody>
        </p:sp>
      </p:grpSp>
      <p:sp>
        <p:nvSpPr>
          <p:cNvPr id="34" name="矩形: 圆角 33">
            <a:extLst>
              <a:ext uri="{FF2B5EF4-FFF2-40B4-BE49-F238E27FC236}">
                <a16:creationId xmlns="" xmlns:a16="http://schemas.microsoft.com/office/drawing/2014/main" id="{76F6C3B6-B28C-4C2F-BB62-0FBA31A61DE4}"/>
              </a:ext>
            </a:extLst>
          </p:cNvPr>
          <p:cNvSpPr/>
          <p:nvPr/>
        </p:nvSpPr>
        <p:spPr>
          <a:xfrm>
            <a:off x="4799148" y="4476306"/>
            <a:ext cx="2604012" cy="1584251"/>
          </a:xfrm>
          <a:prstGeom prst="roundRect">
            <a:avLst>
              <a:gd name="adj" fmla="val 23378"/>
            </a:avLst>
          </a:prstGeom>
          <a:noFill/>
          <a:ln w="38100">
            <a:solidFill>
              <a:srgbClr val="F6B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="" xmlns:a16="http://schemas.microsoft.com/office/drawing/2014/main" id="{7665F2D8-7918-4F01-B12A-412A9E2869F9}"/>
              </a:ext>
            </a:extLst>
          </p:cNvPr>
          <p:cNvSpPr/>
          <p:nvPr/>
        </p:nvSpPr>
        <p:spPr>
          <a:xfrm>
            <a:off x="8315625" y="4476306"/>
            <a:ext cx="2604012" cy="1584251"/>
          </a:xfrm>
          <a:prstGeom prst="roundRect">
            <a:avLst>
              <a:gd name="adj" fmla="val 23378"/>
            </a:avLst>
          </a:prstGeom>
          <a:solidFill>
            <a:srgbClr val="F6BD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本框 30">
            <a:extLst>
              <a:ext uri="{FF2B5EF4-FFF2-40B4-BE49-F238E27FC236}">
                <a16:creationId xmlns="" xmlns:a16="http://schemas.microsoft.com/office/drawing/2014/main" id="{8B07D9F7-3C70-4716-86C7-9B52E8BBE9E6}"/>
              </a:ext>
            </a:extLst>
          </p:cNvPr>
          <p:cNvSpPr txBox="1"/>
          <p:nvPr/>
        </p:nvSpPr>
        <p:spPr>
          <a:xfrm>
            <a:off x="4977745" y="5115849"/>
            <a:ext cx="2236510" cy="460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定期討論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sp>
        <p:nvSpPr>
          <p:cNvPr id="26" name="文本框 30">
            <a:extLst>
              <a:ext uri="{FF2B5EF4-FFF2-40B4-BE49-F238E27FC236}">
                <a16:creationId xmlns="" xmlns:a16="http://schemas.microsoft.com/office/drawing/2014/main" id="{8B07D9F7-3C70-4716-86C7-9B52E8BBE9E6}"/>
              </a:ext>
            </a:extLst>
          </p:cNvPr>
          <p:cNvSpPr txBox="1"/>
          <p:nvPr/>
        </p:nvSpPr>
        <p:spPr>
          <a:xfrm>
            <a:off x="8499376" y="4907505"/>
            <a:ext cx="223651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雲端資料</a:t>
            </a:r>
            <a:endParaRPr lang="en-US" altLang="zh-TW" sz="4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  <a:p>
            <a:pPr algn="ctr"/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分享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4436" b="20379"/>
          <a:stretch/>
        </p:blipFill>
        <p:spPr>
          <a:xfrm>
            <a:off x="1155926" y="1889572"/>
            <a:ext cx="2730756" cy="227516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456" b="18757"/>
          <a:stretch/>
        </p:blipFill>
        <p:spPr>
          <a:xfrm>
            <a:off x="4268324" y="2348795"/>
            <a:ext cx="3579311" cy="181594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67" t="27052" r="25101" b="24318"/>
          <a:stretch/>
        </p:blipFill>
        <p:spPr>
          <a:xfrm>
            <a:off x="8499376" y="2174616"/>
            <a:ext cx="2074193" cy="199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4801C9FE-F6FE-45A4-94D0-795FB6A7DF61}"/>
              </a:ext>
            </a:extLst>
          </p:cNvPr>
          <p:cNvGrpSpPr/>
          <p:nvPr/>
        </p:nvGrpSpPr>
        <p:grpSpPr>
          <a:xfrm>
            <a:off x="797445" y="1581721"/>
            <a:ext cx="7644816" cy="159488"/>
            <a:chOff x="-116956" y="1890065"/>
            <a:chExt cx="7644816" cy="159488"/>
          </a:xfrm>
        </p:grpSpPr>
        <p:sp>
          <p:nvSpPr>
            <p:cNvPr id="3" name="椭圆 2">
              <a:extLst>
                <a:ext uri="{FF2B5EF4-FFF2-40B4-BE49-F238E27FC236}">
                  <a16:creationId xmlns="" xmlns:a16="http://schemas.microsoft.com/office/drawing/2014/main" id="{CD842A9C-6A2A-4B26-896C-CF143698A1C2}"/>
                </a:ext>
              </a:extLst>
            </p:cNvPr>
            <p:cNvSpPr/>
            <p:nvPr/>
          </p:nvSpPr>
          <p:spPr>
            <a:xfrm>
              <a:off x="7368372" y="1890065"/>
              <a:ext cx="159488" cy="159488"/>
            </a:xfrm>
            <a:prstGeom prst="ellipse">
              <a:avLst/>
            </a:prstGeom>
            <a:solidFill>
              <a:srgbClr val="E1AD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SimHei" charset="-122"/>
                <a:ea typeface="SimHei" charset="-122"/>
                <a:cs typeface="SimHei" charset="-122"/>
              </a:endParaRP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2626DEBD-57D3-4391-8BDD-11F7C8FB4AE5}"/>
                </a:ext>
              </a:extLst>
            </p:cNvPr>
            <p:cNvCxnSpPr>
              <a:cxnSpLocks/>
              <a:endCxn id="5" idx="6"/>
            </p:cNvCxnSpPr>
            <p:nvPr/>
          </p:nvCxnSpPr>
          <p:spPr>
            <a:xfrm flipH="1">
              <a:off x="42532" y="1969809"/>
              <a:ext cx="7325842" cy="0"/>
            </a:xfrm>
            <a:prstGeom prst="line">
              <a:avLst/>
            </a:prstGeom>
            <a:ln w="38100">
              <a:solidFill>
                <a:srgbClr val="E1AD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椭圆 4">
              <a:extLst>
                <a:ext uri="{FF2B5EF4-FFF2-40B4-BE49-F238E27FC236}">
                  <a16:creationId xmlns="" xmlns:a16="http://schemas.microsoft.com/office/drawing/2014/main" id="{0FA469B3-EE68-4703-8090-3731DB82CFA3}"/>
                </a:ext>
              </a:extLst>
            </p:cNvPr>
            <p:cNvSpPr/>
            <p:nvPr/>
          </p:nvSpPr>
          <p:spPr>
            <a:xfrm>
              <a:off x="-116956" y="1890065"/>
              <a:ext cx="159488" cy="159488"/>
            </a:xfrm>
            <a:prstGeom prst="ellipse">
              <a:avLst/>
            </a:prstGeom>
            <a:solidFill>
              <a:srgbClr val="E1AD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SimHei" charset="-122"/>
                <a:ea typeface="SimHei" charset="-122"/>
                <a:cs typeface="SimHei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4A71B9C9-03F9-4F73-8A02-7B95AAE2D39A}"/>
              </a:ext>
            </a:extLst>
          </p:cNvPr>
          <p:cNvGrpSpPr/>
          <p:nvPr/>
        </p:nvGrpSpPr>
        <p:grpSpPr>
          <a:xfrm>
            <a:off x="797446" y="3158883"/>
            <a:ext cx="7644816" cy="159488"/>
            <a:chOff x="-116956" y="1890065"/>
            <a:chExt cx="7644816" cy="159488"/>
          </a:xfrm>
        </p:grpSpPr>
        <p:sp>
          <p:nvSpPr>
            <p:cNvPr id="10" name="椭圆 9">
              <a:extLst>
                <a:ext uri="{FF2B5EF4-FFF2-40B4-BE49-F238E27FC236}">
                  <a16:creationId xmlns="" xmlns:a16="http://schemas.microsoft.com/office/drawing/2014/main" id="{51ACEED7-4DB5-4816-AB21-2B1FDCE3D6F5}"/>
                </a:ext>
              </a:extLst>
            </p:cNvPr>
            <p:cNvSpPr/>
            <p:nvPr/>
          </p:nvSpPr>
          <p:spPr>
            <a:xfrm>
              <a:off x="7368372" y="1890065"/>
              <a:ext cx="159488" cy="159488"/>
            </a:xfrm>
            <a:prstGeom prst="ellipse">
              <a:avLst/>
            </a:prstGeom>
            <a:solidFill>
              <a:srgbClr val="E1AD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SimHei" charset="-122"/>
                <a:ea typeface="SimHei" charset="-122"/>
                <a:cs typeface="SimHei" charset="-122"/>
              </a:endParaRPr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="" xmlns:a16="http://schemas.microsoft.com/office/drawing/2014/main" id="{BE6F1743-6BCA-46A6-8682-AF93936470E5}"/>
                </a:ext>
              </a:extLst>
            </p:cNvPr>
            <p:cNvCxnSpPr>
              <a:cxnSpLocks/>
              <a:endCxn id="12" idx="6"/>
            </p:cNvCxnSpPr>
            <p:nvPr/>
          </p:nvCxnSpPr>
          <p:spPr>
            <a:xfrm flipH="1">
              <a:off x="42532" y="1969809"/>
              <a:ext cx="7325842" cy="0"/>
            </a:xfrm>
            <a:prstGeom prst="line">
              <a:avLst/>
            </a:prstGeom>
            <a:ln w="38100">
              <a:solidFill>
                <a:srgbClr val="E1AD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椭圆 11">
              <a:extLst>
                <a:ext uri="{FF2B5EF4-FFF2-40B4-BE49-F238E27FC236}">
                  <a16:creationId xmlns="" xmlns:a16="http://schemas.microsoft.com/office/drawing/2014/main" id="{E357C5C4-01AA-45E2-A068-B2D9712ACEC4}"/>
                </a:ext>
              </a:extLst>
            </p:cNvPr>
            <p:cNvSpPr/>
            <p:nvPr/>
          </p:nvSpPr>
          <p:spPr>
            <a:xfrm>
              <a:off x="-116956" y="1890065"/>
              <a:ext cx="159488" cy="159488"/>
            </a:xfrm>
            <a:prstGeom prst="ellipse">
              <a:avLst/>
            </a:prstGeom>
            <a:solidFill>
              <a:srgbClr val="E1AD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SimHei" charset="-122"/>
                <a:ea typeface="SimHei" charset="-122"/>
                <a:cs typeface="SimHei" charset="-122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5C4A715D-B9F1-4496-BAE2-F47FE0B8DEE1}"/>
              </a:ext>
            </a:extLst>
          </p:cNvPr>
          <p:cNvSpPr txBox="1"/>
          <p:nvPr/>
        </p:nvSpPr>
        <p:spPr>
          <a:xfrm>
            <a:off x="2926421" y="1982086"/>
            <a:ext cx="50321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社群運作歷程</a:t>
            </a:r>
            <a:endParaRPr lang="zh-CN" altLang="en-US" sz="6000" b="1" spc="3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9E6D9F82-59FB-4F0D-9F62-D7C04CA515C3}"/>
              </a:ext>
            </a:extLst>
          </p:cNvPr>
          <p:cNvSpPr txBox="1"/>
          <p:nvPr/>
        </p:nvSpPr>
        <p:spPr>
          <a:xfrm>
            <a:off x="1446527" y="1889752"/>
            <a:ext cx="1361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spc="300" dirty="0">
                <a:solidFill>
                  <a:srgbClr val="E1AD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SimHei" charset="-122"/>
              </a:rPr>
              <a:t>04</a:t>
            </a:r>
            <a:endParaRPr lang="zh-CN" altLang="en-US" sz="7200" b="1" spc="300" dirty="0">
              <a:solidFill>
                <a:srgbClr val="E1AD5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Hei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649BBB75-C189-49C1-B307-822BA77B5E9F}"/>
              </a:ext>
            </a:extLst>
          </p:cNvPr>
          <p:cNvSpPr/>
          <p:nvPr/>
        </p:nvSpPr>
        <p:spPr>
          <a:xfrm>
            <a:off x="1562987" y="0"/>
            <a:ext cx="1988288" cy="1648869"/>
          </a:xfrm>
          <a:prstGeom prst="rect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57F5E9AB-94BB-44F9-AB43-1D0B2590B2A3}"/>
              </a:ext>
            </a:extLst>
          </p:cNvPr>
          <p:cNvSpPr/>
          <p:nvPr/>
        </p:nvSpPr>
        <p:spPr>
          <a:xfrm>
            <a:off x="1562987" y="3226030"/>
            <a:ext cx="1988288" cy="3631970"/>
          </a:xfrm>
          <a:prstGeom prst="rect">
            <a:avLst/>
          </a:prstGeom>
          <a:solidFill>
            <a:srgbClr val="E1A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0F9A4361-EC87-47DE-93C0-7EF238A53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829" y="1741209"/>
            <a:ext cx="2679800" cy="39600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755312" y="3387174"/>
            <a:ext cx="4947253" cy="328164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 cap="flat">
            <a:noFill/>
            <a:prstDash val="solid"/>
          </a:ln>
          <a:effectLst>
            <a:softEdge rad="546100"/>
          </a:effectLst>
        </p:spPr>
        <p:txBody>
          <a:bodyPr lIns="0" tIns="0" rIns="0" bIns="0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36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"/>
</p:tagLst>
</file>

<file path=ppt/theme/theme1.xml><?xml version="1.0" encoding="utf-8"?>
<a:theme xmlns:a="http://schemas.openxmlformats.org/drawingml/2006/main" name="第一PPT，www.1ppt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1341</Words>
  <Application>Microsoft Macintosh PowerPoint</Application>
  <PresentationFormat>寬螢幕</PresentationFormat>
  <Paragraphs>203</Paragraphs>
  <Slides>28</Slides>
  <Notes>27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9" baseType="lpstr">
      <vt:lpstr>Arial</vt:lpstr>
      <vt:lpstr>Calibri</vt:lpstr>
      <vt:lpstr>SimHei</vt:lpstr>
      <vt:lpstr>Wingdings</vt:lpstr>
      <vt:lpstr>宋体</vt:lpstr>
      <vt:lpstr>苹方 中等</vt:lpstr>
      <vt:lpstr>等线</vt:lpstr>
      <vt:lpstr>等线 Light</vt:lpstr>
      <vt:lpstr>微軟正黑體</vt:lpstr>
      <vt:lpstr>新細明體</vt:lpstr>
      <vt:lpstr>第一PPT，www.1ppt.com​​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第一PPT，www.1ppt.com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入职培训</dc:title>
  <dc:creator>第一PPT</dc:creator>
  <cp:keywords>www.1ppt.com</cp:keywords>
  <dc:description>www.1ppt.com</dc:description>
  <cp:lastModifiedBy>jingboabo@gmail.com</cp:lastModifiedBy>
  <cp:revision>237</cp:revision>
  <dcterms:created xsi:type="dcterms:W3CDTF">2018-03-07T13:05:52Z</dcterms:created>
  <dcterms:modified xsi:type="dcterms:W3CDTF">2020-08-01T05:36:00Z</dcterms:modified>
</cp:coreProperties>
</file>