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2" r:id="rId4"/>
    <p:sldId id="263" r:id="rId5"/>
    <p:sldId id="271" r:id="rId6"/>
    <p:sldId id="269" r:id="rId7"/>
    <p:sldId id="270" r:id="rId8"/>
    <p:sldId id="264" r:id="rId9"/>
    <p:sldId id="268" r:id="rId10"/>
    <p:sldId id="265" r:id="rId11"/>
    <p:sldId id="272" r:id="rId12"/>
    <p:sldId id="257" r:id="rId13"/>
    <p:sldId id="273" r:id="rId14"/>
    <p:sldId id="274" r:id="rId15"/>
    <p:sldId id="275" r:id="rId16"/>
    <p:sldId id="276" r:id="rId17"/>
    <p:sldId id="267" r:id="rId18"/>
    <p:sldId id="277" r:id="rId19"/>
    <p:sldId id="278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9E-28B8-4C6B-927F-2B4B70C4303A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B5F-490E-410E-BC32-16E8AACA6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32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9E-28B8-4C6B-927F-2B4B70C4303A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B5F-490E-410E-BC32-16E8AACA6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15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9E-28B8-4C6B-927F-2B4B70C4303A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B5F-490E-410E-BC32-16E8AACA6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343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9E-28B8-4C6B-927F-2B4B70C4303A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B5F-490E-410E-BC32-16E8AACA6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02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9E-28B8-4C6B-927F-2B4B70C4303A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B5F-490E-410E-BC32-16E8AACA6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69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9E-28B8-4C6B-927F-2B4B70C4303A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B5F-490E-410E-BC32-16E8AACA6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9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9E-28B8-4C6B-927F-2B4B70C4303A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B5F-490E-410E-BC32-16E8AACA6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27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9E-28B8-4C6B-927F-2B4B70C4303A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B5F-490E-410E-BC32-16E8AACA6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38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9E-28B8-4C6B-927F-2B4B70C4303A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B5F-490E-410E-BC32-16E8AACA6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87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9E-28B8-4C6B-927F-2B4B70C4303A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B5F-490E-410E-BC32-16E8AACA6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63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E19E-28B8-4C6B-927F-2B4B70C4303A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B5F-490E-410E-BC32-16E8AACA6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50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E19E-28B8-4C6B-927F-2B4B70C4303A}" type="datetimeFigureOut">
              <a:rPr lang="zh-TW" altLang="en-US" smtClean="0"/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75B5F-490E-410E-BC32-16E8AACA6A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08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31455" y="1451178"/>
            <a:ext cx="10496204" cy="1485986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/>
            </a:r>
            <a:br>
              <a:rPr lang="en-US" altLang="zh-TW" sz="44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</a:br>
            <a:r>
              <a:rPr lang="en-US" altLang="zh-TW" sz="4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/>
            </a:r>
            <a:br>
              <a:rPr lang="en-US" altLang="zh-TW" sz="4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</a:br>
            <a:r>
              <a:rPr lang="en-US" altLang="zh-TW" sz="44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/>
            </a:r>
            <a:br>
              <a:rPr lang="en-US" altLang="zh-TW" sz="44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</a:br>
            <a:r>
              <a:rPr lang="en-US" altLang="zh-TW" sz="44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/>
            </a:r>
            <a:br>
              <a:rPr lang="en-US" altLang="zh-TW" sz="44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</a:br>
            <a:r>
              <a:rPr lang="zh-TW" altLang="en-US" sz="44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高雄市</a:t>
            </a:r>
            <a:r>
              <a:rPr lang="en-US" altLang="zh-TW" sz="44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108</a:t>
            </a:r>
            <a:r>
              <a:rPr lang="zh-TW" altLang="en-US" sz="44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學年特教教師</a:t>
            </a:r>
            <a:r>
              <a:rPr lang="en-US" altLang="zh-TW" sz="44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/>
            </a:r>
            <a:br>
              <a:rPr lang="en-US" altLang="zh-TW" sz="44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</a:br>
            <a:r>
              <a:rPr lang="zh-TW" altLang="en-US" sz="44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專業社群成果發</a:t>
            </a:r>
            <a:r>
              <a:rPr lang="zh-TW" altLang="en-US" sz="4400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1381" y="3168074"/>
            <a:ext cx="7610764" cy="2225964"/>
          </a:xfrm>
        </p:spPr>
        <p:txBody>
          <a:bodyPr>
            <a:normAutofit fontScale="40000" lnSpcReduction="20000"/>
          </a:bodyPr>
          <a:lstStyle/>
          <a:p>
            <a:r>
              <a:rPr lang="zh-TW" altLang="en-US" sz="11000" dirty="0" smtClean="0">
                <a:solidFill>
                  <a:srgbClr val="FF000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桌</a:t>
            </a:r>
            <a:r>
              <a:rPr lang="zh-TW" altLang="en-US" sz="11000" dirty="0" smtClean="0">
                <a:solidFill>
                  <a:srgbClr val="92D05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遊</a:t>
            </a:r>
            <a:r>
              <a:rPr lang="zh-TW" altLang="en-US" sz="11000" dirty="0" smtClean="0">
                <a:solidFill>
                  <a:srgbClr val="00B0F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融</a:t>
            </a:r>
            <a:r>
              <a:rPr lang="zh-TW" altLang="en-US" sz="11000" dirty="0" smtClean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入</a:t>
            </a:r>
            <a:r>
              <a:rPr lang="zh-TW" altLang="en-US" sz="11000" dirty="0" smtClean="0">
                <a:solidFill>
                  <a:schemeClr val="bg2">
                    <a:lumMod val="50000"/>
                  </a:schemeClr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十</a:t>
            </a:r>
            <a:r>
              <a:rPr lang="zh-TW" altLang="en-US" sz="11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二</a:t>
            </a:r>
            <a:r>
              <a:rPr lang="zh-TW" altLang="en-US" sz="11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年</a:t>
            </a:r>
            <a:r>
              <a:rPr lang="zh-TW" altLang="en-US" sz="11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國</a:t>
            </a:r>
            <a:r>
              <a:rPr lang="zh-TW" altLang="en-US" sz="11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教</a:t>
            </a:r>
            <a:r>
              <a:rPr lang="zh-TW" altLang="en-US" sz="11000" dirty="0" smtClean="0">
                <a:solidFill>
                  <a:srgbClr val="7030A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教</a:t>
            </a:r>
            <a:r>
              <a:rPr lang="zh-TW" altLang="en-US" sz="11000" dirty="0" smtClean="0">
                <a:solidFill>
                  <a:srgbClr val="0070C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學</a:t>
            </a:r>
            <a:endParaRPr lang="en-US" altLang="zh-TW" sz="11000" dirty="0" smtClean="0">
              <a:solidFill>
                <a:srgbClr val="0070C0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en-US" altLang="zh-TW" sz="11000" dirty="0">
              <a:solidFill>
                <a:srgbClr val="0070C0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en-US" altLang="zh-TW" sz="3600" dirty="0" smtClean="0">
              <a:solidFill>
                <a:srgbClr val="0070C0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sz="36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                                                                                       </a:t>
            </a:r>
            <a:r>
              <a:rPr lang="zh-TW" altLang="en-US" sz="5100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美濃國小   江旻樺</a:t>
            </a:r>
            <a:endParaRPr lang="en-US" altLang="zh-TW" sz="5100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zh-TW" altLang="en-US" sz="3600" dirty="0">
              <a:solidFill>
                <a:srgbClr val="0070C0"/>
              </a:solidFill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3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704108"/>
            <a:ext cx="10515600" cy="1088968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應用於特教班教學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/>
            </a:r>
            <a:b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</a:br>
            <a:r>
              <a:rPr lang="en-US" altLang="zh-TW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/>
            </a:r>
            <a:br>
              <a:rPr lang="en-US" altLang="zh-TW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</a:b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特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教班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b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中</a:t>
            </a:r>
            <a:r>
              <a:rPr lang="zh-TW" altLang="en-US" sz="2800" dirty="0">
                <a:solidFill>
                  <a:prstClr val="black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+mn-cs"/>
              </a:rPr>
              <a:t>、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重度障礙的孩子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感官刺激、專注力訓練、手眼協調能力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/>
            </a:r>
            <a:b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</a:br>
            <a:endParaRPr lang="zh-TW" altLang="en-US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3076"/>
            <a:ext cx="3743036" cy="398261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3" t="7624" r="9453" b="-675"/>
          <a:stretch/>
        </p:blipFill>
        <p:spPr>
          <a:xfrm>
            <a:off x="4896196" y="2793076"/>
            <a:ext cx="3995760" cy="40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66007"/>
            <a:ext cx="10515600" cy="5910956"/>
          </a:xfrm>
        </p:spPr>
        <p:txBody>
          <a:bodyPr/>
          <a:lstStyle/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企鵝打冰磚                  快手疊杯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" y="821640"/>
            <a:ext cx="4142021" cy="310511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2" b="16013"/>
          <a:stretch/>
        </p:blipFill>
        <p:spPr>
          <a:xfrm>
            <a:off x="5952361" y="821641"/>
            <a:ext cx="3782291" cy="31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資源班特需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(</a:t>
            </a: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社會技巧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)</a:t>
            </a: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課程計畫</a:t>
            </a:r>
            <a:endParaRPr lang="zh-TW" altLang="en-US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374" y="1275051"/>
            <a:ext cx="5407834" cy="55684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800" y="1210396"/>
            <a:ext cx="6188772" cy="56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307571"/>
            <a:ext cx="10515600" cy="586939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班學習需求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智能障礙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-</a:t>
            </a: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遵守遊戲規則、手眼協調</a:t>
            </a:r>
            <a:endParaRPr lang="en-US" altLang="zh-TW" dirty="0" smtClean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L="0" indent="0">
              <a:buNone/>
            </a:pPr>
            <a:endParaRPr lang="en-US" altLang="zh-TW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學習障礙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-</a:t>
            </a: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運用策略、理解規則</a:t>
            </a:r>
            <a:endParaRPr lang="en-US" altLang="zh-TW" dirty="0" smtClean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L="0" indent="0">
              <a:buNone/>
            </a:pPr>
            <a:endParaRPr lang="en-US" altLang="zh-TW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情緒行為障礙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-</a:t>
            </a: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輪流、等待、接受失敗 </a:t>
            </a:r>
            <a:endParaRPr lang="en-US" altLang="zh-TW" dirty="0" smtClean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L="0" indent="0">
              <a:buNone/>
            </a:pPr>
            <a:endParaRPr lang="en-US" altLang="zh-TW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 自閉症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-</a:t>
            </a: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分享、改變遊戲規則</a:t>
            </a:r>
            <a:endParaRPr lang="en-US" altLang="zh-TW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95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伐木人             企鵝打冰磚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063"/>
            <a:ext cx="5683715" cy="42608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9" y="1946064"/>
            <a:ext cx="5682425" cy="425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5636" y="365125"/>
            <a:ext cx="10938164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閃靈快手            全面通緝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983441"/>
            <a:ext cx="5321204" cy="398910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86" y="2022533"/>
            <a:ext cx="5216914" cy="391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4249" y="349139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特教班與資源班的交流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26" y="2202872"/>
            <a:ext cx="5481174" cy="41090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9" y="2127471"/>
            <a:ext cx="5401760" cy="40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社會技巧課程裡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桌遊只是媒介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先處理衝突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情緒的處理或者指導技巧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面對挫折、壓力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32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成果與省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有教學相長的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擺脫學科補救的迷思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檢視自己的課程與成果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計畫的延續與否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13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0931" y="1246072"/>
            <a:ext cx="10515600" cy="2556494"/>
          </a:xfrm>
        </p:spPr>
        <p:txBody>
          <a:bodyPr>
            <a:noAutofit/>
          </a:bodyPr>
          <a:lstStyle/>
          <a:p>
            <a:pPr algn="ctr"/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一個人可以走得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一群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人可以走得很遠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3624146"/>
            <a:ext cx="10515600" cy="2552816"/>
          </a:xfrm>
        </p:spPr>
        <p:txBody>
          <a:bodyPr>
            <a:normAutofit fontScale="85000" lnSpcReduction="20000"/>
          </a:bodyPr>
          <a:lstStyle/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  <a:endParaRPr lang="en-US" altLang="zh-TW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謝謝聆聽</a:t>
            </a:r>
            <a:endParaRPr lang="en-US" altLang="zh-TW" sz="8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297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0982" y="304800"/>
            <a:ext cx="11176000" cy="3205163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學校簡介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普通班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特教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特教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資源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學生背景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外配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單親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隔代教養 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90%</a:t>
            </a:r>
            <a:b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0981" y="3205018"/>
            <a:ext cx="7564583" cy="2798618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學習特質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做事粗心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對課程毫無興趣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4400" dirty="0" smtClean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          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環境敏感度低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87125" y="3156020"/>
            <a:ext cx="34568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態度散漫</a:t>
            </a:r>
            <a:endParaRPr lang="zh-TW" alt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30540" y="3896441"/>
            <a:ext cx="34568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學習動機低</a:t>
            </a:r>
            <a:r>
              <a:rPr lang="zh-TW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落</a:t>
            </a:r>
            <a:endParaRPr lang="zh-TW" alt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30540" y="4636862"/>
            <a:ext cx="50012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不會看場合調整言</a:t>
            </a:r>
            <a:r>
              <a:rPr lang="zh-TW" alt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行</a:t>
            </a:r>
            <a:endParaRPr lang="zh-TW" alt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65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072" y="-84067"/>
            <a:ext cx="7712365" cy="1325563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/>
            </a:r>
            <a:b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</a:b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實施計畫</a:t>
            </a:r>
            <a:r>
              <a:rPr lang="en-US" altLang="zh-TW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/>
            </a:r>
            <a:br>
              <a:rPr lang="en-US" altLang="zh-TW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</a:br>
            <a:endParaRPr lang="zh-TW" altLang="en-US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1963" y="1320800"/>
            <a:ext cx="6557819" cy="5190836"/>
          </a:xfrm>
        </p:spPr>
        <p:txBody>
          <a:bodyPr/>
          <a:lstStyle/>
          <a:p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成員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-</a:t>
            </a: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以美濃國小教師為主</a:t>
            </a:r>
            <a:endParaRPr lang="en-US" altLang="zh-TW" dirty="0" smtClean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內</a:t>
            </a:r>
            <a:r>
              <a:rPr lang="zh-TW" altLang="en-US" dirty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容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-</a:t>
            </a: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融入各領域教學</a:t>
            </a:r>
            <a:endParaRPr lang="en-US" altLang="zh-TW" dirty="0" smtClean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短期目標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-</a:t>
            </a: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提升動機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.</a:t>
            </a: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興趣</a:t>
            </a:r>
            <a:endParaRPr lang="en-US" altLang="zh-TW" dirty="0" smtClean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長期目標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-</a:t>
            </a: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融入課程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.</a:t>
            </a:r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發展系統性教學</a:t>
            </a:r>
            <a:endParaRPr lang="en-US" altLang="zh-TW" dirty="0" smtClean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en-US" altLang="zh-TW" dirty="0" smtClean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59798" r="11130" b="13535"/>
          <a:stretch/>
        </p:blipFill>
        <p:spPr>
          <a:xfrm>
            <a:off x="535708" y="3615711"/>
            <a:ext cx="5967358" cy="28959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41077" r="10367" b="24445"/>
          <a:stretch/>
        </p:blipFill>
        <p:spPr>
          <a:xfrm>
            <a:off x="6668655" y="3615710"/>
            <a:ext cx="4785064" cy="28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在社群裡學到了什麼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  <a:endParaRPr lang="zh-TW" altLang="en-US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7" y="2089367"/>
            <a:ext cx="5450128" cy="408759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31" y="2089367"/>
            <a:ext cx="5452587" cy="40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在社群裡看到了什麼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  <a:endParaRPr lang="zh-TW" altLang="en-US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0" y="1893900"/>
            <a:ext cx="5518401" cy="413693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8" y="1954763"/>
            <a:ext cx="6068290" cy="40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在社群裡想到了什麼</a:t>
            </a:r>
            <a:r>
              <a:rPr lang="en-US" altLang="zh-TW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?</a:t>
            </a:r>
            <a:endParaRPr lang="zh-TW" altLang="en-US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6" y="1797916"/>
            <a:ext cx="5804402" cy="4351338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87" y="1797916"/>
            <a:ext cx="58044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0200" y="420544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應用於客語教學</a:t>
            </a:r>
            <a:endParaRPr lang="zh-TW" altLang="en-US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16389"/>
            <a:ext cx="5801784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86" y="1816389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6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363" y="439016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應用於體育教學</a:t>
            </a:r>
            <a:endParaRPr lang="zh-TW" altLang="en-US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r="10822"/>
          <a:stretch/>
        </p:blipFill>
        <p:spPr>
          <a:xfrm>
            <a:off x="120072" y="2115560"/>
            <a:ext cx="6086764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8"/>
          <a:stretch/>
        </p:blipFill>
        <p:spPr>
          <a:xfrm>
            <a:off x="6428509" y="2115560"/>
            <a:ext cx="56458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290" y="448252"/>
            <a:ext cx="10515600" cy="1325563"/>
          </a:xfrm>
        </p:spPr>
        <p:txBody>
          <a:bodyPr/>
          <a:lstStyle/>
          <a:p>
            <a:r>
              <a:rPr lang="zh-TW" altLang="en-US" dirty="0" smtClean="0"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應用於營隊教學</a:t>
            </a:r>
            <a:endParaRPr lang="zh-TW" altLang="en-US" dirty="0">
              <a:latin typeface="書法家中楷體" panose="02010609010101010101" pitchFamily="49" charset="-120"/>
              <a:ea typeface="書法家中楷體" panose="02010609010101010101" pitchFamily="49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90" y="1890279"/>
            <a:ext cx="5801784" cy="43513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1890279"/>
            <a:ext cx="58017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</TotalTime>
  <Words>263</Words>
  <Application>Microsoft Office PowerPoint</Application>
  <PresentationFormat>寬螢幕</PresentationFormat>
  <Paragraphs>78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書法中楷（注音一）</vt:lpstr>
      <vt:lpstr>書法家中楷體</vt:lpstr>
      <vt:lpstr>新細明體</vt:lpstr>
      <vt:lpstr>標楷體</vt:lpstr>
      <vt:lpstr>Arial</vt:lpstr>
      <vt:lpstr>Calibri</vt:lpstr>
      <vt:lpstr>Calibri Light</vt:lpstr>
      <vt:lpstr>Office 佈景主題</vt:lpstr>
      <vt:lpstr>    高雄市108學年特教教師 專業社群成果發表</vt:lpstr>
      <vt:lpstr>學校簡介:普通班17班;特教2班(特教.資源)  學生背景:外配.單親.隔代教養 90% </vt:lpstr>
      <vt:lpstr> 實施計畫 </vt:lpstr>
      <vt:lpstr>在社群裡學到了什麼?</vt:lpstr>
      <vt:lpstr>在社群裡看到了什麼?</vt:lpstr>
      <vt:lpstr>在社群裡想到了什麼?</vt:lpstr>
      <vt:lpstr>應用於客語教學</vt:lpstr>
      <vt:lpstr>應用於體育教學</vt:lpstr>
      <vt:lpstr>應用於營隊教學</vt:lpstr>
      <vt:lpstr>應用於特教班教學  特教班: 中、重度障礙的孩子-感官刺激、專注力訓練、手眼協調能力   </vt:lpstr>
      <vt:lpstr>PowerPoint 簡報</vt:lpstr>
      <vt:lpstr>資源班特需(社會技巧)課程計畫</vt:lpstr>
      <vt:lpstr>PowerPoint 簡報</vt:lpstr>
      <vt:lpstr>   伐木人             企鵝打冰磚</vt:lpstr>
      <vt:lpstr>     閃靈快手            全面通緝</vt:lpstr>
      <vt:lpstr>特教班與資源班的交流</vt:lpstr>
      <vt:lpstr>在社會技巧課程裡</vt:lpstr>
      <vt:lpstr>成果與省思</vt:lpstr>
      <vt:lpstr>一個人可以走得快  一群人可以走得很遠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高雄市108學年特教教師 專業社群成果發表</dc:title>
  <dc:creator>user</dc:creator>
  <cp:lastModifiedBy>user</cp:lastModifiedBy>
  <cp:revision>28</cp:revision>
  <dcterms:created xsi:type="dcterms:W3CDTF">2020-06-04T02:31:03Z</dcterms:created>
  <dcterms:modified xsi:type="dcterms:W3CDTF">2020-08-03T07:33:18Z</dcterms:modified>
</cp:coreProperties>
</file>