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2" r:id="rId3"/>
    <p:sldId id="273" r:id="rId4"/>
    <p:sldId id="257" r:id="rId5"/>
    <p:sldId id="274" r:id="rId6"/>
    <p:sldId id="259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5E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B2442-80C0-488C-A6EB-16D8901DB6BD}" type="datetimeFigureOut">
              <a:rPr lang="zh-TW" altLang="en-US" smtClean="0"/>
              <a:pPr/>
              <a:t>2021/3/28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E4BE4-8B1E-490C-A5CA-90009026FA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469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4BE4-8B1E-490C-A5CA-90009026FA29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3284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4BE4-8B1E-490C-A5CA-90009026FA29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6822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4BE4-8B1E-490C-A5CA-90009026FA29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8635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E4BE4-8B1E-490C-A5CA-90009026FA29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599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03-DC82-43D0-BED5-BE46BD7C253D}" type="datetimeFigureOut">
              <a:rPr lang="zh-TW" altLang="en-US" smtClean="0"/>
              <a:pPr/>
              <a:t>2021/3/28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EDB4-7F26-4A5C-827A-0D356398F7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756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03-DC82-43D0-BED5-BE46BD7C253D}" type="datetimeFigureOut">
              <a:rPr lang="zh-TW" altLang="en-US" smtClean="0"/>
              <a:pPr/>
              <a:t>2021/3/28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EDB4-7F26-4A5C-827A-0D356398F7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120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03-DC82-43D0-BED5-BE46BD7C253D}" type="datetimeFigureOut">
              <a:rPr lang="zh-TW" altLang="en-US" smtClean="0"/>
              <a:pPr/>
              <a:t>2021/3/28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EDB4-7F26-4A5C-827A-0D356398F7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947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03-DC82-43D0-BED5-BE46BD7C253D}" type="datetimeFigureOut">
              <a:rPr lang="zh-TW" altLang="en-US" smtClean="0"/>
              <a:pPr/>
              <a:t>2021/3/28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EDB4-7F26-4A5C-827A-0D356398F7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303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03-DC82-43D0-BED5-BE46BD7C253D}" type="datetimeFigureOut">
              <a:rPr lang="zh-TW" altLang="en-US" smtClean="0"/>
              <a:pPr/>
              <a:t>2021/3/28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EDB4-7F26-4A5C-827A-0D356398F7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525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03-DC82-43D0-BED5-BE46BD7C253D}" type="datetimeFigureOut">
              <a:rPr lang="zh-TW" altLang="en-US" smtClean="0"/>
              <a:pPr/>
              <a:t>2021/3/28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EDB4-7F26-4A5C-827A-0D356398F7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283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03-DC82-43D0-BED5-BE46BD7C253D}" type="datetimeFigureOut">
              <a:rPr lang="zh-TW" altLang="en-US" smtClean="0"/>
              <a:pPr/>
              <a:t>2021/3/28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EDB4-7F26-4A5C-827A-0D356398F7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753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03-DC82-43D0-BED5-BE46BD7C253D}" type="datetimeFigureOut">
              <a:rPr lang="zh-TW" altLang="en-US" smtClean="0"/>
              <a:pPr/>
              <a:t>2021/3/28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EDB4-7F26-4A5C-827A-0D356398F7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034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03-DC82-43D0-BED5-BE46BD7C253D}" type="datetimeFigureOut">
              <a:rPr lang="zh-TW" altLang="en-US" smtClean="0"/>
              <a:pPr/>
              <a:t>2021/3/28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EDB4-7F26-4A5C-827A-0D356398F7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416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03-DC82-43D0-BED5-BE46BD7C253D}" type="datetimeFigureOut">
              <a:rPr lang="zh-TW" altLang="en-US" smtClean="0"/>
              <a:pPr/>
              <a:t>2021/3/28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EDB4-7F26-4A5C-827A-0D356398F7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29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AD03-DC82-43D0-BED5-BE46BD7C253D}" type="datetimeFigureOut">
              <a:rPr lang="zh-TW" altLang="en-US" smtClean="0"/>
              <a:pPr/>
              <a:t>2021/3/28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EDB4-7F26-4A5C-827A-0D356398F7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26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1AD03-DC82-43D0-BED5-BE46BD7C253D}" type="datetimeFigureOut">
              <a:rPr lang="zh-TW" altLang="en-US" smtClean="0"/>
              <a:pPr/>
              <a:t>2021/3/28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AEDB4-7F26-4A5C-827A-0D356398F7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392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-33288"/>
            <a:ext cx="7772400" cy="1470025"/>
          </a:xfrm>
        </p:spPr>
        <p:txBody>
          <a:bodyPr/>
          <a:lstStyle/>
          <a:p>
            <a:r>
              <a:rPr lang="zh-TW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課程主題：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endParaRPr lang="zh-TW" altLang="zh-TW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72120" y="5229200"/>
            <a:ext cx="8139312" cy="1752600"/>
          </a:xfrm>
        </p:spPr>
        <p:txBody>
          <a:bodyPr>
            <a:normAutofit fontScale="92500"/>
          </a:bodyPr>
          <a:lstStyle/>
          <a:p>
            <a:r>
              <a:rPr lang="zh-TW" altLang="en-US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zh-TW" altLang="en-US" b="1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endParaRPr lang="en-US" altLang="zh-TW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單元</a:t>
            </a:r>
            <a:r>
              <a:rPr lang="zh-TW" altLang="en-US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名稱</a:t>
            </a:r>
            <a:r>
              <a:rPr lang="en-US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b="1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en-US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r>
              <a:rPr lang="en-US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zh-TW" altLang="en-US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</a:t>
            </a: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資料提供</a:t>
            </a:r>
            <a:r>
              <a:rPr lang="en-US" altLang="zh-TW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董姵彣、林姿君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8691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學生需求評估</a:t>
            </a:r>
            <a:r>
              <a:rPr lang="zh-TW" altLang="en-US" sz="22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年級、教育安置型態、障礙類別、情緒行為問題或特殊需求</a:t>
            </a:r>
            <a:r>
              <a:rPr lang="en-US" altLang="zh-TW" sz="22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zh-TW" altLang="en-US" sz="22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學生能力現況及需求說明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簡要說明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700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548645-C2A3-4007-BB78-0CCDD6345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引起動機</a:t>
            </a:r>
            <a:r>
              <a:rPr lang="en-US" altLang="zh-TW" sz="3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遊戲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C157FD3-682D-47F0-A57A-5D3BAA136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550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79387"/>
          </a:xfrm>
        </p:spPr>
        <p:txBody>
          <a:bodyPr>
            <a:noAutofit/>
          </a:bodyPr>
          <a:lstStyle/>
          <a:p>
            <a:r>
              <a:rPr lang="zh-TW" altLang="en-US" sz="6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社會技巧步驟分析</a:t>
            </a:r>
            <a:r>
              <a:rPr lang="zh-TW" altLang="en-US" sz="2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可參考高中職教材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068911"/>
              </p:ext>
            </p:extLst>
          </p:nvPr>
        </p:nvGraphicFramePr>
        <p:xfrm>
          <a:off x="457200" y="1196753"/>
          <a:ext cx="8229600" cy="49685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2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0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576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步驟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提示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說明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759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759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759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670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情境籤</a:t>
            </a:r>
            <a:endParaRPr lang="zh-TW" altLang="en-US" sz="6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968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心得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3435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71</Words>
  <Application>Microsoft Office PowerPoint</Application>
  <PresentationFormat>如螢幕大小 (4:3)</PresentationFormat>
  <Paragraphs>21</Paragraphs>
  <Slides>6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Office 佈景主題</vt:lpstr>
      <vt:lpstr>課程主題：            .</vt:lpstr>
      <vt:lpstr>學生需求評估年級、教育安置型態、障礙類別、情緒行為問題或特殊需求…</vt:lpstr>
      <vt:lpstr>引起動機-遊戲</vt:lpstr>
      <vt:lpstr>社會技巧步驟分析可參考高中職教材</vt:lpstr>
      <vt:lpstr>情境籤</vt:lpstr>
      <vt:lpstr>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課程主題：壓力管理</dc:title>
  <dc:creator>Sandy</dc:creator>
  <cp:lastModifiedBy>user</cp:lastModifiedBy>
  <cp:revision>38</cp:revision>
  <dcterms:created xsi:type="dcterms:W3CDTF">2014-07-04T06:16:03Z</dcterms:created>
  <dcterms:modified xsi:type="dcterms:W3CDTF">2021-03-28T01:53:41Z</dcterms:modified>
</cp:coreProperties>
</file>