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autoCompressPictures="0" saveSubsetFonts="1">
  <p:sldMasterIdLst>
    <p:sldMasterId r:id="rId4" id="2147483648"/>
  </p:sldMasterIdLst>
  <p:notesMasterIdLst>
    <p:notesMasterId r:id="rId5"/>
  </p:notesMasterIdLst>
  <p:handoutMasterIdLst>
    <p:handoutMasterId r:id="rId6"/>
  </p:handoutMasterIdLst>
  <p:sldIdLst>
    <p:sldId r:id="rId7" id="256"/>
    <p:sldId r:id="rId8" id="257"/>
    <p:sldId r:id="rId9" id="258"/>
    <p:sldId r:id="rId10" id="259"/>
    <p:sldId r:id="rId11" id="260"/>
    <p:sldId r:id="rId12" id="261"/>
  </p:sldIdLst>
  <p:sldSz cx="12192000" cy="6858000"/>
  <p:notesSz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6858000" cy="9144000"/>
  <p:defaultText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defPPr rtl="0">
      <a:defRPr lang="zh-TW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showPr showNarration="1">
    <p:present/>
    <p:sldAll/>
    <p:penCl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srgbClr val="FF0000"/>
    </p:penClr>
  </p:showPr>
</p:presentationPr>
</file>

<file path=ppt/tableStyles.xml><?xml version="1.0" encoding="utf-8"?>
<a:tblStyleLst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cmpd="sng" w="12700">
              <a:solidFill>
                <a:schemeClr val="lt1"/>
              </a:solidFill>
            </a:ln>
          </a:left>
          <a:right>
            <a:ln cmpd="sng" w="12700">
              <a:solidFill>
                <a:schemeClr val="lt1"/>
              </a:solidFill>
            </a:ln>
          </a:right>
          <a:top>
            <a:ln cmpd="sng" w="12700">
              <a:solidFill>
                <a:schemeClr val="lt1"/>
              </a:solidFill>
            </a:ln>
          </a:top>
          <a:bottom>
            <a:ln cmpd="sng" w="12700">
              <a:solidFill>
                <a:schemeClr val="lt1"/>
              </a:solidFill>
            </a:ln>
          </a:bottom>
          <a:insideH>
            <a:ln cmpd="sng" w="12700">
              <a:solidFill>
                <a:schemeClr val="lt1"/>
              </a:solidFill>
            </a:ln>
          </a:insideH>
          <a:insideV>
            <a:ln cmpd="sng"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cmpd="sng"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cmpd="sng"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>
    <p:restoredLeft autoAdjust="0" sz="15987"/>
    <p:restoredTop autoAdjust="0" sz="94767"/>
  </p:normalViewPr>
  <p:slideViewPr>
    <p:cSldViewPr snapToGrid="0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105"/>
          <a:sy d="100" n="105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696" y="96"/>
      </p:cViewPr>
    </p:cSldViewPr>
  </p:slideViewPr>
  <p:notesText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2" n="3"/>
        <a:sy d="2" n="3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notesTextViewPr>
  <p:sorterViewPr>
    <p:cViewPr>
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sx d="100" n="100"/>
        <a:sy d="100" n="100"/>
      </p:scale>
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0" y="0"/>
    </p:cViewPr>
  </p:sorterViewPr>
  <p:notesViewPr>
    <p:cSldViewPr showGuides="1" snapToGrid="0">
      <p:cViewPr varScale="1">
        <p:sca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sx d="100" n="89"/>
          <a:sy d="100" n="89"/>
        </p:scale>
        <p:origin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x="3786" y="108"/>
      </p:cViewPr>
    </p:cSldViewPr>
  </p:notesViewPr>
  <p:gridSpacing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cx="72008" cy="72008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handoutMasters/handoutMaster1.xml" Type="http://schemas.openxmlformats.org/officeDocument/2006/relationships/handoutMaster"></Relationship><Relationship Id="rId7" Target="slides/slide1.xml" Type="http://schemas.openxmlformats.org/officeDocument/2006/relationships/slide"></Relationship><Relationship Id="rId8" Target="slides/slide2.xml" Type="http://schemas.openxmlformats.org/officeDocument/2006/relationships/slide"></Relationship><Relationship Id="rId9" Target="slides/slide3.xml" Type="http://schemas.openxmlformats.org/officeDocument/2006/relationships/slide"></Relationship><Relationship Id="rId10" Target="slides/slide4.xml" Type="http://schemas.openxmlformats.org/officeDocument/2006/relationships/slide"></Relationship><Relationship Id="rId11" Target="slides/slide5.xml" Type="http://schemas.openxmlformats.org/officeDocument/2006/relationships/slide"></Relationship><Relationship Id="rId12" Target="slides/slide6.xml" Type="http://schemas.openxmlformats.org/officeDocument/2006/relationships/slide"></Relationship><Relationship Id="rId13" Target="theme/theme1.xml" Type="http://schemas.openxmlformats.org/officeDocument/2006/relationships/theme"></Relationship></Relationships>
</file>

<file path=ppt/handoutMasters/_rels/handoutMaster1.xml.rels><?xml version="1.0" standalone="yes" ?><Relationships xmlns="http://schemas.openxmlformats.org/package/2006/relationships"><Relationship Id="rId1" Target="../theme/theme3.xml" Type="http://schemas.openxmlformats.org/officeDocument/2006/relationships/theme"></Relationship></Relationships>
</file>

<file path=ppt/handoutMasters/handoutMaster1.xml><?xml version="1.0" encoding="utf-8"?>
<p:handout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頁首預留位置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878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pPr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日期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quarter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878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pPr rtl="0"/>
            <a:fld id="{C324BAE5-8207-42E9-B6CA-5C6D4857FD71}" type="datetime1">
              <a:rPr altLang="en-US" lang="zh-TW" smtClean="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t>2020/8/3</a:t>
            </a:fld>
            <a:endParaRPr altLang="zh-TW" dirty="0" lang="en-US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頁尾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8787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pPr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投影片編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8787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pPr rtl="0"/>
            <a:fld id="{171E503E-9C9E-4EC6-B8AF-91FC09DF0C7B}" type="slidenum">
              <a:rPr altLang="zh-TW" lang="en-US" smtClean="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t>‹#›</a:t>
            </a:fld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</p:handoutMaster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x="1001">
        <a:schemeClr val="bg1"/>
      </p:bgRef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頁首預留位置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sz="quarter" type="hd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2971800" cy="45878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l">
              <a:defRPr sz="12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日期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0"/>
            <a:ext cx="2971800" cy="45878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>
            <a:lvl1pPr algn="r">
              <a:defRPr sz="12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C16CCC16-EE65-4D99-B856-346FC41D1D70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投影片圖像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idx="2"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/>
          <a:p>
            <a:pPr rtl="0"/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備忘稿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5800" y="4400550"/>
            <a:ext cx="5486400" cy="3600450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/>
          <a:lstStyle/>
          <a:p>
            <a:pPr lvl="0" rtl="0"/>
            <a:r>
              <a:rPr altLang="en-US" lang="zh-TW">
                <a:uFillTx/>
              </a:rPr>
              <a:t>編輯母片文字樣式</a:t>
            </a:r>
          </a:p>
          <a:p>
            <a:pPr lvl="1" rtl="0"/>
            <a:r>
              <a:rPr altLang="en-US" lang="zh-TW">
                <a:uFillTx/>
              </a:rPr>
              <a:t>第二層</a:t>
            </a:r>
          </a:p>
          <a:p>
            <a:pPr lvl="2" rtl="0"/>
            <a:r>
              <a:rPr altLang="en-US" lang="zh-TW">
                <a:uFillTx/>
              </a:rPr>
              <a:t>第三層</a:t>
            </a:r>
          </a:p>
          <a:p>
            <a:pPr lvl="3" rtl="0"/>
            <a:r>
              <a:rPr altLang="en-US" lang="zh-TW">
                <a:uFillTx/>
              </a:rPr>
              <a:t>第四層</a:t>
            </a:r>
          </a:p>
          <a:p>
            <a:pPr lvl="4" rtl="0"/>
            <a:r>
              <a:rPr altLang="en-US" lang="zh-TW">
                <a:uFillTx/>
              </a:rPr>
              <a:t>第五層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8685213"/>
            <a:ext cx="2971800" cy="458787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l">
              <a:defRPr sz="12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84613" y="8685213"/>
            <a:ext cx="2971800" cy="458787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bIns="45720" lIns="91440" rIns="91440" rtlCol="0" tIns="45720" vert="horz"/>
          <a:lstStyle>
            <a:lvl1pPr algn="r">
              <a:defRPr sz="12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8AE59743-683C-4279-9E83-23C937C99CF6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notes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lvl1pPr algn="l" defTabSz="914400" eaLnBrk="1" hangingPunct="1" latinLnBrk="0" marL="0" rtl="0">
      <a:defRPr kern="1200" sz="1200">
        <a:solidFill>
          <a:schemeClr val="tx1"/>
        </a:solidFill>
        <a:uFillTx/>
        <a:latin charset="-120" panose="020B0604030504040204" pitchFamily="34" typeface="Microsoft JhengHei UI"/>
        <a:ea charset="-120" panose="020B0604030504040204" pitchFamily="34" typeface="Microsoft JhengHei UI"/>
        <a:cs typeface="+mn-cs"/>
        <a:sym charset="-120" panose="020B0604030504040204" pitchFamily="34" typeface="Microsoft JhengHei UI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charset="-120" panose="020B0604030504040204" pitchFamily="34" typeface="Microsoft JhengHei UI"/>
        <a:ea charset="-120" panose="020B0604030504040204" pitchFamily="34" typeface="Microsoft JhengHei UI"/>
        <a:cs typeface="+mn-cs"/>
        <a:sym charset="-120" panose="020B0604030504040204" pitchFamily="34" typeface="Microsoft JhengHei UI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charset="-120" panose="020B0604030504040204" pitchFamily="34" typeface="Microsoft JhengHei UI"/>
        <a:ea charset="-120" panose="020B0604030504040204" pitchFamily="34" typeface="Microsoft JhengHei UI"/>
        <a:cs typeface="+mn-cs"/>
        <a:sym charset="-120" panose="020B0604030504040204" pitchFamily="34" typeface="Microsoft JhengHei UI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charset="-120" panose="020B0604030504040204" pitchFamily="34" typeface="Microsoft JhengHei UI"/>
        <a:ea charset="-120" panose="020B0604030504040204" pitchFamily="34" typeface="Microsoft JhengHei UI"/>
        <a:cs typeface="+mn-cs"/>
        <a:sym charset="-120" panose="020B0604030504040204" pitchFamily="34" typeface="Microsoft JhengHei UI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charset="-120" panose="020B0604030504040204" pitchFamily="34" typeface="Microsoft JhengHei UI"/>
        <a:ea charset="-120" panose="020B0604030504040204" pitchFamily="34" typeface="Microsoft JhengHei UI"/>
        <a:cs typeface="+mn-cs"/>
        <a:sym charset="-120" panose="020B0604030504040204" pitchFamily="34" typeface="Microsoft JhengHei UI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1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3.xml.rels><?xml version="1.0" standalone="yes" ?><Relationships xmlns="http://schemas.openxmlformats.org/package/2006/relationships"><Relationship Id="rId1" Target="../slides/slide3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4.xml.rels><?xml version="1.0" standalone="yes" ?><Relationships xmlns="http://schemas.openxmlformats.org/package/2006/relationships"><Relationship Id="rId1" Target="../slides/slide4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5.xml.rels><?xml version="1.0" standalone="yes" ?><Relationships xmlns="http://schemas.openxmlformats.org/package/2006/relationships"><Relationship Id="rId1" Target="../slides/slide5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6.xml.rels><?xml version="1.0" standalone="yes" ?><Relationships xmlns="http://schemas.openxmlformats.org/package/2006/relationships"><Relationship Id="rId1" Target="../slides/slide6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投影片圖像預留位置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備忘稿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投影片編號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fld id="{8AE59743-683C-4279-9E83-23C937C99CF6}" type="slidenum">
              <a:rPr lang="ru-RU" smtClean="0">
                <a:uFillTx/>
              </a:rPr>
              <a:t>1</a:t>
            </a:fld>
            <a:endParaRPr lang="ru-RU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投影片影像版面配置區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備忘稿版面配置區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投影片編號版面配置區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AE59743-683C-4279-9E83-23C937C99CF6}" type="slidenum">
              <a:rPr lang="ru-RU" smtClean="0">
                <a:uFillTx/>
              </a:rPr>
              <a:pPr/>
              <a:t>2</a:t>
            </a:fld>
            <a:endParaRPr lang="ru-RU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投影片影像版面配置區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備忘稿版面配置區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r>
              <a:rPr altLang="en-US" dirty="0" lang="zh-TW">
                <a:uFillTx/>
              </a:rPr>
              <a:t>援中、前金、五福、仕隆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投影片編號版面配置區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AE59743-683C-4279-9E83-23C937C99CF6}" type="slidenum">
              <a:rPr lang="ru-RU" smtClean="0">
                <a:uFillTx/>
              </a:rPr>
              <a:pPr/>
              <a:t>3</a:t>
            </a:fld>
            <a:endParaRPr lang="ru-RU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投影片影像版面配置區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備忘稿版面配置區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投影片編號版面配置區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AE59743-683C-4279-9E83-23C937C99CF6}" type="slidenum">
              <a:rPr lang="ru-RU" smtClean="0">
                <a:uFillTx/>
              </a:rPr>
              <a:pPr/>
              <a:t>4</a:t>
            </a:fld>
            <a:endParaRPr lang="ru-RU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投影片影像版面配置區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備忘稿版面配置區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投影片編號版面配置區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AE59743-683C-4279-9E83-23C937C99CF6}" type="slidenum">
              <a:rPr lang="ru-RU" smtClean="0">
                <a:uFillTx/>
              </a:rPr>
              <a:pPr/>
              <a:t>5</a:t>
            </a:fld>
            <a:endParaRPr lang="ru-RU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投影片影像版面配置區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ChangeAspect="1" noGrp="1" noRot="1"/>
          </p:cNvSpPr>
          <p:nvPr>
            <p:ph type="sldImg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備忘稿版面配置區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endParaRPr altLang="en-US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投影片編號版面配置區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/>
          <a:lstStyle/>
          <a:p>
            <a:fld id="{8AE59743-683C-4279-9E83-23C937C99CF6}" type="slidenum">
              <a:rPr lang="ru-RU" smtClean="0">
                <a:uFillTx/>
              </a:rPr>
              <a:pPr/>
              <a:t>6</a:t>
            </a:fld>
            <a:endParaRPr lang="ru-RU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media/image1.jpg" Type="http://schemas.openxmlformats.org/officeDocument/2006/relationships/image"></Relationship><Relationship Id="rId2" Target="../media/image2.png" Type="http://schemas.openxmlformats.org/officeDocument/2006/relationships/image"></Relationship><Relationship Id="rId3" Target="../media/image3.png" Type="http://schemas.openxmlformats.org/officeDocument/2006/relationships/image"></Relationship><Relationship Id="rId4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media/image14.pn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media/image20.pn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1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3.xml.rels><?xml version="1.0" standalone="yes" ?><Relationships xmlns="http://schemas.openxmlformats.org/package/2006/relationships"><Relationship Id="rId1" Target="../media/image22.pn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1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6.xml.rels><?xml version="1.0" standalone="yes" ?><Relationships xmlns="http://schemas.openxmlformats.org/package/2006/relationships"><Relationship Id="rId1" Target="../media/image20.pn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1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8.xml.rels><?xml version="1.0" standalone="yes" ?><Relationships xmlns="http://schemas.openxmlformats.org/package/2006/relationships"><Relationship Id="rId1" Target="../media/image24.pn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19.xml.rels><?xml version="1.0" standalone="yes" ?><Relationships xmlns="http://schemas.openxmlformats.org/package/2006/relationships"><Relationship Id="rId1" Target="../media/image24.pn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media/image4.jpg" Type="http://schemas.openxmlformats.org/officeDocument/2006/relationships/image"></Relationship><Relationship Id="rId2" Target="../media/image5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20.xml.rels><?xml version="1.0" standalone="yes" ?><Relationships xmlns="http://schemas.openxmlformats.org/package/2006/relationships"><Relationship Id="rId1" Target="../media/image14.pn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21.xml.rels><?xml version="1.0" standalone="yes" ?><Relationships xmlns="http://schemas.openxmlformats.org/package/2006/relationships"><Relationship Id="rId1" Target="../media/image26.jpg" Type="http://schemas.openxmlformats.org/officeDocument/2006/relationships/image"></Relationship><Relationship Id="rId2" Target="../media/image27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22.xml.rels><?xml version="1.0" standalone="yes" ?><Relationships xmlns="http://schemas.openxmlformats.org/package/2006/relationships"><Relationship Id="rId1" Target="../media/image28.jpg" Type="http://schemas.openxmlformats.org/officeDocument/2006/relationships/image"></Relationship><Relationship Id="rId2" Target="../media/image29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23.xml.rels><?xml version="1.0" standalone="yes" ?><Relationships xmlns="http://schemas.openxmlformats.org/package/2006/relationships"><Relationship Id="rId1" Target="../media/image18.jpg" Type="http://schemas.openxmlformats.org/officeDocument/2006/relationships/image"></Relationship><Relationship Id="rId2" Target="../media/image19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24.xml.rels><?xml version="1.0" standalone="yes" ?><Relationships xmlns="http://schemas.openxmlformats.org/package/2006/relationships"><Relationship Id="rId1" Target="../media/image24.pn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2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6.xml.rels><?xml version="1.0" standalone="yes" ?><Relationships xmlns="http://schemas.openxmlformats.org/package/2006/relationships"><Relationship Id="rId1" Target="../media/image14.png" Type="http://schemas.openxmlformats.org/officeDocument/2006/relationships/image"></Relationship><Relationship Id="rId2" Target="../media/image30.png" Type="http://schemas.openxmlformats.org/officeDocument/2006/relationships/image"></Relationship><Relationship Id="rId3" Target="../media/image32.png" Type="http://schemas.openxmlformats.org/officeDocument/2006/relationships/image"></Relationship><Relationship Id="rId4" Target="../slideMasters/slideMaster1.xml" Type="http://schemas.openxmlformats.org/officeDocument/2006/relationships/slideMaster"></Relationship></Relationships>
</file>

<file path=ppt/slideLayouts/_rels/slideLayout2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media/image6.jpg" Type="http://schemas.openxmlformats.org/officeDocument/2006/relationships/image"></Relationship><Relationship Id="rId2" Target="../media/image7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media/image8.jpg" Type="http://schemas.openxmlformats.org/officeDocument/2006/relationships/image"></Relationship><Relationship Id="rId2" Target="../media/image9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media/image10.jpg" Type="http://schemas.openxmlformats.org/officeDocument/2006/relationships/image"></Relationship><Relationship Id="rId2" Target="../media/image11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media/image12.png" Type="http://schemas.openxmlformats.org/officeDocument/2006/relationships/image"></Relationship><Relationship Id="rId2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media/image14.png" Type="http://schemas.openxmlformats.org/officeDocument/2006/relationships/image"></Relationship><Relationship Id="rId2" Target="../media/image16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media/image18.jpg" Type="http://schemas.openxmlformats.org/officeDocument/2006/relationships/image"></Relationship><Relationship Id="rId2" Target="../media/image19.png" Type="http://schemas.openxmlformats.org/officeDocument/2006/relationships/image"></Relationship><Relationship Id="rId3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標題投影片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圖片 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1"/>
          <a:srcRect r="7452" t="5555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29333" y="-13855"/>
            <a:ext cx="8462667" cy="64770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遮罩" id="7" name="矩形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-13855"/>
            <a:ext cx="12192000" cy="6858000"/>
          </a:xfrm>
          <a:prstGeom prst="rect">
            <a:avLst/>
          </a:prstGeom>
          <a:blipFill>
            <a:blip r:embed="rId2"/>
            <a:stretch>
              <a:fillRect l="-5688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solidFill>
                <a:srgbClr val="FFFFFF"/>
              </a:solidFill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6924" y="3482526"/>
            <a:ext cx="6238970" cy="196777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rtlCol="0">
            <a:normAutofit/>
          </a:bodyPr>
          <a:lstStyle>
            <a:lvl1pPr algn="l">
              <a:lnSpc>
                <a:spcPct val="85000"/>
              </a:lnSpc>
              <a:defRPr sz="55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 </a:t>
            </a:r>
            <a:br>
              <a:rPr altLang="en-US" lang="zh-TW">
                <a:uFillTx/>
              </a:rPr>
            </a:br>
            <a:r>
              <a:rPr altLang="en-US" lang="zh-TW">
                <a:uFillTx/>
              </a:rPr>
              <a:t>編輯標題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副標題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6924" y="5646875"/>
            <a:ext cx="6238970" cy="50593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buNone/>
              <a:defRPr i="0" sz="32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pPr rtl="0"/>
            <a:r>
              <a:rPr altLang="en-US" lang="zh-TW">
                <a:uFillTx/>
              </a:rPr>
              <a:t>按一下以編輯母片副標題樣式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日期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2BE842B3-4D5D-46EE-AC23-2CD5161EABC3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頁尾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直線接點​​ 11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59490" y="5453416"/>
            <a:ext cx="4325112" cy="0"/>
          </a:xfrm>
          <a:prstGeom prst="line">
            <a:avLst/>
          </a:prstGeom>
          <a:ln w="254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您的標誌" id="11" name="圖片預留位置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53091" y="873125"/>
            <a:ext cx="1646237" cy="1149350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lIns="46800" rIns="46800" rtlCol="0" wrap="square">
            <a:noAutofit/>
          </a:bodyPr>
          <a:lstStyle>
            <a:lvl1pPr algn="ctr" indent="0" marL="0">
              <a:lnSpc>
                <a:spcPct val="100000"/>
              </a:lnSpc>
              <a:buNone/>
              <a:defRPr sz="400">
                <a:solidFill>
                  <a:srgbClr val="8D6347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dirty="0" lang="zh-TW">
                <a:uFillTx/>
              </a:rPr>
              <a:t>按一下圖示以新增圖片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https://twemoji.maxcdn.com/2/72x72/1f601.png" id="1026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3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8850339" y="1198561"/>
            <a:ext cx="917575" cy="917575"/>
          </a:xfrm>
          <a:prstGeom prst="rect">
            <a:avLst/>
          </a:prstGeom>
          <a:noFill/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標題與兩個內容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46" name="矩形 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2270" y="2313405"/>
            <a:ext cx="3675888" cy="1792224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22682" t="-22682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52" name="矩形 5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47630" y="2309233"/>
            <a:ext cx="3675888" cy="1792224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22682" t="-22682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7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46452" y="3642055"/>
            <a:ext cx="4787999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620867"/>
            <a:ext cx="10515600" cy="85634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日期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BCB24E76-B02E-4200-9424-FAF123746407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頁尾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投影片編號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直線接點​​ 3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554169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" name="副標題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15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632332"/>
            <a:ext cx="10515600" cy="5263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rmAutofit/>
          </a:bodyPr>
          <a:lstStyle>
            <a:lvl1pPr algn="ctr" indent="0" marL="0">
              <a:buNone/>
              <a:defRPr i="0" sz="2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pPr rtl="0"/>
            <a:r>
              <a:rPr altLang="en-US" lang="zh-TW">
                <a:uFillTx/>
              </a:rPr>
              <a:t>按一下以編輯母片副標題樣式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8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46452" y="4054527"/>
            <a:ext cx="4788000" cy="83529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i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58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63322" y="2599849"/>
            <a:ext cx="4871129" cy="9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7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zh-TW" lang="en-US">
                <a:uFillTx/>
              </a:rPr>
              <a:t>12 345</a:t>
            </a:r>
            <a:endParaRPr altLang="zh-TW"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9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64798" y="3642350"/>
            <a:ext cx="4787999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60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64798" y="4054822"/>
            <a:ext cx="4788000" cy="83529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i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81668" y="2600144"/>
            <a:ext cx="4871129" cy="97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7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zh-TW" lang="en-US">
                <a:uFillTx/>
              </a:rPr>
              <a:t>6 780</a:t>
            </a:r>
            <a:endParaRPr altLang="zh-TW"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數字圓形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18" name="矩形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9833" y="2266060"/>
            <a:ext cx="10597896" cy="2011680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36" t="-436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7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08836" y="4448204"/>
            <a:ext cx="3132000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620867"/>
            <a:ext cx="10515600" cy="85634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日期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C892B172-B640-47F7-AC5D-33FE938DE5C6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頁尾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投影片編號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直線接點​​ 3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554169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8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08836" y="4860676"/>
            <a:ext cx="3132000" cy="83529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ctr" indent="0" marL="0">
              <a:lnSpc>
                <a:spcPct val="100000"/>
              </a:lnSpc>
              <a:spcBef>
                <a:spcPts val="600"/>
              </a:spcBef>
              <a:buNone/>
              <a:defRPr i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9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16343" y="4448499"/>
            <a:ext cx="3132000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60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16343" y="4860971"/>
            <a:ext cx="3132000" cy="83529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ctr" indent="0" marL="0">
              <a:lnSpc>
                <a:spcPct val="100000"/>
              </a:lnSpc>
              <a:spcBef>
                <a:spcPts val="600"/>
              </a:spcBef>
              <a:buNone/>
              <a:defRPr i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橢圓​​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92209" y="1877591"/>
            <a:ext cx="2376000" cy="23760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橢圓​​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18591" y="2318813"/>
            <a:ext cx="1929600" cy="1929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橢圓​​ 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92192" y="2827701"/>
            <a:ext cx="1407600" cy="14076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 userDrawn="1">
            <p:ph idx="6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32507" y="4448204"/>
            <a:ext cx="3132000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 userDrawn="1">
            <p:ph idx="62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32507" y="4860676"/>
            <a:ext cx="3132000" cy="83529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ctr" indent="0" marL="0">
              <a:lnSpc>
                <a:spcPct val="100000"/>
              </a:lnSpc>
              <a:spcBef>
                <a:spcPts val="600"/>
              </a:spcBef>
              <a:buNone/>
              <a:defRPr i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11443" y="2550122"/>
            <a:ext cx="2719370" cy="61823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 rtl="0">
              <a:lnSpc>
                <a:spcPct val="100000"/>
              </a:lnSpc>
              <a:spcBef>
                <a:spcPts val="600"/>
              </a:spcBef>
              <a:buNone/>
              <a:defRPr b="1" i="0" sz="5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zh-TW" dirty="0" lang="en-US">
                <a:uFillTx/>
              </a:rPr>
              <a:t>NT$100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4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03729" y="3175537"/>
            <a:ext cx="1734798" cy="41870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lnSpc>
                <a:spcPct val="100000"/>
              </a:lnSpc>
              <a:spcBef>
                <a:spcPts val="600"/>
              </a:spcBef>
              <a:buNone/>
              <a:defRPr b="0" i="0" sz="21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zh-TW" lang="en-US">
                <a:uFillTx/>
              </a:rPr>
              <a:t>(</a:t>
            </a:r>
            <a:r>
              <a:rPr altLang="en-US" lang="zh-TW">
                <a:uFillTx/>
              </a:rPr>
              <a:t>單位：</a:t>
            </a:r>
            <a:r>
              <a:rPr altLang="zh-TW" lang="en-US">
                <a:uFillTx/>
              </a:rPr>
              <a:t>10 </a:t>
            </a:r>
            <a:r>
              <a:rPr altLang="en-US" lang="zh-TW">
                <a:uFillTx/>
              </a:rPr>
              <a:t>億</a:t>
            </a:r>
            <a:r>
              <a:rPr altLang="zh-TW" lang="en-US">
                <a:uFillTx/>
              </a:rPr>
              <a:t>)</a:t>
            </a:r>
            <a:endParaRPr altLang="zh-TW"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5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42794" y="2755270"/>
            <a:ext cx="2108946" cy="61823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 rtl="0">
              <a:lnSpc>
                <a:spcPct val="100000"/>
              </a:lnSpc>
              <a:spcBef>
                <a:spcPts val="600"/>
              </a:spcBef>
              <a:buNone/>
              <a:defRPr b="1" i="0" sz="45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zh-TW" dirty="0" lang="en-US">
                <a:uFillTx/>
              </a:rPr>
              <a:t>NT$50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6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29868" y="3346179"/>
            <a:ext cx="1734798" cy="41870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lnSpc>
                <a:spcPct val="100000"/>
              </a:lnSpc>
              <a:spcBef>
                <a:spcPts val="600"/>
              </a:spcBef>
              <a:buNone/>
              <a:defRPr b="0" i="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zh-TW" lang="en-US">
                <a:uFillTx/>
              </a:rPr>
              <a:t>(</a:t>
            </a:r>
            <a:r>
              <a:rPr altLang="en-US" lang="zh-TW">
                <a:uFillTx/>
              </a:rPr>
              <a:t>單位：</a:t>
            </a:r>
            <a:r>
              <a:rPr altLang="zh-TW" lang="en-US">
                <a:uFillTx/>
              </a:rPr>
              <a:t>10 </a:t>
            </a:r>
            <a:r>
              <a:rPr altLang="en-US" lang="zh-TW">
                <a:uFillTx/>
              </a:rPr>
              <a:t>億</a:t>
            </a:r>
            <a:r>
              <a:rPr altLang="zh-TW" lang="en-US">
                <a:uFillTx/>
              </a:rPr>
              <a:t>)</a:t>
            </a:r>
            <a:endParaRPr altLang="zh-TW"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7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50957" y="3060231"/>
            <a:ext cx="2088088" cy="4779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 rtl="0">
              <a:lnSpc>
                <a:spcPct val="100000"/>
              </a:lnSpc>
              <a:spcBef>
                <a:spcPts val="600"/>
              </a:spcBef>
              <a:buNone/>
              <a:defRPr b="1" i="0" sz="4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zh-TW" dirty="0" lang="en-US">
                <a:uFillTx/>
              </a:rPr>
              <a:t>NT$25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8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30050" y="3580049"/>
            <a:ext cx="1529901" cy="41870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lnSpc>
                <a:spcPct val="100000"/>
              </a:lnSpc>
              <a:spcBef>
                <a:spcPts val="600"/>
              </a:spcBef>
              <a:buNone/>
              <a:defRPr b="0" i="0" sz="19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zh-TW" lang="en-US">
                <a:uFillTx/>
              </a:rPr>
              <a:t>(</a:t>
            </a:r>
            <a:r>
              <a:rPr altLang="en-US" lang="zh-TW">
                <a:uFillTx/>
              </a:rPr>
              <a:t>單位：</a:t>
            </a:r>
            <a:r>
              <a:rPr altLang="zh-TW" lang="en-US">
                <a:uFillTx/>
              </a:rPr>
              <a:t>10 </a:t>
            </a:r>
            <a:r>
              <a:rPr altLang="en-US" lang="zh-TW">
                <a:uFillTx/>
              </a:rPr>
              <a:t>億</a:t>
            </a:r>
            <a:r>
              <a:rPr altLang="zh-TW" lang="en-US">
                <a:uFillTx/>
              </a:rPr>
              <a:t>)</a:t>
            </a:r>
            <a:endParaRPr altLang="zh-TW"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兩個內容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757392"/>
            <a:ext cx="10515600" cy="70469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solidFill>
                  <a:schemeClr val="tx1"/>
                </a:solidFill>
                <a:uFillTx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內容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3656" y="2914563"/>
            <a:ext cx="4899002" cy="252820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-230400"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charset="0" panose="020B0604020202020204" pitchFamily="34" typeface="Arial"/>
              <a:buChar char="•"/>
              <a:defRPr i="0" sz="1600">
                <a:solidFill>
                  <a:schemeClr val="tx2"/>
                </a:solidFill>
                <a:uFillTx/>
              </a:defRPr>
            </a:lvl1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日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</a:defRPr>
            </a:lvl1pPr>
          </a:lstStyle>
          <a:p>
            <a:fld id="{2C361CCE-1DB6-4605-BEFF-1121295E3027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fld id="{F470E458-E7C2-4395-B75D-476A174CEE45}" type="slidenum">
              <a:rPr altLang="zh-TW" lang="en-US" smtClean="0">
                <a:uFillTx/>
              </a:rPr>
              <a:t>‹#›</a:t>
            </a:fld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直線接點​​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554169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副標題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15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632332"/>
            <a:ext cx="10515600" cy="5263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rmAutofit/>
          </a:bodyPr>
          <a:lstStyle>
            <a:lvl1pPr algn="ctr" indent="0" marL="0">
              <a:buNone/>
              <a:defRPr i="0" sz="2400">
                <a:solidFill>
                  <a:schemeClr val="tx2"/>
                </a:solidFill>
                <a:uFillTx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pPr rtl="0"/>
            <a:r>
              <a:rPr altLang="en-US" lang="zh-TW">
                <a:uFillTx/>
              </a:rPr>
              <a:t>按一下以編輯母片副標題樣式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9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197" y="2509005"/>
            <a:ext cx="4680000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typeface="+mj-lt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2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94264" y="2509005"/>
            <a:ext cx="4680000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typeface="+mj-lt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內容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7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75262" y="2914563"/>
            <a:ext cx="4899002" cy="252820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-230400"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charset="0" panose="020B0604020202020204" pitchFamily="34" typeface="Arial"/>
              <a:buChar char="•"/>
              <a:defRPr i="0" sz="1600">
                <a:solidFill>
                  <a:schemeClr val="tx2"/>
                </a:solidFill>
                <a:uFillTx/>
              </a:defRPr>
            </a:lvl1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圖表投影片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480661"/>
            <a:ext cx="10515600" cy="70469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日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5523B88-9CE0-4040-A88D-9EA2BDC0F6E2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直線接點​​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277438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13" name="矩形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90344" y="2075688"/>
            <a:ext cx="8211312" cy="2706624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36" t="-436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競爭者標誌四分色方塊" id="15" name="文字預留位置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35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31544" y="1409436"/>
            <a:ext cx="2728913" cy="4254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buNone/>
              <a:defRPr i="0" sz="16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algn="ctr" indent="0" marL="457200">
              <a:buNone/>
              <a:defRPr i="1" sz="2000">
                <a:solidFill>
                  <a:srgbClr val="36748D"/>
                </a:solidFill>
                <a:uFillTx/>
              </a:defRPr>
            </a:lvl2pPr>
            <a:lvl3pPr algn="ctr" indent="0" marL="914400">
              <a:buNone/>
              <a:defRPr i="1" sz="1800">
                <a:solidFill>
                  <a:srgbClr val="36748D"/>
                </a:solidFill>
                <a:uFillTx/>
              </a:defRPr>
            </a:lvl3pPr>
            <a:lvl4pPr algn="ctr" indent="0" marL="1371600">
              <a:buNone/>
              <a:defRPr i="1" sz="1600">
                <a:solidFill>
                  <a:srgbClr val="36748D"/>
                </a:solidFill>
                <a:uFillTx/>
              </a:defRPr>
            </a:lvl4pPr>
            <a:lvl5pPr algn="ctr" indent="0" marL="1828800">
              <a:buNone/>
              <a:defRPr i="1" sz="1600">
                <a:solidFill>
                  <a:srgbClr val="36748D"/>
                </a:solidFill>
                <a:uFillTx/>
              </a:defRPr>
            </a:lvl5pPr>
          </a:lstStyle>
          <a:p>
            <a:pPr lvl="0" rtl="0"/>
            <a:r>
              <a:rPr altLang="en-US" lang="zh-TW">
                <a:uFillTx/>
              </a:rPr>
              <a:t>較方便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競爭者標誌四分色方塊" id="17" name="文字預留位置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36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31544" y="5690411"/>
            <a:ext cx="2728913" cy="4254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buNone/>
              <a:defRPr i="0" sz="16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algn="ctr" indent="0" marL="457200">
              <a:buNone/>
              <a:defRPr i="1" sz="2000">
                <a:solidFill>
                  <a:srgbClr val="36748D"/>
                </a:solidFill>
                <a:uFillTx/>
              </a:defRPr>
            </a:lvl2pPr>
            <a:lvl3pPr algn="ctr" indent="0" marL="914400">
              <a:buNone/>
              <a:defRPr i="1" sz="1800">
                <a:solidFill>
                  <a:srgbClr val="36748D"/>
                </a:solidFill>
                <a:uFillTx/>
              </a:defRPr>
            </a:lvl3pPr>
            <a:lvl4pPr algn="ctr" indent="0" marL="1371600">
              <a:buNone/>
              <a:defRPr i="1" sz="1600">
                <a:solidFill>
                  <a:srgbClr val="36748D"/>
                </a:solidFill>
                <a:uFillTx/>
              </a:defRPr>
            </a:lvl4pPr>
            <a:lvl5pPr algn="ctr" indent="0" marL="1828800">
              <a:buNone/>
              <a:defRPr i="1" sz="1600">
                <a:solidFill>
                  <a:srgbClr val="36748D"/>
                </a:solidFill>
                <a:uFillTx/>
              </a:defRPr>
            </a:lvl5pPr>
          </a:lstStyle>
          <a:p>
            <a:pPr lvl="0" rtl="0"/>
            <a:r>
              <a:rPr altLang="en-US" lang="zh-TW">
                <a:uFillTx/>
              </a:rPr>
              <a:t>較不方便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文字預留位置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37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9903" y="3744448"/>
            <a:ext cx="2728913" cy="4254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buNone/>
              <a:defRPr i="0" sz="16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algn="ctr" indent="0" marL="457200">
              <a:buNone/>
              <a:defRPr i="1" sz="2000">
                <a:solidFill>
                  <a:srgbClr val="36748D"/>
                </a:solidFill>
                <a:uFillTx/>
              </a:defRPr>
            </a:lvl2pPr>
            <a:lvl3pPr algn="ctr" indent="0" marL="914400">
              <a:buNone/>
              <a:defRPr i="1" sz="1800">
                <a:solidFill>
                  <a:srgbClr val="36748D"/>
                </a:solidFill>
                <a:uFillTx/>
              </a:defRPr>
            </a:lvl3pPr>
            <a:lvl4pPr algn="ctr" indent="0" marL="1371600">
              <a:buNone/>
              <a:defRPr i="1" sz="1600">
                <a:solidFill>
                  <a:srgbClr val="36748D"/>
                </a:solidFill>
                <a:uFillTx/>
              </a:defRPr>
            </a:lvl4pPr>
            <a:lvl5pPr algn="ctr" indent="0" marL="1828800">
              <a:buNone/>
              <a:defRPr i="1" sz="1600">
                <a:solidFill>
                  <a:srgbClr val="36748D"/>
                </a:solidFill>
                <a:uFillTx/>
              </a:defRPr>
            </a:lvl5pPr>
          </a:lstStyle>
          <a:p>
            <a:pPr lvl="0" rtl="0"/>
            <a:r>
              <a:rPr altLang="en-US" lang="zh-TW">
                <a:uFillTx/>
              </a:rPr>
              <a:t>較昂貴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競爭者標誌四分色方塊" id="19" name="文字預留位置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38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614398" y="3744448"/>
            <a:ext cx="2728913" cy="42545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>
              <a:buNone/>
              <a:defRPr i="0" sz="16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algn="ctr" indent="0" marL="457200">
              <a:buNone/>
              <a:defRPr i="1" sz="2000">
                <a:solidFill>
                  <a:srgbClr val="36748D"/>
                </a:solidFill>
                <a:uFillTx/>
              </a:defRPr>
            </a:lvl2pPr>
            <a:lvl3pPr algn="ctr" indent="0" marL="914400">
              <a:buNone/>
              <a:defRPr i="1" sz="1800">
                <a:solidFill>
                  <a:srgbClr val="36748D"/>
                </a:solidFill>
                <a:uFillTx/>
              </a:defRPr>
            </a:lvl3pPr>
            <a:lvl4pPr algn="ctr" indent="0" marL="1371600">
              <a:buNone/>
              <a:defRPr i="1" sz="1600">
                <a:solidFill>
                  <a:srgbClr val="36748D"/>
                </a:solidFill>
                <a:uFillTx/>
              </a:defRPr>
            </a:lvl4pPr>
            <a:lvl5pPr algn="ctr" indent="0" marL="1828800">
              <a:buNone/>
              <a:defRPr i="1" sz="1600">
                <a:solidFill>
                  <a:srgbClr val="36748D"/>
                </a:solidFill>
                <a:uFillTx/>
              </a:defRPr>
            </a:lvl5pPr>
          </a:lstStyle>
          <a:p>
            <a:pPr lvl="0" rtl="0"/>
            <a:r>
              <a:rPr altLang="en-US" lang="zh-TW">
                <a:uFillTx/>
              </a:rPr>
              <a:t>較不昂貴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競爭者標誌四分色方塊" id="22" name="圖片預留位置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39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71215" y="2622855"/>
            <a:ext cx="1772153" cy="77724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i="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競爭者 </a:t>
            </a:r>
            <a:r>
              <a:rPr altLang="zh-TW" lang="en-US">
                <a:uFillTx/>
              </a:rPr>
              <a:t>2</a:t>
            </a:r>
          </a:p>
          <a:p>
            <a:pPr rtl="0"/>
            <a:r>
              <a:rPr altLang="en-US" lang="zh-TW">
                <a:uFillTx/>
              </a:rPr>
              <a:t>標誌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競爭者標誌四分色方塊" id="23" name="圖片預留位置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40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366167" y="2060082"/>
            <a:ext cx="1772153" cy="77724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i="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競爭者 </a:t>
            </a:r>
            <a:r>
              <a:rPr altLang="zh-TW" lang="en-US">
                <a:uFillTx/>
              </a:rPr>
              <a:t>1</a:t>
            </a:r>
            <a:endParaRPr altLang="en-US" lang="zh-TW">
              <a:uFillTx/>
            </a:endParaRPr>
          </a:p>
          <a:p>
            <a:pPr rtl="0"/>
            <a:r>
              <a:rPr altLang="en-US" lang="zh-TW">
                <a:uFillTx/>
              </a:rPr>
              <a:t>標誌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競爭者標誌四分色方塊" id="24" name="圖片預留位置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41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872684" y="4500968"/>
            <a:ext cx="1772153" cy="77724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i="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競爭者 </a:t>
            </a:r>
            <a:r>
              <a:rPr altLang="zh-TW" lang="en-US">
                <a:uFillTx/>
              </a:rPr>
              <a:t>3</a:t>
            </a:r>
            <a:endParaRPr altLang="en-US" lang="zh-TW">
              <a:uFillTx/>
            </a:endParaRPr>
          </a:p>
          <a:p>
            <a:pPr rtl="0"/>
            <a:r>
              <a:rPr altLang="en-US" lang="zh-TW">
                <a:uFillTx/>
              </a:rPr>
              <a:t>標誌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競爭者標誌四分色方塊" id="25" name="圖片預留位置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42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636591" y="2679507"/>
            <a:ext cx="1772153" cy="77724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i="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競爭者 </a:t>
            </a:r>
            <a:r>
              <a:rPr altLang="zh-TW" lang="en-US">
                <a:uFillTx/>
              </a:rPr>
              <a:t>4</a:t>
            </a:r>
            <a:endParaRPr altLang="en-US" lang="zh-TW">
              <a:uFillTx/>
            </a:endParaRPr>
          </a:p>
          <a:p>
            <a:pPr rtl="0"/>
            <a:r>
              <a:rPr altLang="en-US" lang="zh-TW">
                <a:uFillTx/>
              </a:rPr>
              <a:t>標誌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競爭者標誌四分色方塊" id="26" name="圖片預留位置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43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8028" y="4605894"/>
            <a:ext cx="1772153" cy="77724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i="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競爭者 </a:t>
            </a:r>
            <a:r>
              <a:rPr altLang="zh-TW" lang="en-US">
                <a:uFillTx/>
              </a:rPr>
              <a:t>5</a:t>
            </a:r>
            <a:endParaRPr altLang="en-US" lang="zh-TW">
              <a:uFillTx/>
            </a:endParaRPr>
          </a:p>
          <a:p>
            <a:pPr rtl="0"/>
            <a:r>
              <a:rPr altLang="en-US" lang="zh-TW">
                <a:uFillTx/>
              </a:rPr>
              <a:t>標誌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競爭者標誌四分色方塊" id="27" name="圖片預留位置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44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32534" y="4368730"/>
            <a:ext cx="1772153" cy="77724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i="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競爭者 </a:t>
            </a:r>
            <a:r>
              <a:rPr altLang="zh-TW" lang="en-US">
                <a:uFillTx/>
              </a:rPr>
              <a:t>6</a:t>
            </a:r>
            <a:endParaRPr altLang="en-US" lang="zh-TW">
              <a:uFillTx/>
            </a:endParaRPr>
          </a:p>
          <a:p>
            <a:pPr rtl="0"/>
            <a:r>
              <a:rPr altLang="en-US" lang="zh-TW">
                <a:uFillTx/>
              </a:rPr>
              <a:t>標誌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競爭者標誌四分色方塊" id="28" name="圖片預留位置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45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697679" y="2082333"/>
            <a:ext cx="1207008" cy="84124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lIns="46800" rIns="46800" rtlCol="0" wrap="square">
            <a:noAutofit/>
          </a:bodyPr>
          <a:lstStyle>
            <a:lvl1pPr algn="ctr" indent="0" marL="0">
              <a:lnSpc>
                <a:spcPct val="100000"/>
              </a:lnSpc>
              <a:buNone/>
              <a:defRPr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您的</a:t>
            </a:r>
            <a:br>
              <a:rPr altLang="en-US" lang="zh-TW">
                <a:uFillTx/>
              </a:rPr>
            </a:br>
            <a:r>
              <a:rPr altLang="en-US" lang="zh-TW">
                <a:uFillTx/>
              </a:rPr>
              <a:t>餐廳 </a:t>
            </a:r>
            <a:br>
              <a:rPr altLang="en-US" lang="zh-TW">
                <a:uFillTx/>
              </a:rPr>
            </a:br>
            <a:r>
              <a:rPr altLang="en-US" lang="zh-TW">
                <a:uFillTx/>
              </a:rPr>
              <a:t>標誌</a:t>
            </a:r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競爭者標誌四分色方塊" id="29" name="直線箭號接點 2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16200000">
            <a:off x="4162045" y="3698539"/>
            <a:ext cx="3867912" cy="0"/>
          </a:xfrm>
          <a:prstGeom prst="straightConnector1">
            <a:avLst/>
          </a:prstGeom>
          <a:ln w="25400">
            <a:solidFill>
              <a:schemeClr val="tx1"/>
            </a:solidFill>
            <a:tailEnd len="med" type="triangle" w="lg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競爭者標誌四分色方塊" id="30" name="直線箭號接點 2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3680663"/>
            <a:ext cx="10332557" cy="0"/>
          </a:xfrm>
          <a:prstGeom prst="straightConnector1">
            <a:avLst/>
          </a:prstGeom>
          <a:ln w="25400">
            <a:solidFill>
              <a:schemeClr val="tx1"/>
            </a:solidFill>
            <a:tailEnd len="med" type="triangle" w="lg"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三個方塊內容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矩形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0831" y="2764203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" name="矩形 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32936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矩形 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42600" y="2762391"/>
            <a:ext cx="3106800" cy="2706587"/>
          </a:xfrm>
          <a:prstGeom prst="rect">
            <a:avLst/>
          </a:prstGeom>
          <a:noFill/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矩形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0831" y="1953987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757392"/>
            <a:ext cx="10515600" cy="70469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日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DBE1BCDB-2BB1-47AF-A2B1-57121727C861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直線接點​​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554169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文字預留位置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0509" y="2871230"/>
            <a:ext cx="3106800" cy="25995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-180000" marL="180000">
              <a:lnSpc>
                <a:spcPct val="100000"/>
              </a:lnSpc>
              <a:buClr>
                <a:srgbClr val="9D0000"/>
              </a:buClr>
              <a:defRPr i="0"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-180000" marL="180000">
              <a:lnSpc>
                <a:spcPct val="100000"/>
              </a:lnSpc>
              <a:buClr>
                <a:srgbClr val="9D0000"/>
              </a:buClr>
              <a:defRPr i="0"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2pPr>
            <a:lvl3pPr indent="-180000" marL="180000">
              <a:lnSpc>
                <a:spcPct val="100000"/>
              </a:lnSpc>
              <a:buClr>
                <a:srgbClr val="9D0000"/>
              </a:buClr>
              <a:defRPr i="0"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3pPr>
            <a:lvl4pPr indent="-180000" marL="180000">
              <a:lnSpc>
                <a:spcPct val="100000"/>
              </a:lnSpc>
              <a:buClr>
                <a:srgbClr val="9D0000"/>
              </a:buClr>
              <a:defRPr i="0"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4pPr>
            <a:lvl5pPr indent="-180000" marL="180000">
              <a:lnSpc>
                <a:spcPct val="100000"/>
              </a:lnSpc>
              <a:buClr>
                <a:srgbClr val="9D0000"/>
              </a:buClr>
              <a:defRPr i="0"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5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  <a:p>
            <a:pPr lvl="1" rtl="0"/>
            <a:r>
              <a:rPr altLang="en-US" lang="zh-TW">
                <a:uFillTx/>
              </a:rPr>
              <a:t>第二層</a:t>
            </a:r>
          </a:p>
          <a:p>
            <a:pPr lvl="2" rtl="0"/>
            <a:r>
              <a:rPr altLang="en-US" lang="zh-TW">
                <a:uFillTx/>
              </a:rPr>
              <a:t>第三層</a:t>
            </a:r>
          </a:p>
          <a:p>
            <a:pPr lvl="3" rtl="0"/>
            <a:r>
              <a:rPr altLang="en-US" lang="zh-TW">
                <a:uFillTx/>
              </a:rPr>
              <a:t>第四層</a:t>
            </a:r>
          </a:p>
          <a:p>
            <a:pPr lvl="4" rtl="0"/>
            <a:r>
              <a:rPr altLang="en-US" lang="zh-TW">
                <a:uFillTx/>
              </a:rPr>
              <a:t>第五層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34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1089" y="2123251"/>
            <a:ext cx="2906220" cy="40097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l" indent="0" marL="0"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母片文字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副標題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40273" y="2433516"/>
            <a:ext cx="2907035" cy="25142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l" indent="0" marL="0">
              <a:buNone/>
              <a:defRPr i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pPr rtl="0"/>
            <a:r>
              <a:rPr altLang="en-US" lang="zh-TW">
                <a:uFillTx/>
              </a:rPr>
              <a:t>按一下以編輯母片文字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矩形 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42600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文字預留位置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7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42278" y="2869418"/>
            <a:ext cx="3106800" cy="25995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l" defTabSz="914400" eaLnBrk="1" hangingPunct="1" indent="-180000" latinLnBrk="0" marL="180000" rtl="0">
              <a:lnSpc>
                <a:spcPct val="100000"/>
              </a:lnSpc>
              <a:buClr>
                <a:srgbClr val="9D0000"/>
              </a:buClr>
              <a:buFont charset="0" panose="020B0604020202020204" pitchFamily="34" typeface="Arial"/>
              <a:buChar char="•"/>
              <a:defRPr dirty="0" i="0" kern="1200" lang="en-US" smtClean="0"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algn="l" defTabSz="914400" eaLnBrk="1" hangingPunct="1" indent="-180000" latinLnBrk="0" marL="180000" rtl="0">
              <a:lnSpc>
                <a:spcPct val="100000"/>
              </a:lnSpc>
              <a:buClr>
                <a:srgbClr val="9D0000"/>
              </a:buClr>
              <a:buFont charset="0" panose="020B0604020202020204" pitchFamily="34" typeface="Arial"/>
              <a:buChar char="•"/>
              <a:defRPr dirty="0" i="0" kern="1200" lang="en-US" smtClean="0"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2pPr>
            <a:lvl3pPr algn="l" defTabSz="914400" eaLnBrk="1" hangingPunct="1" indent="-180000" latinLnBrk="0" marL="180000" rtl="0">
              <a:lnSpc>
                <a:spcPct val="100000"/>
              </a:lnSpc>
              <a:buClr>
                <a:srgbClr val="9D0000"/>
              </a:buClr>
              <a:buFont charset="0" panose="020B0604020202020204" pitchFamily="34" typeface="Arial"/>
              <a:buChar char="•"/>
              <a:defRPr dirty="0" i="0" kern="1200" lang="en-US" smtClean="0"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3pPr>
            <a:lvl4pPr algn="l" defTabSz="914400" eaLnBrk="1" hangingPunct="1" indent="-180000" latinLnBrk="0" marL="180000" rtl="0">
              <a:lnSpc>
                <a:spcPct val="100000"/>
              </a:lnSpc>
              <a:buClr>
                <a:srgbClr val="9D0000"/>
              </a:buClr>
              <a:buFont charset="0" panose="020B0604020202020204" pitchFamily="34" typeface="Arial"/>
              <a:buChar char="•"/>
              <a:defRPr dirty="0" i="0" kern="1200" lang="en-US" smtClean="0"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4pPr>
            <a:lvl5pPr algn="l" defTabSz="914400" eaLnBrk="1" hangingPunct="1" indent="-180000" latinLnBrk="0" marL="180000" rtl="0">
              <a:lnSpc>
                <a:spcPct val="100000"/>
              </a:lnSpc>
              <a:buClr>
                <a:srgbClr val="9D0000"/>
              </a:buClr>
              <a:buFont charset="0" panose="020B0604020202020204" pitchFamily="34" typeface="Arial"/>
              <a:buChar char="•"/>
              <a:defRPr dirty="0" i="0" kern="1200" lang="ru-RU"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5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  <a:p>
            <a:pPr lvl="1" rtl="0"/>
            <a:r>
              <a:rPr altLang="en-US" lang="zh-TW">
                <a:uFillTx/>
              </a:rPr>
              <a:t>第二層</a:t>
            </a:r>
          </a:p>
          <a:p>
            <a:pPr lvl="2" rtl="0"/>
            <a:r>
              <a:rPr altLang="en-US" lang="zh-TW">
                <a:uFillTx/>
              </a:rPr>
              <a:t>第三層</a:t>
            </a:r>
          </a:p>
          <a:p>
            <a:pPr lvl="3" rtl="0"/>
            <a:r>
              <a:rPr altLang="en-US" lang="zh-TW">
                <a:uFillTx/>
              </a:rPr>
              <a:t>第四層</a:t>
            </a:r>
          </a:p>
          <a:p>
            <a:pPr lvl="4" rtl="0"/>
            <a:r>
              <a:rPr altLang="en-US" lang="zh-TW">
                <a:uFillTx/>
              </a:rPr>
              <a:t>第五層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" name="矩形 3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32936" y="1952175"/>
            <a:ext cx="3106800" cy="841205"/>
          </a:xfrm>
          <a:prstGeom prst="rect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文字預留位置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9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32614" y="2869418"/>
            <a:ext cx="3106800" cy="259956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l" defTabSz="914400" eaLnBrk="1" hangingPunct="1" indent="-180000" latinLnBrk="0" marL="180000" rtl="0">
              <a:lnSpc>
                <a:spcPct val="100000"/>
              </a:lnSpc>
              <a:buClr>
                <a:srgbClr val="9D0000"/>
              </a:buClr>
              <a:buFont charset="0" panose="020B0604020202020204" pitchFamily="34" typeface="Arial"/>
              <a:buChar char="•"/>
              <a:defRPr dirty="0" i="0" kern="1200" lang="en-US" smtClean="0"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algn="l" defTabSz="914400" eaLnBrk="1" hangingPunct="1" indent="-180000" latinLnBrk="0" marL="180000" rtl="0">
              <a:lnSpc>
                <a:spcPct val="100000"/>
              </a:lnSpc>
              <a:buClr>
                <a:srgbClr val="9D0000"/>
              </a:buClr>
              <a:buFont charset="0" panose="020B0604020202020204" pitchFamily="34" typeface="Arial"/>
              <a:buChar char="•"/>
              <a:defRPr dirty="0" i="0" kern="1200" lang="en-US" smtClean="0"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2pPr>
            <a:lvl3pPr algn="l" defTabSz="914400" eaLnBrk="1" hangingPunct="1" indent="-180000" latinLnBrk="0" marL="180000" rtl="0">
              <a:lnSpc>
                <a:spcPct val="100000"/>
              </a:lnSpc>
              <a:buClr>
                <a:srgbClr val="9D0000"/>
              </a:buClr>
              <a:buFont charset="0" panose="020B0604020202020204" pitchFamily="34" typeface="Arial"/>
              <a:buChar char="•"/>
              <a:defRPr dirty="0" i="0" kern="1200" lang="en-US" smtClean="0"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3pPr>
            <a:lvl4pPr algn="l" defTabSz="914400" eaLnBrk="1" hangingPunct="1" indent="-180000" latinLnBrk="0" marL="180000" rtl="0">
              <a:lnSpc>
                <a:spcPct val="100000"/>
              </a:lnSpc>
              <a:buClr>
                <a:srgbClr val="9D0000"/>
              </a:buClr>
              <a:buFont charset="0" panose="020B0604020202020204" pitchFamily="34" typeface="Arial"/>
              <a:buChar char="•"/>
              <a:defRPr dirty="0" i="0" kern="1200" lang="en-US" smtClean="0"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4pPr>
            <a:lvl5pPr algn="l" defTabSz="914400" eaLnBrk="1" hangingPunct="1" indent="-180000" latinLnBrk="0" marL="180000" rtl="0">
              <a:lnSpc>
                <a:spcPct val="100000"/>
              </a:lnSpc>
              <a:buClr>
                <a:srgbClr val="9D0000"/>
              </a:buClr>
              <a:buFont charset="0" panose="020B0604020202020204" pitchFamily="34" typeface="Arial"/>
              <a:buChar char="•"/>
              <a:defRPr dirty="0" i="0" kern="1200" lang="ru-RU"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5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  <a:p>
            <a:pPr lvl="1" rtl="0"/>
            <a:r>
              <a:rPr altLang="en-US" lang="zh-TW">
                <a:uFillTx/>
              </a:rPr>
              <a:t>第二層</a:t>
            </a:r>
          </a:p>
          <a:p>
            <a:pPr lvl="2" rtl="0"/>
            <a:r>
              <a:rPr altLang="en-US" lang="zh-TW">
                <a:uFillTx/>
              </a:rPr>
              <a:t>第三層</a:t>
            </a:r>
          </a:p>
          <a:p>
            <a:pPr lvl="3" rtl="0"/>
            <a:r>
              <a:rPr altLang="en-US" lang="zh-TW">
                <a:uFillTx/>
              </a:rPr>
              <a:t>第四層</a:t>
            </a:r>
          </a:p>
          <a:p>
            <a:pPr lvl="4" rtl="0"/>
            <a:r>
              <a:rPr altLang="en-US" lang="zh-TW">
                <a:uFillTx/>
              </a:rPr>
              <a:t>第五層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0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42364" y="2123251"/>
            <a:ext cx="2906220" cy="40097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l" indent="0" marL="0"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母片文字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1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33194" y="2123251"/>
            <a:ext cx="2906220" cy="40097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l" indent="0" marL="0"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母片文字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文字預留位置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2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742364" y="2432944"/>
            <a:ext cx="2919600" cy="25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buNone/>
              <a:defRPr dirty="0" i="0" kern="1200" lang="en-US" smtClean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>
              <a:defRPr dirty="0" i="1" kern="1200" lang="en-US" smtClean="0" sz="1600">
                <a:solidFill>
                  <a:srgbClr val="8D6347"/>
                </a:solidFill>
                <a:uFillTx/>
                <a:latin typeface="+mn-lt"/>
                <a:ea typeface="+mn-ea"/>
                <a:cs typeface="+mn-cs"/>
              </a:defRPr>
            </a:lvl2pPr>
            <a:lvl3pPr>
              <a:defRPr dirty="0" i="1" kern="1200" lang="en-US" smtClean="0" sz="1600">
                <a:solidFill>
                  <a:srgbClr val="8D6347"/>
                </a:solidFill>
                <a:uFillTx/>
                <a:latin typeface="+mn-lt"/>
                <a:ea typeface="+mn-ea"/>
                <a:cs typeface="+mn-cs"/>
              </a:defRPr>
            </a:lvl3pPr>
            <a:lvl4pPr>
              <a:defRPr dirty="0" i="1" kern="1200" lang="en-US" smtClean="0" sz="1600">
                <a:solidFill>
                  <a:srgbClr val="8D6347"/>
                </a:solidFill>
                <a:uFillTx/>
                <a:latin typeface="+mn-lt"/>
                <a:ea typeface="+mn-ea"/>
                <a:cs typeface="+mn-cs"/>
              </a:defRPr>
            </a:lvl4pPr>
            <a:lvl5pPr>
              <a:defRPr dirty="0" i="1" kern="1200" lang="ru-RU" sz="1600">
                <a:solidFill>
                  <a:srgbClr val="8D6347"/>
                </a:solidFill>
                <a:uFillTx/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altLang="en-US" lang="zh-TW">
                <a:uFillTx/>
              </a:rPr>
              <a:t>按一下以編輯母片文字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" name="文字預留位置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33194" y="2432944"/>
            <a:ext cx="2919600" cy="2520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buNone/>
              <a:defRPr dirty="0" i="0" kern="1200" lang="en-US" smtClean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>
              <a:defRPr dirty="0" i="1" kern="1200" lang="en-US" smtClean="0" sz="1600">
                <a:solidFill>
                  <a:srgbClr val="8D6347"/>
                </a:solidFill>
                <a:uFillTx/>
                <a:latin typeface="+mn-lt"/>
                <a:ea typeface="+mn-ea"/>
                <a:cs typeface="+mn-cs"/>
              </a:defRPr>
            </a:lvl2pPr>
            <a:lvl3pPr>
              <a:defRPr dirty="0" i="1" kern="1200" lang="en-US" smtClean="0" sz="1600">
                <a:solidFill>
                  <a:srgbClr val="8D6347"/>
                </a:solidFill>
                <a:uFillTx/>
                <a:latin typeface="+mn-lt"/>
                <a:ea typeface="+mn-ea"/>
                <a:cs typeface="+mn-cs"/>
              </a:defRPr>
            </a:lvl3pPr>
            <a:lvl4pPr>
              <a:defRPr dirty="0" i="1" kern="1200" lang="en-US" smtClean="0" sz="1600">
                <a:solidFill>
                  <a:srgbClr val="8D6347"/>
                </a:solidFill>
                <a:uFillTx/>
                <a:latin typeface="+mn-lt"/>
                <a:ea typeface="+mn-ea"/>
                <a:cs typeface="+mn-cs"/>
              </a:defRPr>
            </a:lvl4pPr>
            <a:lvl5pPr>
              <a:defRPr dirty="0" i="1" kern="1200" lang="ru-RU" sz="1600">
                <a:solidFill>
                  <a:srgbClr val="8D6347"/>
                </a:solidFill>
                <a:uFillTx/>
                <a:latin typeface="+mn-lt"/>
                <a:ea typeface="+mn-ea"/>
                <a:cs typeface="+mn-cs"/>
              </a:defRPr>
            </a:lvl5pPr>
          </a:lstStyle>
          <a:p>
            <a:pPr lvl="0" rtl="0"/>
            <a:r>
              <a:rPr altLang="en-US" lang="zh-TW">
                <a:uFillTx/>
              </a:rPr>
              <a:t>按一下以編輯母片文字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比較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757392"/>
            <a:ext cx="10515600" cy="70469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內容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2299110"/>
            <a:ext cx="5220000" cy="326750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charset="0" panose="020B0604020202020204" pitchFamily="34" typeface="Arial"/>
              <a:buNone/>
              <a:defRPr i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日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69E05585-131C-4733-9444-ED6F3F739BFF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直線接點​​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554169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9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1893552"/>
            <a:ext cx="5220000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rgbClr val="9D0000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2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33806" y="1893552"/>
            <a:ext cx="5220000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rgbClr val="9D0000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內容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7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33806" y="2299110"/>
            <a:ext cx="5220000" cy="326750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charset="0" panose="020B0604020202020204" pitchFamily="34" typeface="Arial"/>
              <a:buNone/>
              <a:defRPr i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時間表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42" name="矩形 4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2554816"/>
            <a:ext cx="12192000" cy="1033272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36" l="-2613" r="-2613" t="-436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" name="直線接點​​ 4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430172" y="3058752"/>
            <a:ext cx="8868258" cy="0"/>
          </a:xfrm>
          <a:prstGeom prst="line">
            <a:avLst/>
          </a:prstGeom>
          <a:ln w="254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" name="橢圓​​ 4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728076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" name="橢圓​​ 4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41531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" name="橢圓​​ 4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4987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" name="橢圓​​ 4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14620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" name="橢圓​​ 4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68442" y="2515014"/>
            <a:ext cx="1105200" cy="11052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757392"/>
            <a:ext cx="10515600" cy="70469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日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A5FCF389-2BF8-481B-A363-DC16CC22667A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直線接點​​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554169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副標題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15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632332"/>
            <a:ext cx="10515600" cy="5263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rmAutofit/>
          </a:bodyPr>
          <a:lstStyle>
            <a:lvl1pPr algn="ctr" indent="0" marL="0">
              <a:buNone/>
              <a:defRPr i="0" sz="2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pPr rtl="0"/>
            <a:r>
              <a:rPr altLang="en-US" lang="zh-TW">
                <a:uFillTx/>
              </a:rPr>
              <a:t>按一下以編輯母片副標題樣式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129" y="4083690"/>
            <a:ext cx="1728216" cy="13364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ctr" indent="0" marL="0">
              <a:lnSpc>
                <a:spcPct val="100000"/>
              </a:lnSpc>
              <a:spcBef>
                <a:spcPts val="600"/>
              </a:spcBef>
              <a:buNone/>
              <a:defRPr dirty="0" i="0" kern="1200" lang="en-US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34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59128" y="3734003"/>
            <a:ext cx="1728216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>
            <a:normAutofit/>
          </a:bodyPr>
          <a:lstStyle>
            <a:lvl1pPr algn="ctr" indent="0" marL="0">
              <a:buNone/>
              <a:defRPr b="1" dirty="0" kern="1200" lang="en-US" sz="2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母片文字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4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67830" y="2849708"/>
            <a:ext cx="1106424" cy="31442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spcBef>
                <a:spcPts val="600"/>
              </a:spcBef>
              <a:buNone/>
              <a:defRPr b="1" dirty="0" i="0" kern="1200" lang="en-US" sz="22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年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43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67830" y="3092621"/>
            <a:ext cx="1106424" cy="31442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spcBef>
                <a:spcPts val="600"/>
              </a:spcBef>
              <a:buNone/>
              <a:defRPr b="0" dirty="0" i="0" kern="1200" lang="en-US" smtClean="0" sz="2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月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48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14008" y="2827850"/>
            <a:ext cx="1106424" cy="31442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spcBef>
                <a:spcPts val="600"/>
              </a:spcBef>
              <a:buNone/>
              <a:defRPr b="1" dirty="0" i="0" kern="1200" lang="en-US" sz="22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年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49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14008" y="3070763"/>
            <a:ext cx="1106424" cy="31442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spcBef>
                <a:spcPts val="600"/>
              </a:spcBef>
              <a:buNone/>
              <a:defRPr b="0" dirty="0" i="0" kern="1200" lang="en-US" smtClean="0" sz="2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月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50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4375" y="2849708"/>
            <a:ext cx="1106424" cy="31442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spcBef>
                <a:spcPts val="600"/>
              </a:spcBef>
              <a:buNone/>
              <a:defRPr b="1" dirty="0" i="0" kern="1200" lang="en-US" sz="22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年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51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354375" y="3092621"/>
            <a:ext cx="1106424" cy="31442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spcBef>
                <a:spcPts val="600"/>
              </a:spcBef>
              <a:buNone/>
              <a:defRPr b="0" dirty="0" i="0" kern="1200" lang="en-US" smtClean="0" sz="2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月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5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40919" y="2849708"/>
            <a:ext cx="1106424" cy="31442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spcBef>
                <a:spcPts val="600"/>
              </a:spcBef>
              <a:buNone/>
              <a:defRPr b="1" dirty="0" i="0" kern="1200" lang="en-US" sz="22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年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53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540919" y="3092621"/>
            <a:ext cx="1106424" cy="31442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spcBef>
                <a:spcPts val="600"/>
              </a:spcBef>
              <a:buNone/>
              <a:defRPr b="0" dirty="0" i="0" kern="1200" lang="en-US" smtClean="0" sz="2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月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54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727464" y="2849708"/>
            <a:ext cx="1106424" cy="31442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spcBef>
                <a:spcPts val="600"/>
              </a:spcBef>
              <a:buNone/>
              <a:defRPr b="1" dirty="0" i="0" kern="1200" lang="en-US" sz="22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年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55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727464" y="3092621"/>
            <a:ext cx="1106424" cy="31442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spcBef>
                <a:spcPts val="600"/>
              </a:spcBef>
              <a:buNone/>
              <a:defRPr b="0" dirty="0" i="0" kern="1200" lang="en-US" smtClean="0" sz="2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月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7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603105" y="4083690"/>
            <a:ext cx="1728216" cy="13364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ctr" indent="0" marL="0">
              <a:lnSpc>
                <a:spcPct val="100000"/>
              </a:lnSpc>
              <a:spcBef>
                <a:spcPts val="600"/>
              </a:spcBef>
              <a:buNone/>
              <a:defRPr dirty="0" i="0" kern="1200" lang="en-US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5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58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603104" y="3734003"/>
            <a:ext cx="1728216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>
            <a:normAutofit/>
          </a:bodyPr>
          <a:lstStyle>
            <a:lvl1pPr algn="ctr" indent="0" marL="0">
              <a:buNone/>
              <a:defRPr b="1" dirty="0" kern="1200" lang="en-US" sz="2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母片文字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9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5123" y="4083690"/>
            <a:ext cx="1728216" cy="13364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ctr" indent="0" marL="0">
              <a:lnSpc>
                <a:spcPct val="100000"/>
              </a:lnSpc>
              <a:spcBef>
                <a:spcPts val="600"/>
              </a:spcBef>
              <a:buNone/>
              <a:defRPr dirty="0" i="0" kern="1200" lang="en-US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0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045122" y="3734003"/>
            <a:ext cx="1728216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>
            <a:normAutofit/>
          </a:bodyPr>
          <a:lstStyle>
            <a:lvl1pPr algn="ctr" indent="0" marL="0">
              <a:buNone/>
              <a:defRPr b="1" dirty="0" kern="1200" lang="en-US" sz="2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母片文字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61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31117" y="4083690"/>
            <a:ext cx="1728216" cy="13364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ctr" indent="0" marL="0">
              <a:lnSpc>
                <a:spcPct val="100000"/>
              </a:lnSpc>
              <a:spcBef>
                <a:spcPts val="600"/>
              </a:spcBef>
              <a:buNone/>
              <a:defRPr dirty="0" i="0" kern="1200" lang="en-US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9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31116" y="3734003"/>
            <a:ext cx="1728216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>
            <a:normAutofit/>
          </a:bodyPr>
          <a:lstStyle>
            <a:lvl1pPr algn="ctr" indent="0" marL="0">
              <a:buNone/>
              <a:defRPr b="1" dirty="0" kern="1200" lang="en-US" sz="2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母片文字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63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17111" y="4083690"/>
            <a:ext cx="1728216" cy="13364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ctr" indent="0" marL="0">
              <a:lnSpc>
                <a:spcPct val="100000"/>
              </a:lnSpc>
              <a:spcBef>
                <a:spcPts val="600"/>
              </a:spcBef>
              <a:buNone/>
              <a:defRPr dirty="0" i="0" kern="1200" lang="en-US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4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417110" y="3734003"/>
            <a:ext cx="1728216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>
            <a:normAutofit/>
          </a:bodyPr>
          <a:lstStyle>
            <a:lvl1pPr algn="ctr" indent="0" marL="0">
              <a:buNone/>
              <a:defRPr b="1" dirty="0" kern="1200" lang="en-US" sz="2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母片文字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表格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內容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798360" y="1554169"/>
            <a:ext cx="8595281" cy="401244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charset="0" panose="020B0604020202020204" pitchFamily="34" typeface="Arial"/>
              <a:buNone/>
              <a:defRPr i="0" sz="1600">
                <a:uFillTx/>
              </a:defRPr>
            </a:lvl1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757392"/>
            <a:ext cx="10515600" cy="70469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uFillTx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日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</a:defRPr>
            </a:lvl1pPr>
          </a:lstStyle>
          <a:p>
            <a:fld id="{F9E1C5DC-9DF8-4F78-AB31-C3B2344C65D8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fld id="{F470E458-E7C2-4395-B75D-476A174CEE45}" type="slidenum">
              <a:rPr altLang="zh-TW" lang="en-US" smtClean="0">
                <a:uFillTx/>
              </a:rPr>
              <a:t>‹#›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團隊投影片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757392"/>
            <a:ext cx="10515600" cy="70469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日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4069110A-1997-4117-92E3-415712BB7143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直線接點​​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554169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12" name="矩形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10891" y="1671437"/>
            <a:ext cx="2377440" cy="2203704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36" t="-436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34149" y="4352907"/>
            <a:ext cx="3118104" cy="13364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ctr" indent="0" marL="0">
              <a:lnSpc>
                <a:spcPct val="100000"/>
              </a:lnSpc>
              <a:buNone/>
              <a:defRPr dirty="0" i="0" kern="1200" lang="en-US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34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05201" y="3734003"/>
            <a:ext cx="2376000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母片文字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3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505201" y="4116456"/>
            <a:ext cx="2376000" cy="20899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charset="0" panose="020B0604020202020204" pitchFamily="34" typeface="Arial"/>
              <a:buNone/>
              <a:defRPr b="0" dirty="0" i="0" kern="1200" lang="en-US" smtClean="0" sz="1600">
                <a:solidFill>
                  <a:schemeClr val="accent6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charset="0" panose="020B0604020202020204" pitchFamily="34" typeface="Arial"/>
              <a:buNone/>
              <a:defRPr>
                <a:uFillTx/>
              </a:defRPr>
            </a:pPr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19" name="矩形 1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892290" y="1675907"/>
            <a:ext cx="2377440" cy="2203704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36" t="-436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23" name="矩形 2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65057" y="1675155"/>
            <a:ext cx="2377440" cy="2203704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36" t="-436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5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67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36948" y="4352907"/>
            <a:ext cx="3118104" cy="13364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ctr" indent="0" marL="0">
              <a:lnSpc>
                <a:spcPct val="100000"/>
              </a:lnSpc>
              <a:buNone/>
              <a:defRPr dirty="0" i="0" kern="1200" lang="en-US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6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69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08000" y="4116456"/>
            <a:ext cx="2376000" cy="20899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charset="0" panose="020B0604020202020204" pitchFamily="34" typeface="Arial"/>
              <a:buNone/>
              <a:defRPr b="0" dirty="0" i="0" kern="1200" lang="en-US" smtClean="0" sz="1600">
                <a:solidFill>
                  <a:schemeClr val="accent6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charset="0" panose="020B0604020202020204" pitchFamily="34" typeface="Arial"/>
              <a:buNone/>
              <a:defRPr>
                <a:uFillTx/>
              </a:defRPr>
            </a:pPr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0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83668" y="4352907"/>
            <a:ext cx="3118104" cy="13364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algn="ctr" indent="0" marL="0">
              <a:lnSpc>
                <a:spcPct val="100000"/>
              </a:lnSpc>
              <a:buNone/>
              <a:defRPr dirty="0" i="0" kern="1200" lang="en-US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54720" y="4116456"/>
            <a:ext cx="2376000" cy="20899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defTabSz="914400" eaLnBrk="1" fontAlgn="auto" hangingPunct="1" indent="0" latinLnBrk="0" marL="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charset="0" panose="020B0604020202020204" pitchFamily="34" typeface="Arial"/>
              <a:buNone/>
              <a:defRPr b="0" dirty="0" i="0" kern="1200" lang="en-US" smtClean="0" sz="1600">
                <a:solidFill>
                  <a:schemeClr val="accent6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algn="ctr" defTabSz="914400" eaLnBrk="1" fontAlgn="auto" hangingPunct="1" indent="0" latinLnBrk="0" lvl="0" marL="0" marR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charset="0" panose="020B0604020202020204" pitchFamily="34" typeface="Arial"/>
              <a:buNone/>
              <a:defRPr>
                <a:uFillTx/>
              </a:defRPr>
            </a:pPr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9" name="圖片預留位置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3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60345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0" name="圖片預留位置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4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3795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圖片預留位置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5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28766" y="2023009"/>
            <a:ext cx="1461600" cy="14616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2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8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08000" y="3734003"/>
            <a:ext cx="2376000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母片文字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71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54720" y="3734003"/>
            <a:ext cx="2376000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ctr" indent="0" marL="0"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母片文字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1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大團隊投影片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757392"/>
            <a:ext cx="10515600" cy="70469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日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8A70B101-FA86-4A8E-B502-FD6B66A029A9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直線接點​​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554169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副標題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15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632332"/>
            <a:ext cx="10515600" cy="5263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rmAutofit/>
          </a:bodyPr>
          <a:lstStyle>
            <a:lvl1pPr algn="ctr" indent="0" marL="0">
              <a:buNone/>
              <a:defRPr i="0" sz="2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pPr rtl="0"/>
            <a:r>
              <a:rPr altLang="en-US" lang="zh-TW">
                <a:uFillTx/>
              </a:rPr>
              <a:t>按一下以編輯母片副標題樣式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44" name="矩形 4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82879" y="2237042"/>
            <a:ext cx="1600200" cy="1490472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36" t="-436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4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2288" y="2506566"/>
            <a:ext cx="1993392" cy="69296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lnSpc>
                <a:spcPct val="85000"/>
              </a:lnSpc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2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66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2288" y="3164364"/>
            <a:ext cx="1993392" cy="5613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lnSpc>
                <a:spcPct val="100000"/>
              </a:lnSpc>
              <a:buNone/>
              <a:defRPr b="0" dirty="0" i="0" kern="1200" lang="en-US" smtClean="0" sz="1600">
                <a:solidFill>
                  <a:schemeClr val="accent6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53" name="矩形 5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82879" y="3984186"/>
            <a:ext cx="1600200" cy="1490472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36" t="-436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4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67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2288" y="4253710"/>
            <a:ext cx="1993392" cy="69296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lnSpc>
                <a:spcPct val="85000"/>
              </a:lnSpc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6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69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282288" y="4911508"/>
            <a:ext cx="1993392" cy="5613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lnSpc>
                <a:spcPct val="100000"/>
              </a:lnSpc>
              <a:buNone/>
              <a:defRPr b="0" dirty="0" i="0" kern="1200" lang="en-US" smtClean="0" sz="1600">
                <a:solidFill>
                  <a:schemeClr val="accent6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57" name="矩形 5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54565" y="2237042"/>
            <a:ext cx="1600200" cy="1490472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36" t="-436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8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0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853974" y="2506566"/>
            <a:ext cx="1993392" cy="69296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lnSpc>
                <a:spcPct val="85000"/>
              </a:lnSpc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0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853974" y="3164364"/>
            <a:ext cx="1993392" cy="5613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lnSpc>
                <a:spcPct val="100000"/>
              </a:lnSpc>
              <a:buNone/>
              <a:defRPr b="0" dirty="0" i="0" kern="1200" lang="en-US" smtClean="0" sz="1600">
                <a:solidFill>
                  <a:schemeClr val="accent6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61" name="矩形 6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354565" y="3984186"/>
            <a:ext cx="1600200" cy="1490472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36" t="-436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2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3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853974" y="4253710"/>
            <a:ext cx="1993392" cy="69296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lnSpc>
                <a:spcPct val="85000"/>
              </a:lnSpc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4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5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853974" y="4911508"/>
            <a:ext cx="1993392" cy="5613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lnSpc>
                <a:spcPct val="100000"/>
              </a:lnSpc>
              <a:buNone/>
              <a:defRPr b="0" dirty="0" i="0" kern="1200" lang="en-US" smtClean="0" sz="1600">
                <a:solidFill>
                  <a:schemeClr val="accent6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65" name="矩形 6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46020" y="2237042"/>
            <a:ext cx="1600200" cy="1490472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36" t="-436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6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6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45429" y="2506566"/>
            <a:ext cx="1993392" cy="69296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lnSpc>
                <a:spcPct val="85000"/>
              </a:lnSpc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8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8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45429" y="3164364"/>
            <a:ext cx="1993392" cy="5613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lnSpc>
                <a:spcPct val="100000"/>
              </a:lnSpc>
              <a:buNone/>
              <a:defRPr b="0" dirty="0" i="0" kern="1200" lang="en-US" smtClean="0" sz="1600">
                <a:solidFill>
                  <a:schemeClr val="accent6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69" name="矩形 6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946020" y="3984186"/>
            <a:ext cx="1600200" cy="1490472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36" t="-436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0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9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45429" y="4253710"/>
            <a:ext cx="1993392" cy="69296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lnSpc>
                <a:spcPct val="85000"/>
              </a:lnSpc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2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81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45429" y="4911508"/>
            <a:ext cx="1993392" cy="56136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lnSpc>
                <a:spcPct val="100000"/>
              </a:lnSpc>
              <a:buNone/>
              <a:defRPr b="0" dirty="0" i="0" kern="1200" lang="en-US" smtClean="0" sz="1600">
                <a:solidFill>
                  <a:schemeClr val="accent6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3" name="圖片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82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3109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1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5" name="圖片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83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96007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1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8" name="圖片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84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82550" y="2403213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1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9" name="圖片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85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85448" y="4150357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1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0" name="圖片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8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86273" y="2398030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1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1" name="圖片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87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589171" y="4145174"/>
            <a:ext cx="1098000" cy="10980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8D6347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1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標題及內容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餐廳桌子" id="7" name="矩形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2192000" cy="6858000"/>
          </a:xfrm>
          <a:prstGeom prst="rect">
            <a:avLst/>
          </a:prstGeom>
          <a:blipFill>
            <a:blip r:embed="rId1"/>
            <a:stretch>
              <a:fillRect l="-22" r="-22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solidFill>
                <a:srgbClr val="FFFFFF"/>
              </a:solidFill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8" name="矩形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270126" y="0"/>
            <a:ext cx="6611112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您的標誌" id="9" name="圖片預留位置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4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272882" y="1906445"/>
            <a:ext cx="1646237" cy="1149350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lIns="46800" rIns="46800" rtlCol="0" wrap="square">
            <a:noAutofit/>
          </a:bodyPr>
          <a:lstStyle>
            <a:lvl1pPr algn="ctr" indent="0" marL="0">
              <a:lnSpc>
                <a:spcPct val="100000"/>
              </a:lnSpc>
              <a:buNone/>
              <a:defRPr sz="400">
                <a:solidFill>
                  <a:srgbClr val="8D6347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日期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solidFill>
                  <a:schemeClr val="accent5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9AFD871F-7C9F-43D7-9D70-106764A4A8A9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頁尾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solidFill>
                  <a:schemeClr val="accent5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投影片編號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直線接點​​ 1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989576" y="4324201"/>
            <a:ext cx="2212848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副標題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15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29264" y="4361886"/>
            <a:ext cx="5133473" cy="5263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rmAutofit/>
          </a:bodyPr>
          <a:lstStyle>
            <a:lvl1pPr algn="ctr" indent="0" marL="0">
              <a:buNone/>
              <a:defRPr i="0" sz="2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pPr rtl="0"/>
            <a:r>
              <a:rPr altLang="en-US" lang="zh-TW">
                <a:uFillTx/>
              </a:rPr>
              <a:t>母片副標題樣式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09792" y="3173689"/>
            <a:ext cx="4772417" cy="1102291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>
            <a:normAutofit/>
          </a:bodyPr>
          <a:lstStyle>
            <a:lvl1pPr algn="ctr">
              <a:defRPr sz="36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 編輯標題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圓形圖圖表投影片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757392"/>
            <a:ext cx="10515600" cy="70469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日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01CFB809-CC24-46D1-BD8B-7900EB1B5F21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直線接點​​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554169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副標題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15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632332"/>
            <a:ext cx="10515600" cy="5263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rmAutofit/>
          </a:bodyPr>
          <a:lstStyle>
            <a:lvl1pPr algn="ctr" indent="0" marL="0">
              <a:buNone/>
              <a:defRPr i="0" sz="2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pPr rtl="0"/>
            <a:r>
              <a:rPr altLang="en-US" lang="zh-TW">
                <a:uFillTx/>
              </a:rPr>
              <a:t>按一下以編輯母片副標題樣式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59" name="矩形 5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174492" y="2141776"/>
            <a:ext cx="5843016" cy="4242816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36" t="-436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3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34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5712" y="2508631"/>
            <a:ext cx="2642616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 rtl="0">
              <a:lnSpc>
                <a:spcPct val="85000"/>
              </a:lnSpc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zh-TW" dirty="0" lang="en-US">
                <a:uFillTx/>
              </a:rPr>
              <a:t>NT$2,000,000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4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66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5712" y="2938041"/>
            <a:ext cx="2642616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buNone/>
              <a:defRPr b="0" dirty="0" i="0" kern="1200" lang="en-US" smtClean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6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83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5712" y="3640411"/>
            <a:ext cx="2642616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 rtl="0">
              <a:lnSpc>
                <a:spcPct val="85000"/>
              </a:lnSpc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zh-TW" dirty="0" lang="en-US">
                <a:uFillTx/>
              </a:rPr>
              <a:t>NT$2,000,000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7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86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5712" y="4069821"/>
            <a:ext cx="2642616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buNone/>
              <a:defRPr b="0" dirty="0" i="0" kern="1200" lang="en-US" smtClean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2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87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8114" y="2508631"/>
            <a:ext cx="2642616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 rtl="0">
              <a:lnSpc>
                <a:spcPct val="85000"/>
              </a:lnSpc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zh-TW" dirty="0" lang="en-US">
                <a:uFillTx/>
              </a:rPr>
              <a:t>NT$1,500,000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3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88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8114" y="2938041"/>
            <a:ext cx="2642616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>
              <a:buNone/>
              <a:defRPr b="0" dirty="0" i="0" kern="1200" lang="en-US" smtClean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4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89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8114" y="3640411"/>
            <a:ext cx="2642616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 rtl="0">
              <a:lnSpc>
                <a:spcPct val="85000"/>
              </a:lnSpc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zh-TW" dirty="0" lang="en-US">
                <a:uFillTx/>
              </a:rPr>
              <a:t>NT$2,500,000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5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90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8114" y="4069821"/>
            <a:ext cx="2642616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>
              <a:buNone/>
              <a:defRPr b="0" dirty="0" i="0" kern="1200" lang="en-US" smtClean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6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91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8114" y="4772191"/>
            <a:ext cx="2642616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 rtl="0">
              <a:lnSpc>
                <a:spcPct val="85000"/>
              </a:lnSpc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zh-TW" dirty="0" lang="en-US">
                <a:uFillTx/>
              </a:rPr>
              <a:t>NT$3,200,000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7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9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8114" y="5201601"/>
            <a:ext cx="2642616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>
              <a:buNone/>
              <a:defRPr b="0" dirty="0" i="0" kern="1200" lang="en-US" smtClean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8" name="直線接點​​ 8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39117" y="2913559"/>
            <a:ext cx="406908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9" name="直線接點​​ 8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0025" y="4043588"/>
            <a:ext cx="406908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0" name="直線接點​​ 89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14351" y="2913559"/>
            <a:ext cx="406908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1" name="直線接點​​ 9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15259" y="4043588"/>
            <a:ext cx="406908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2" name="直線接點​​ 91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14351" y="5180251"/>
            <a:ext cx="406908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基金圖表" id="93" name="圖表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82" sz="quarter" type="char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75713" y="2496385"/>
            <a:ext cx="4640574" cy="348126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2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按一下圖示以新增圖表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圖片與標題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桌子上的玻璃杯、杯子與盤子" id="12" name="矩形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1133856"/>
            <a:ext cx="5998464" cy="4590288"/>
          </a:xfrm>
          <a:prstGeom prst="rect">
            <a:avLst/>
          </a:prstGeom>
          <a:blipFill>
            <a:blip r:embed="rId1"/>
            <a:srcRect/>
            <a:stretch>
              <a:fillRect l="-11" r="-11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遮罩" id="11" name="矩形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16631" y="1030515"/>
            <a:ext cx="5292000" cy="88531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rtlCol="0">
            <a:normAutofit/>
          </a:bodyPr>
          <a:lstStyle>
            <a:lvl1pPr>
              <a:defRPr sz="36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按一下以編輯標題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內容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85361" y="2114730"/>
            <a:ext cx="5533990" cy="299792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-228600"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charset="0" panose="020B0604020202020204" pitchFamily="34" typeface="Arial"/>
              <a:buChar char="•"/>
              <a:defRPr i="0" sz="21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-342900" marL="3447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Font charset="0" panose="020B0604020202020204" pitchFamily="34" typeface="Arial"/>
              <a:buChar char="•"/>
              <a:defRPr i="1" sz="2100">
                <a:uFillTx/>
              </a:defRPr>
            </a:lvl2pPr>
            <a:lvl3pPr marL="230400">
              <a:lnSpc>
                <a:spcPct val="100000"/>
              </a:lnSpc>
              <a:spcBef>
                <a:spcPts val="600"/>
              </a:spcBef>
              <a:defRPr i="1" sz="2100">
                <a:uFillTx/>
              </a:defRPr>
            </a:lvl3pPr>
            <a:lvl4pPr marL="230400">
              <a:lnSpc>
                <a:spcPct val="100000"/>
              </a:lnSpc>
              <a:spcBef>
                <a:spcPts val="600"/>
              </a:spcBef>
              <a:defRPr i="1" sz="2100">
                <a:uFillTx/>
              </a:defRPr>
            </a:lvl4pPr>
            <a:lvl5pPr marL="230400">
              <a:lnSpc>
                <a:spcPct val="100000"/>
              </a:lnSpc>
              <a:spcBef>
                <a:spcPts val="600"/>
              </a:spcBef>
              <a:defRPr i="1" sz="21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橢圓​​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直線接點​​ 1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337997" y="1979045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5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感謝投影片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桌子上的眼鏡" id="16" name="矩形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758952"/>
            <a:ext cx="6190488" cy="6099048"/>
          </a:xfrm>
          <a:prstGeom prst="rect">
            <a:avLst/>
          </a:prstGeom>
          <a:blipFill>
            <a:blip r:embed="rId1"/>
            <a:srcRect/>
            <a:stretch>
              <a:fillRect l="-31" r="-31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遮罩" id="15" name="矩形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51740" y="286747"/>
            <a:ext cx="41148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感謝標題版面配置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70540" y="884136"/>
            <a:ext cx="4896000" cy="89411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>
              <a:defRPr b="1" sz="55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感謝您！</a:t>
            </a:r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直線接點​​ 1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65392" y="1729437"/>
            <a:ext cx="4718304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您的標誌" id="19" name="圖片預留位置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5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709655" y="2449546"/>
            <a:ext cx="1646237" cy="1149350"/>
          </a:xfr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lIns="46800" rIns="46800" rtlCol="0" wrap="square">
            <a:noAutofit/>
          </a:bodyPr>
          <a:lstStyle>
            <a:lvl1pPr algn="ctr" indent="0" marL="0">
              <a:lnSpc>
                <a:spcPct val="100000"/>
              </a:lnSpc>
              <a:buNone/>
              <a:defRPr sz="400">
                <a:solidFill>
                  <a:srgbClr val="8D6347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文字預留位置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16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70540" y="3781118"/>
            <a:ext cx="4896000" cy="66476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>
              <a:buNone/>
              <a:defRPr b="1" sz="4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演講者姓名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文字預留位置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17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70540" y="4362699"/>
            <a:ext cx="4896000" cy="26540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>
              <a:buNone/>
              <a:defRPr b="0" i="0" sz="18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電子郵件：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文字預留位置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18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90488" y="4628102"/>
            <a:ext cx="5276052" cy="373961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>
              <a:buNone/>
              <a:defRPr b="0" i="0" sz="3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zh-TW" lang="en-US">
                <a:uFillTx/>
              </a:rPr>
              <a:t>speakeremail@website.com</a:t>
            </a:r>
            <a:endParaRPr altLang="zh-TW" dirty="0" lang="en-US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文字預留位置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19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70540" y="5040876"/>
            <a:ext cx="4896000" cy="252891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>
              <a:buNone/>
              <a:defRPr b="0" i="0" sz="18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電話：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文字預留位置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20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70540" y="5293767"/>
            <a:ext cx="4896000" cy="566921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>
              <a:buNone/>
              <a:defRPr b="0" i="0" sz="3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zh-TW" lang="en-US">
                <a:uFillTx/>
              </a:rPr>
              <a:t>+7 888 999-000-11</a:t>
            </a:r>
            <a:endParaRPr altLang="zh-TW" dirty="0" lang="en-US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只有標題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矩形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2192000" cy="4169664"/>
          </a:xfrm>
          <a:prstGeom prst="rect">
            <a:avLst/>
          </a:prstGeom>
          <a:blipFill>
            <a:blip r:embed="rId1"/>
            <a:srcRect/>
            <a:stretch>
              <a:fillRect b="-27" t="-27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遮罩" id="6" name="矩形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4326233"/>
            <a:ext cx="10515600" cy="80956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 algn="ctr"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日期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solidFill>
                  <a:srgbClr val="FFFFFF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CC8B01E2-2689-471D-BBD7-4A829C35CC26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頁尾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solidFill>
                  <a:srgbClr val="FFFFFF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投影片編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橢圓​​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直線接點​​ 13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5090155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報價投影片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757392"/>
            <a:ext cx="10515600" cy="70469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日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1C526D46-2A27-459B-9B8D-73E5A2F110F4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51740" y="286747"/>
            <a:ext cx="41148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直線接點​​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554169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24" name="矩形 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8640" y="1733508"/>
            <a:ext cx="1874520" cy="1746504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13" t="-413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4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06157" y="2871468"/>
            <a:ext cx="2560383" cy="33045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>
              <a:lnSpc>
                <a:spcPct val="85000"/>
              </a:lnSpc>
              <a:buNone/>
              <a:defRPr b="1" dirty="0" kern="1200" lang="en-US" sz="2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66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95166" y="2025155"/>
            <a:ext cx="9071374" cy="87735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lnSpc>
                <a:spcPct val="100000"/>
              </a:lnSpc>
              <a:buNone/>
              <a:defRPr b="0" dirty="0" i="1" kern="1200" lang="en-US" smtClean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按一下以編輯母片文字樣式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67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06157" y="3152107"/>
            <a:ext cx="2560383" cy="33045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>
              <a:lnSpc>
                <a:spcPct val="85000"/>
              </a:lnSpc>
              <a:buNone/>
              <a:defRPr b="0" dirty="0" i="1" kern="1200" lang="en-US" sz="1600">
                <a:solidFill>
                  <a:schemeClr val="accent6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8" name="直線接點​​ 37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602224" y="3383046"/>
            <a:ext cx="987552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39" name="矩形 3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48640" y="3681508"/>
            <a:ext cx="1874520" cy="1746504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13" t="-413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0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68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06157" y="4819468"/>
            <a:ext cx="2560383" cy="33045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>
              <a:lnSpc>
                <a:spcPct val="85000"/>
              </a:lnSpc>
              <a:buNone/>
              <a:defRPr b="1" dirty="0" kern="1200" lang="en-US" sz="2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70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95166" y="3973155"/>
            <a:ext cx="9071374" cy="87735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lnSpc>
                <a:spcPct val="100000"/>
              </a:lnSpc>
              <a:buNone/>
              <a:defRPr b="0" dirty="0" i="1" kern="1200" lang="en-US" smtClean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按一下以編輯母片文字樣式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3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1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906157" y="5100107"/>
            <a:ext cx="2560383" cy="33045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r" indent="0" marL="0">
              <a:lnSpc>
                <a:spcPct val="85000"/>
              </a:lnSpc>
              <a:buNone/>
              <a:defRPr b="0" dirty="0" i="1" kern="1200" lang="en-US" sz="1600">
                <a:solidFill>
                  <a:schemeClr val="accent6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" name="圖片預留位置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5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4" y="2021109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12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6" name="圖片預留位置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4204" y="3973503"/>
            <a:ext cx="1162800" cy="1162800"/>
          </a:xfrm>
          <a:prstGeom prst="ellipse">
            <a:avLst/>
          </a:prstGeom>
          <a:ln w="12700">
            <a:solidFill>
              <a:srgbClr val="8D6347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12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兩個文字內容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757392"/>
            <a:ext cx="10515600" cy="70469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日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ADCB8882-8679-4A24-B5FF-3172F3D0EF52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直線接點​​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554169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副標題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15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632332"/>
            <a:ext cx="10515600" cy="5263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rmAutofit/>
          </a:bodyPr>
          <a:lstStyle>
            <a:lvl1pPr algn="ctr" indent="0" marL="0">
              <a:buNone/>
              <a:defRPr i="0" sz="2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pPr rtl="0"/>
            <a:r>
              <a:rPr altLang="en-US" lang="zh-TW">
                <a:uFillTx/>
              </a:rPr>
              <a:t>按一下以編輯母片副標題樣式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90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521618"/>
            <a:ext cx="4891812" cy="2927341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algn="l" indent="0" marL="0">
              <a:lnSpc>
                <a:spcPct val="100000"/>
              </a:lnSpc>
              <a:buNone/>
              <a:defRPr b="0" dirty="0" i="0" kern="1200" lang="en-US" smtClean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文字預留位置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9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74728" y="2514760"/>
            <a:ext cx="4891812" cy="293419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>
              <a:lnSpc>
                <a:spcPct val="100000"/>
              </a:lnSpc>
              <a:buClr>
                <a:srgbClr val="9D0000"/>
              </a:buClr>
              <a:defRPr i="0" sz="16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marL="396000">
              <a:lnSpc>
                <a:spcPct val="100000"/>
              </a:lnSpc>
              <a:buClr>
                <a:srgbClr val="9D0000"/>
              </a:buClr>
              <a:defRPr i="0" sz="16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2pPr>
            <a:lvl3pPr marL="561600">
              <a:lnSpc>
                <a:spcPct val="100000"/>
              </a:lnSpc>
              <a:buClr>
                <a:srgbClr val="9D0000"/>
              </a:buClr>
              <a:defRPr i="0" sz="16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3pPr>
            <a:lvl4pPr marL="727200">
              <a:lnSpc>
                <a:spcPct val="100000"/>
              </a:lnSpc>
              <a:buClr>
                <a:srgbClr val="9D0000"/>
              </a:buClr>
              <a:defRPr i="0" sz="16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4pPr>
            <a:lvl5pPr marL="892800">
              <a:lnSpc>
                <a:spcPct val="100000"/>
              </a:lnSpc>
              <a:buClr>
                <a:srgbClr val="9D0000"/>
              </a:buClr>
              <a:defRPr i="0" sz="16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5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  <a:p>
            <a:pPr lvl="1" rtl="0"/>
            <a:r>
              <a:rPr altLang="en-US" lang="zh-TW">
                <a:uFillTx/>
              </a:rPr>
              <a:t>第二層</a:t>
            </a:r>
          </a:p>
          <a:p>
            <a:pPr lvl="2" rtl="0"/>
            <a:r>
              <a:rPr altLang="en-US" lang="zh-TW">
                <a:uFillTx/>
              </a:rPr>
              <a:t>第三層</a:t>
            </a:r>
          </a:p>
          <a:p>
            <a:pPr lvl="3" rtl="0"/>
            <a:r>
              <a:rPr altLang="en-US" lang="zh-TW">
                <a:uFillTx/>
              </a:rPr>
              <a:t>第四層</a:t>
            </a:r>
          </a:p>
          <a:p>
            <a:pPr lvl="4" rtl="0"/>
            <a:r>
              <a:rPr altLang="en-US" lang="zh-TW">
                <a:uFillTx/>
              </a:rPr>
              <a:t>第五層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電話範本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17" name="矩形 1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534412" y="1091422"/>
            <a:ext cx="7123176" cy="5175504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l="-1258" r="-1258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r>
              <a:rPr altLang="en-US" lang="zh-TW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t>  </a:t>
            </a:r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橢圓​​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88224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橢圓​​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10839" y="1939633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757392"/>
            <a:ext cx="10515600" cy="70469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日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3E6AA246-3287-4BD2-91A2-B534FC221F2C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直線接點​​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554169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8" name="矩形 1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32019" y="2618478"/>
            <a:ext cx="2734056" cy="2286000"/>
          </a:xfrm>
          <a:prstGeom prst="rect">
            <a:avLst/>
          </a:prstGeom>
          <a:blipFill dpi="0" rotWithShape="1">
            <a:blip r:embed="rId2"/>
            <a:srcRect/>
            <a:stretch>
              <a:fillRect b="-67" t="-67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桌子上的披薩" id="19" name="圖片預留位置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0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58143" y="2760210"/>
            <a:ext cx="2514600" cy="2002536"/>
          </a:xfrm>
          <a:noFill/>
          <a:ln w="25400">
            <a:solidFill>
              <a:srgbClr val="8D6347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矩形 2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501332" y="1932678"/>
            <a:ext cx="2286000" cy="3657600"/>
          </a:xfrm>
          <a:prstGeom prst="rect">
            <a:avLst/>
          </a:prstGeom>
          <a:blipFill dpi="0" rotWithShape="1">
            <a:blip r:embed="rId3"/>
            <a:srcRect/>
            <a:stretch>
              <a:fillRect b="-67" t="-67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3" name="圖片預留位置 1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1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59694" y="2126913"/>
            <a:ext cx="1958400" cy="3096000"/>
          </a:xfrm>
          <a:noFill/>
          <a:ln w="25400">
            <a:solidFill>
              <a:srgbClr val="8D6347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rmAutofit/>
          </a:bodyPr>
          <a:lstStyle>
            <a:lvl1pPr algn="ctr" indent="0" marL="0">
              <a:buNone/>
              <a:defRPr sz="1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70400" y="3048217"/>
            <a:ext cx="2385242" cy="171261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rtlCol="0" tIns="0">
            <a:normAutofit/>
          </a:bodyPr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dirty="0" i="0" kern="1200" lang="en-US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34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70400" y="2703461"/>
            <a:ext cx="2385242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rmAutofit/>
          </a:bodyPr>
          <a:lstStyle>
            <a:lvl1pPr indent="0" marL="0"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母片文字樣式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8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5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083451" y="3048217"/>
            <a:ext cx="2451052" cy="171261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t" anchorCtr="0" rtlCol="0" tIns="0">
            <a:normAutofit/>
          </a:bodyPr>
          <a:lstStyle>
            <a:lvl1pPr indent="0" marL="0">
              <a:lnSpc>
                <a:spcPct val="100000"/>
              </a:lnSpc>
              <a:spcBef>
                <a:spcPts val="0"/>
              </a:spcBef>
              <a:buNone/>
              <a:defRPr dirty="0" i="0" kern="1200" lang="en-US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1" name="文字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37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083450" y="2703461"/>
            <a:ext cx="2451053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rmAutofit/>
          </a:bodyPr>
          <a:lstStyle>
            <a:lvl1pPr indent="0" marL="0">
              <a:buNone/>
              <a:defRPr b="1" dirty="0" kern="1200" lang="en-US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indent="0" marL="457200">
              <a:buNone/>
              <a:defRPr sz="1400">
                <a:uFillTx/>
              </a:defRPr>
            </a:lvl2pPr>
            <a:lvl3pPr indent="0" marL="914400">
              <a:buNone/>
              <a:defRPr sz="1200">
                <a:uFillTx/>
              </a:defRPr>
            </a:lvl3pPr>
            <a:lvl4pPr indent="0" marL="1371600">
              <a:buNone/>
              <a:defRPr sz="1000">
                <a:uFillTx/>
              </a:defRPr>
            </a:lvl4pPr>
            <a:lvl5pPr indent="0" marL="1828800">
              <a:buNone/>
              <a:defRPr sz="1000">
                <a:uFillTx/>
              </a:defRPr>
            </a:lvl5pPr>
            <a:lvl6pPr indent="0" marL="2286000">
              <a:buNone/>
              <a:defRPr sz="1000">
                <a:uFillTx/>
              </a:defRPr>
            </a:lvl6pPr>
            <a:lvl7pPr indent="0" marL="2743200">
              <a:buNone/>
              <a:defRPr sz="1000">
                <a:uFillTx/>
              </a:defRPr>
            </a:lvl7pPr>
            <a:lvl8pPr indent="0" marL="3200400">
              <a:buNone/>
              <a:defRPr sz="1000">
                <a:uFillTx/>
              </a:defRPr>
            </a:lvl8pPr>
            <a:lvl9pPr indent="0" marL="3657600">
              <a:buNone/>
              <a:defRPr sz="1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母片文字樣式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3" name="圖片預留位置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5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7624" y="1999033"/>
            <a:ext cx="504000" cy="504000"/>
          </a:xfrm>
          <a:prstGeom prst="ellipse">
            <a:avLst/>
          </a:prstGeom>
          <a:noFill/>
          <a:ln w="12700"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圖片預留位置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75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70239" y="1999033"/>
            <a:ext cx="504000" cy="504000"/>
          </a:xfrm>
          <a:prstGeom prst="ellipse">
            <a:avLst/>
          </a:prstGeom>
          <a:ln w="12700">
            <a:noFill/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2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空白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日期預留位置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EF67D870-AFA7-4ADC-805F-CBAE7280102E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頁尾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投影片編號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節標題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圖片 1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/>
          </p:cNvPicPr>
          <p:nvPr userDrawn="1"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1"/>
          <a:srcRect r="6732" t="17667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981201" y="-8668"/>
            <a:ext cx="10358339" cy="6858000"/>
          </a:xfrm>
          <a:prstGeom prst="rect">
            <a:avLst/>
          </a:prstGeo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遮罩" id="7" name="矩形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9340" y="-8668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850" y="928041"/>
            <a:ext cx="4251138" cy="1355251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rtlCol="0">
            <a:normAutofit/>
          </a:bodyPr>
          <a:lstStyle>
            <a:lvl1pPr>
              <a:defRPr sz="36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dirty="0" lang="zh-TW">
                <a:uFillTx/>
              </a:rPr>
              <a:t>按一下以編輯母片標題樣式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文字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1850" y="2417946"/>
            <a:ext cx="4251138" cy="307857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i="0" sz="21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日期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78E0B0EB-68AF-4105-8EBA-FAF1A4BAA322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頁尾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solidFill>
                  <a:schemeClr val="accent5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投影片編號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solidFill>
                  <a:srgbClr val="FFFFFF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橢圓​​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直線接點​​ 10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135" y="2330475"/>
            <a:ext cx="356616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5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含標題的內容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喝著咖啡的年輕男性" id="9" name="矩形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6711696" cy="5925312"/>
          </a:xfrm>
          <a:prstGeom prst="rect">
            <a:avLst/>
          </a:prstGeom>
          <a:blipFill>
            <a:blip r:embed="rId1"/>
            <a:srcRect/>
            <a:stretch>
              <a:fillRect l="-32" r="-32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遮罩" id="8" name="矩形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3197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174540" y="830880"/>
            <a:ext cx="5292000" cy="16002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rtlCol="0">
            <a:normAutofit/>
          </a:bodyPr>
          <a:lstStyle>
            <a:lvl1pPr>
              <a:defRPr sz="36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內容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932550" y="2600951"/>
            <a:ext cx="5533990" cy="299792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defRPr i="0" sz="21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1800">
              <a:lnSpc>
                <a:spcPct val="100000"/>
              </a:lnSpc>
              <a:spcBef>
                <a:spcPts val="600"/>
              </a:spcBef>
              <a:buNone/>
              <a:defRPr i="1" sz="2100">
                <a:uFillTx/>
              </a:defRPr>
            </a:lvl2pPr>
            <a:lvl3pPr marL="230400">
              <a:lnSpc>
                <a:spcPct val="100000"/>
              </a:lnSpc>
              <a:spcBef>
                <a:spcPts val="600"/>
              </a:spcBef>
              <a:defRPr i="1" sz="2100">
                <a:uFillTx/>
              </a:defRPr>
            </a:lvl3pPr>
            <a:lvl4pPr marL="230400">
              <a:lnSpc>
                <a:spcPct val="100000"/>
              </a:lnSpc>
              <a:spcBef>
                <a:spcPts val="600"/>
              </a:spcBef>
              <a:defRPr i="1" sz="2100">
                <a:uFillTx/>
              </a:defRPr>
            </a:lvl4pPr>
            <a:lvl5pPr marL="230400">
              <a:lnSpc>
                <a:spcPct val="100000"/>
              </a:lnSpc>
              <a:spcBef>
                <a:spcPts val="600"/>
              </a:spcBef>
              <a:defRPr i="1" sz="21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51740" y="286747"/>
            <a:ext cx="4114800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橢圓​​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3" name="直線接點​​ 12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07371" y="2494294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5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含標題的圖片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拿著手機且面帶微笑的年輕女性" id="10" name="矩形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73112" y="493776"/>
            <a:ext cx="4818888" cy="6364224"/>
          </a:xfrm>
          <a:prstGeom prst="rect">
            <a:avLst/>
          </a:prstGeom>
          <a:blipFill>
            <a:blip r:embed="rId1"/>
            <a:srcRect/>
            <a:stretch>
              <a:fillRect l="-20" r="-20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遮罩" id="8" name="矩形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7" name="標題 2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07362" y="800100"/>
            <a:ext cx="5386748" cy="122371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日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5D57B692-53E9-453E-B7DF-4C64FF086D0E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solidFill>
                  <a:srgbClr val="FFFFFF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5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1" name="橢圓​​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FFFFFF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直線接點​​ 13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20765" y="2093311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內容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84282" y="2212179"/>
            <a:ext cx="5533990" cy="299792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marL="2304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defRPr i="0" sz="21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1800">
              <a:lnSpc>
                <a:spcPct val="100000"/>
              </a:lnSpc>
              <a:spcBef>
                <a:spcPts val="600"/>
              </a:spcBef>
              <a:buClr>
                <a:srgbClr val="9D0000"/>
              </a:buClr>
              <a:buNone/>
              <a:defRPr i="0" sz="21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2pPr>
            <a:lvl3pPr marL="230400">
              <a:lnSpc>
                <a:spcPct val="100000"/>
              </a:lnSpc>
              <a:spcBef>
                <a:spcPts val="600"/>
              </a:spcBef>
              <a:defRPr i="1" sz="2100">
                <a:uFillTx/>
              </a:defRPr>
            </a:lvl3pPr>
            <a:lvl4pPr marL="230400">
              <a:lnSpc>
                <a:spcPct val="100000"/>
              </a:lnSpc>
              <a:spcBef>
                <a:spcPts val="600"/>
              </a:spcBef>
              <a:defRPr i="1" sz="2100">
                <a:uFillTx/>
              </a:defRPr>
            </a:lvl4pPr>
            <a:lvl5pPr marL="230400">
              <a:lnSpc>
                <a:spcPct val="100000"/>
              </a:lnSpc>
              <a:spcBef>
                <a:spcPts val="600"/>
              </a:spcBef>
              <a:defRPr i="1" sz="21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  <a:p>
            <a:pPr lvl="1" rtl="0"/>
            <a:r>
              <a:rPr altLang="en-US" lang="zh-TW">
                <a:uFillTx/>
              </a:rPr>
              <a:t>第二層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標題及文字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11" name="矩形 1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05330" y="1629955"/>
            <a:ext cx="1124712" cy="1124712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l="-2247" r="-2247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13" name="矩形 1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205330" y="3958942"/>
            <a:ext cx="1124712" cy="1124712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l="-2247" r="-2247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620867"/>
            <a:ext cx="10515600" cy="85634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日期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2682F78B-88B1-439C-8BA3-1FCC6AEF462A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頁尾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投影片編號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7" name="矩形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95325" y="1629955"/>
            <a:ext cx="1124712" cy="1124712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l="-2247" r="-2247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9" name="矩形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95325" y="3964689"/>
            <a:ext cx="1124712" cy="1124712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l="-2247" r="-2247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玻璃圖示" id="16" name="圖片預留位置 8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4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09659" y="1919815"/>
            <a:ext cx="504000" cy="504000"/>
          </a:xfrm>
          <a:prstGeom prst="ellipse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橢圓​​ 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50259" y="1860415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玻璃圖示" id="23" name="圖片預留位置 8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5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09659" y="4259099"/>
            <a:ext cx="504000" cy="504000"/>
          </a:xfrm>
          <a:prstGeom prst="ellipse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橢圓​​ 2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50259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玻璃圖示" id="33" name="圖片預留位置 8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13230" y="1919815"/>
            <a:ext cx="504000" cy="504000"/>
          </a:xfrm>
          <a:prstGeom prst="ellipse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橢圓​​ 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3830" y="1860415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玻璃圖示" id="35" name="圖片預留位置 8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7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13230" y="4259099"/>
            <a:ext cx="504000" cy="504000"/>
          </a:xfrm>
          <a:prstGeom prst="ellipse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橢圓​​ 3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453830" y="4199699"/>
            <a:ext cx="622800" cy="622800"/>
          </a:xfrm>
          <a:prstGeom prst="ellipse">
            <a:avLst/>
          </a:prstGeom>
          <a:noFill/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直線接點​​ 3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554169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8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30819" y="2111364"/>
            <a:ext cx="3775075" cy="83529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i="0" sz="16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9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30819" y="1754312"/>
            <a:ext cx="3775075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4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0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30819" y="4449344"/>
            <a:ext cx="3775075" cy="83529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i="0" sz="16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5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30819" y="4092292"/>
            <a:ext cx="3775075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2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22858" y="2111364"/>
            <a:ext cx="3775075" cy="83529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i="0" sz="16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22858" y="1754312"/>
            <a:ext cx="3775075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9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4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22858" y="4449344"/>
            <a:ext cx="3775075" cy="835297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i="0" sz="16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0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5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22858" y="4092292"/>
            <a:ext cx="3775075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文字與電腦影像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點" id="29" name="矩形 2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2328672" y="690372"/>
            <a:ext cx="7534656" cy="5477256"/>
          </a:xfrm>
          <a:prstGeom prst="rect">
            <a:avLst/>
          </a:prstGeom>
          <a:blipFill dpi="0" rotWithShape="1">
            <a:blip r:embed="rId1">
              <a:alphaModFix amt="35000"/>
            </a:blip>
            <a:srcRect/>
            <a:stretch>
              <a:fillRect b="-436" t="-436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r>
              <a:rPr altLang="en-US" i="0" lang="zh-TW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t>  </a:t>
            </a:r>
            <a:endParaRPr altLang="en-US" dirty="0" i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4" name="橢圓​​ 3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92013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橢圓​​ 1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50259" y="2268437"/>
            <a:ext cx="622800" cy="622800"/>
          </a:xfrm>
          <a:prstGeom prst="ellipse">
            <a:avLst/>
          </a:prstGeom>
          <a:solidFill>
            <a:srgbClr val="FFF6E7"/>
          </a:solidFill>
          <a:ln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bIns="45720" compatLnSpc="1" forceAA="0" fromWordArt="0" horzOverflow="overflow" lIns="91440" numCol="1" rIns="91440" rot="0" rtl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電腦監視器" id="30" name="矩形 2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622548" y="1349070"/>
            <a:ext cx="4946904" cy="4946904"/>
          </a:xfrm>
          <a:prstGeom prst="rect">
            <a:avLst/>
          </a:prstGeom>
          <a:blipFill dpi="0" rotWithShape="1">
            <a:blip r:embed="rId2"/>
            <a:srcRect/>
            <a:stretch>
              <a:fillRect b="8333" t="8333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r>
              <a:rPr altLang="en-US" lang="zh-TW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t>   </a:t>
            </a:r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圖片預留位置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7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804600" y="1954810"/>
            <a:ext cx="4582800" cy="2844000"/>
          </a:xfrm>
          <a:ln w="12700">
            <a:solidFill>
              <a:schemeClr val="accent1"/>
            </a:solidFill>
          </a:ln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/>
          <a:lstStyle>
            <a:lvl1pPr algn="ctr" indent="0" marL="0">
              <a:buNone/>
              <a:defRPr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620867"/>
            <a:ext cx="10515600" cy="856343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日期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53A3ED16-39CF-4D11-9561-FB55A364B0E8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頁尾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投影片編號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玻璃圖示" id="16" name="圖片預留位置 8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4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09659" y="2327837"/>
            <a:ext cx="504000" cy="504000"/>
          </a:xfrm>
          <a:prstGeom prst="ellipse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玻璃圖示" id="33" name="圖片預留位置 8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251413" y="2327837"/>
            <a:ext cx="504000" cy="504000"/>
          </a:xfrm>
          <a:prstGeom prst="ellipse">
            <a:avLst/>
          </a:prstGeom>
          <a:noFill/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7" name="直線接點​​ 36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554169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8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6771" y="3406743"/>
            <a:ext cx="2217507" cy="167351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i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49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46771" y="2996616"/>
            <a:ext cx="2217507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編輯文字樣式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7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2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12624" y="3406743"/>
            <a:ext cx="2297013" cy="167351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i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8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5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12624" y="2996616"/>
            <a:ext cx="2297013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編輯文字樣式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標題與副標題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矩形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2192000" cy="4169664"/>
          </a:xfrm>
          <a:prstGeom prst="rect">
            <a:avLst/>
          </a:prstGeom>
          <a:blipFill>
            <a:blip r:embed="rId1"/>
            <a:srcRect/>
            <a:stretch>
              <a:fillRect b="-27" t="-27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筆刷筆觸遮罩" id="6" name="矩形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 l="-22" r="-22"/>
            </a:stretch>
          </a:blipFill>
          <a:ln>
            <a:noFill/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i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4059533"/>
            <a:ext cx="10515600" cy="80956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 algn="ctr"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日期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solidFill>
                  <a:srgbClr val="FFFFFF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7822CF10-E438-4F89-9378-DCA28298FB22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頁尾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solidFill>
                  <a:srgbClr val="FFFFFF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投影片編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橢圓​​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rgbClr val="8D6347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直線接點​​ 13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4823455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5" name="副標題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15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4901618"/>
            <a:ext cx="10515600" cy="5263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rmAutofit/>
          </a:bodyPr>
          <a:lstStyle>
            <a:lvl1pPr algn="ctr" indent="0" marL="0">
              <a:buNone/>
              <a:defRPr i="0" sz="2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pPr rtl="0"/>
            <a:r>
              <a:rPr altLang="en-US" lang="zh-TW">
                <a:uFillTx/>
              </a:rPr>
              <a:t>按一下以編輯母片副標題樣式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>
  <p:cSld name="三個內容"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757392"/>
            <a:ext cx="10515600" cy="70469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b" anchorCtr="0" rtlCol="0"/>
          <a:lstStyle>
            <a:lvl1pPr algn="ctr">
              <a:defRPr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內容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998971"/>
            <a:ext cx="3312000" cy="252820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i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內容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40000" y="2998971"/>
            <a:ext cx="3312000" cy="252820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i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日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0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42CFE2B2-05EA-46DA-8F99-1805666DC540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頁尾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1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投影片編號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>
            <a:lvl1pPr>
              <a:defRPr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cxnSp>
        <p:nvCxn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直線接點​​ 8"/>
          <p:cNvCxn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  <p:nvPr userDrawn="1"/>
        </p:nvCxn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3738000" y="1554169"/>
            <a:ext cx="4716000" cy="0"/>
          </a:xfrm>
          <a:prstGeom prst="line">
            <a:avLst/>
          </a:prstGeom>
          <a:ln w="12700"/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副標題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hasCustomPrompt="1" idx="15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632332"/>
            <a:ext cx="10515600" cy="526312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rmAutofit/>
          </a:bodyPr>
          <a:lstStyle>
            <a:lvl1pPr algn="ctr" indent="0" marL="0">
              <a:buNone/>
              <a:defRPr i="0" sz="24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algn="ctr" indent="0" marL="457200">
              <a:buNone/>
              <a:defRPr sz="2000">
                <a:uFillTx/>
              </a:defRPr>
            </a:lvl2pPr>
            <a:lvl3pPr algn="ctr" indent="0" marL="914400">
              <a:buNone/>
              <a:defRPr sz="1800">
                <a:uFillTx/>
              </a:defRPr>
            </a:lvl3pPr>
            <a:lvl4pPr algn="ctr" indent="0" marL="1371600">
              <a:buNone/>
              <a:defRPr sz="1600">
                <a:uFillTx/>
              </a:defRPr>
            </a:lvl4pPr>
            <a:lvl5pPr algn="ctr" indent="0" marL="1828800">
              <a:buNone/>
              <a:defRPr sz="1600">
                <a:uFillTx/>
              </a:defRPr>
            </a:lvl5pPr>
            <a:lvl6pPr algn="ctr" indent="0" marL="2286000">
              <a:buNone/>
              <a:defRPr sz="1600">
                <a:uFillTx/>
              </a:defRPr>
            </a:lvl6pPr>
            <a:lvl7pPr algn="ctr" indent="0" marL="2743200">
              <a:buNone/>
              <a:defRPr sz="1600">
                <a:uFillTx/>
              </a:defRPr>
            </a:lvl7pPr>
            <a:lvl8pPr algn="ctr" indent="0" marL="3200400">
              <a:buNone/>
              <a:defRPr sz="1600">
                <a:uFillTx/>
              </a:defRPr>
            </a:lvl8pPr>
            <a:lvl9pPr algn="ctr" indent="0" marL="3657600">
              <a:buNone/>
              <a:defRPr sz="1600">
                <a:uFillTx/>
              </a:defRPr>
            </a:lvl9pPr>
          </a:lstStyle>
          <a:p>
            <a:pPr rtl="0"/>
            <a:r>
              <a:rPr altLang="en-US" lang="zh-TW">
                <a:uFillTx/>
              </a:rPr>
              <a:t>按一下以編輯母片副標題樣式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9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593413"/>
            <a:ext cx="3312000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7" name="內容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0" sz="half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41800" y="2998971"/>
            <a:ext cx="3312000" cy="2528208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i="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9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4440000" y="2593413"/>
            <a:ext cx="3312000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0" name="文字預留位置 40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2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041800" y="2593413"/>
            <a:ext cx="3312000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>
            <a:lvl1pPr indent="0" marL="0">
              <a:lnSpc>
                <a:spcPct val="100000"/>
              </a:lnSpc>
              <a:spcBef>
                <a:spcPts val="600"/>
              </a:spcBef>
              <a:buNone/>
              <a:defRPr b="1" i="0" sz="24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  <a:lvl2pPr indent="0" marL="457200">
              <a:buNone/>
              <a:defRPr>
                <a:uFillTx/>
              </a:defRPr>
            </a:lvl2pPr>
          </a:lstStyle>
          <a:p>
            <a:pPr lvl="0" rtl="0"/>
            <a:r>
              <a:rPr altLang="en-US" lang="zh-TW">
                <a:uFillTx/>
              </a:rPr>
              <a:t>編輯母片文字樣式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1" name="圖片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6" sz="quarter" type="pic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43519" y="5736021"/>
            <a:ext cx="824400" cy="57150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anchorCtr="0" rtlCol="0">
            <a:noAutofit/>
          </a:bodyPr>
          <a:lstStyle>
            <a:lvl1pPr algn="ctr" indent="0" marL="0">
              <a:buNone/>
              <a:defRPr sz="40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pPr rtl="0"/>
            <a:r>
              <a:rPr altLang="en-US" lang="zh-TW">
                <a:uFillTx/>
              </a:rPr>
              <a:t>按一下圖示以新增圖片</a:t>
            </a:r>
            <a:endParaRPr altLang="en-US" dirty="0" lang="zh-TW">
              <a:uFillTx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slideLayouts/slideLayout12.xml" Type="http://schemas.openxmlformats.org/officeDocument/2006/relationships/slideLayout"></Relationship><Relationship Id="rId13" Target="../slideLayouts/slideLayout13.xml" Type="http://schemas.openxmlformats.org/officeDocument/2006/relationships/slideLayout"></Relationship><Relationship Id="rId14" Target="../slideLayouts/slideLayout14.xml" Type="http://schemas.openxmlformats.org/officeDocument/2006/relationships/slideLayout"></Relationship><Relationship Id="rId15" Target="../slideLayouts/slideLayout15.xml" Type="http://schemas.openxmlformats.org/officeDocument/2006/relationships/slideLayout"></Relationship><Relationship Id="rId16" Target="../slideLayouts/slideLayout16.xml" Type="http://schemas.openxmlformats.org/officeDocument/2006/relationships/slideLayout"></Relationship><Relationship Id="rId17" Target="../slideLayouts/slideLayout17.xml" Type="http://schemas.openxmlformats.org/officeDocument/2006/relationships/slideLayout"></Relationship><Relationship Id="rId18" Target="../slideLayouts/slideLayout18.xml" Type="http://schemas.openxmlformats.org/officeDocument/2006/relationships/slideLayout"></Relationship><Relationship Id="rId19" Target="../slideLayouts/slideLayout19.xml" Type="http://schemas.openxmlformats.org/officeDocument/2006/relationships/slideLayout"></Relationship><Relationship Id="rId20" Target="../slideLayouts/slideLayout20.xml" Type="http://schemas.openxmlformats.org/officeDocument/2006/relationships/slideLayout"></Relationship><Relationship Id="rId21" Target="../slideLayouts/slideLayout21.xml" Type="http://schemas.openxmlformats.org/officeDocument/2006/relationships/slideLayout"></Relationship><Relationship Id="rId22" Target="../slideLayouts/slideLayout22.xml" Type="http://schemas.openxmlformats.org/officeDocument/2006/relationships/slideLayout"></Relationship><Relationship Id="rId23" Target="../slideLayouts/slideLayout23.xml" Type="http://schemas.openxmlformats.org/officeDocument/2006/relationships/slideLayout"></Relationship><Relationship Id="rId24" Target="../slideLayouts/slideLayout24.xml" Type="http://schemas.openxmlformats.org/officeDocument/2006/relationships/slideLayout"></Relationship><Relationship Id="rId25" Target="../slideLayouts/slideLayout25.xml" Type="http://schemas.openxmlformats.org/officeDocument/2006/relationships/slideLayout"></Relationship><Relationship Id="rId26" Target="../slideLayouts/slideLayout26.xml" Type="http://schemas.openxmlformats.org/officeDocument/2006/relationships/slideLayout"></Relationship><Relationship Id="rId27" Target="../slideLayouts/slideLayout27.xml" Type="http://schemas.openxmlformats.org/officeDocument/2006/relationships/slideLayout"></Relationship><Relationship Id="rId28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預留位置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6" y="365125"/>
            <a:ext cx="10515600" cy="1325563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>
            <a:normAutofit/>
          </a:bodyPr>
          <a:lstStyle/>
          <a:p>
            <a:pPr rtl="0"/>
            <a:r>
              <a:rPr altLang="en-US" lang="zh-TW">
                <a:uFillTx/>
              </a:rPr>
              <a:t>按一下以編輯母片標題樣式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文字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1825625"/>
            <a:ext cx="10515600" cy="435133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/>
          <a:p>
            <a:pPr lvl="0" rtl="0"/>
            <a:r>
              <a:rPr altLang="en-US" lang="zh-TW">
                <a:uFillTx/>
              </a:rPr>
              <a:t>編輯母片文字樣式</a:t>
            </a:r>
          </a:p>
          <a:p>
            <a:pPr lvl="1" rtl="0"/>
            <a:r>
              <a:rPr altLang="en-US" lang="zh-TW">
                <a:uFillTx/>
              </a:rPr>
              <a:t>第二層</a:t>
            </a:r>
          </a:p>
          <a:p>
            <a:pPr lvl="2" rtl="0"/>
            <a:r>
              <a:rPr altLang="en-US" lang="zh-TW">
                <a:uFillTx/>
              </a:rPr>
              <a:t>第三層</a:t>
            </a:r>
          </a:p>
          <a:p>
            <a:pPr lvl="3" rtl="0"/>
            <a:r>
              <a:rPr altLang="en-US" lang="zh-TW">
                <a:uFillTx/>
              </a:rPr>
              <a:t>第四層</a:t>
            </a:r>
          </a:p>
          <a:p>
            <a:pPr lvl="4" rtl="0"/>
            <a:r>
              <a:rPr altLang="en-US" lang="zh-TW">
                <a:uFillTx/>
              </a:rPr>
              <a:t>第五層</a:t>
            </a:r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" name="日期預留位置 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dt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38200" y="286747"/>
            <a:ext cx="27432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l">
              <a:defRPr sz="12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D69F6156-1632-43CC-AC3C-5627E7C96525}" type="datetime1">
              <a:rPr altLang="en-US" lang="zh-TW" smtClean="0">
                <a:uFillTx/>
              </a:rPr>
              <a:pPr/>
              <a:t>2020/8/3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頁尾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" sz="quarter" type="ftr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351740" y="286747"/>
            <a:ext cx="4114800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r">
              <a:defRPr sz="12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6" name="投影片編號預留位置 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042882" y="5976001"/>
            <a:ext cx="366756" cy="365125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bIns="45720" lIns="91440" rIns="91440" rtlCol="0" tIns="45720" vert="horz"/>
          <a:lstStyle>
            <a:lvl1pPr algn="ctr">
              <a:defRPr sz="1000">
                <a:solidFill>
                  <a:schemeClr val="tx1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defRPr>
            </a:lvl1pPr>
          </a:lstStyle>
          <a:p>
            <a:fld id="{F470E458-E7C2-4395-B75D-476A174CEE45}" type="slidenum">
              <a:rPr altLang="zh-TW" lang="en-US" smtClean="0">
                <a:uFillTx/>
              </a:rPr>
              <a:pPr/>
              <a:t>‹#›</a:t>
            </a:fld>
            <a:endParaRPr altLang="en-US" dirty="0" lang="zh-TW">
              <a:uFillTx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橢圓​​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/>
          </p:cNvSpPr>
          <p:nvPr userDrawn="1"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066240" y="5998544"/>
            <a:ext cx="320040" cy="320040"/>
          </a:xfrm>
          <a:prstGeom prst="ellipse">
            <a:avLst/>
          </a:prstGeom>
          <a:noFill/>
          <a:ln w="6350">
            <a:solidFill>
              <a:schemeClr val="tx2"/>
            </a:solidFill>
          </a:ln>
        </p:spPr>
        <p: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anchor="ctr" rtlCol="0"/>
          <a:lstStyle/>
          <a:p>
            <a:pPr algn="ctr" rtl="0"/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</p:spTree>
  </p:cSld>
  <p:clrMap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  <p:sldLayoutId r:id="rId12" id="2147483672"/>
    <p:sldLayoutId r:id="rId13" id="2147483673"/>
    <p:sldLayoutId r:id="rId14" id="2147483674"/>
    <p:sldLayoutId r:id="rId15" id="2147483675"/>
    <p:sldLayoutId r:id="rId16" id="2147483676"/>
    <p:sldLayoutId r:id="rId17" id="2147483677"/>
    <p:sldLayoutId r:id="rId18" id="2147483678"/>
    <p:sldLayoutId r:id="rId19" id="2147483679"/>
    <p:sldLayoutId r:id="rId20" id="2147483680"/>
    <p:sldLayoutId r:id="rId21" id="2147483681"/>
    <p:sldLayoutId r:id="rId22" id="2147483682"/>
    <p:sldLayoutId r:id="rId23" id="2147483683"/>
    <p:sldLayoutId r:id="rId24" id="2147483684"/>
    <p:sldLayoutId r:id="rId25" id="2147483685"/>
    <p:sldLayoutId r:id="rId26" id="2147483686"/>
    <p:sldLayoutId r:id="rId27" id="2147483687"/>
  </p:sldLayoutIdLst>
  <p:hf dt="0" ftr="0" hdr="0"/>
  <p:txStyles>
    <p:title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latinLnBrk="0" rtl="0">
        <a:lnSpc>
          <a:spcPct val="90000"/>
        </a:lnSpc>
        <a:spcBef>
          <a:spcPct val="0"/>
        </a:spcBef>
        <a:buNone/>
        <a:defRPr b="1" kern="1200" sz="3600">
          <a:solidFill>
            <a:schemeClr val="tx1"/>
          </a:solidFill>
          <a:uFillTx/>
          <a:latin charset="-120" panose="020B0604030504040204" pitchFamily="34" typeface="Microsoft JhengHei UI"/>
          <a:ea charset="-120" panose="020B0604030504040204" pitchFamily="34" typeface="Microsoft JhengHei UI"/>
          <a:cs typeface="+mj-cs"/>
          <a:sym charset="-120" panose="020B0604030504040204" pitchFamily="34" typeface="Microsoft JhengHei UI"/>
        </a:defRPr>
      </a:lvl1pPr>
    </p:titleStyle>
    <p:body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000">
          <a:solidFill>
            <a:schemeClr val="tx2"/>
          </a:solidFill>
          <a:uFillTx/>
          <a:latin charset="-120" panose="020B0604030504040204" pitchFamily="34" typeface="Microsoft JhengHei UI"/>
          <a:ea charset="-120" panose="020B0604030504040204" pitchFamily="34" typeface="Microsoft JhengHei UI"/>
          <a:cs typeface="+mn-cs"/>
          <a:sym charset="-120" panose="020B0604030504040204" pitchFamily="34" typeface="Microsoft JhengHei UI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2"/>
          </a:solidFill>
          <a:uFillTx/>
          <a:latin charset="-120" panose="020B0604030504040204" pitchFamily="34" typeface="Microsoft JhengHei UI"/>
          <a:ea charset="-120" panose="020B0604030504040204" pitchFamily="34" typeface="Microsoft JhengHei UI"/>
          <a:cs typeface="+mn-cs"/>
          <a:sym charset="-120" panose="020B0604030504040204" pitchFamily="34" typeface="Microsoft JhengHei UI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2"/>
          </a:solidFill>
          <a:uFillTx/>
          <a:latin charset="-120" panose="020B0604030504040204" pitchFamily="34" typeface="Microsoft JhengHei UI"/>
          <a:ea charset="-120" panose="020B0604030504040204" pitchFamily="34" typeface="Microsoft JhengHei UI"/>
          <a:cs typeface="+mn-cs"/>
          <a:sym charset="-120" panose="020B0604030504040204" pitchFamily="34" typeface="Microsoft JhengHei UI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2"/>
          </a:solidFill>
          <a:uFillTx/>
          <a:latin charset="-120" panose="020B0604030504040204" pitchFamily="34" typeface="Microsoft JhengHei UI"/>
          <a:ea charset="-120" panose="020B0604030504040204" pitchFamily="34" typeface="Microsoft JhengHei UI"/>
          <a:cs typeface="+mn-cs"/>
          <a:sym charset="-120" panose="020B0604030504040204" pitchFamily="34" typeface="Microsoft JhengHei UI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2"/>
          </a:solidFill>
          <a:uFillTx/>
          <a:latin charset="-120" panose="020B0604030504040204" pitchFamily="34" typeface="Microsoft JhengHei UI"/>
          <a:ea charset="-120" panose="020B0604030504040204" pitchFamily="34" typeface="Microsoft JhengHei UI"/>
          <a:cs typeface="+mn-cs"/>
          <a:sym charset="-120" panose="020B0604030504040204" pitchFamily="34" typeface="Microsoft JhengHei UI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<a:defPPr>
        <a:defRPr lang="ru-RU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1.xml" Type="http://schemas.openxmlformats.org/officeDocument/2006/relationships/notesSlide"></Relationship></Relationships>
</file>

<file path=ppt/slides/_rels/slide2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2.xml" Type="http://schemas.openxmlformats.org/officeDocument/2006/relationships/notesSlide"></Relationship></Relationships>
</file>

<file path=ppt/slides/_rels/slide3.xml.rels><?xml version="1.0" standalone="yes" ?><Relationships xmlns="http://schemas.openxmlformats.org/package/2006/relationships"><Relationship Id="rId1" Target="../slideLayouts/slideLayout3.xml" Type="http://schemas.openxmlformats.org/officeDocument/2006/relationships/slideLayout"></Relationship><Relationship Id="rId2" Target="../notesSlides/notesSlide3.xml" Type="http://schemas.openxmlformats.org/officeDocument/2006/relationships/notesSlide"></Relationship></Relationships>
</file>

<file path=ppt/slides/_rels/slide4.xml.rels><?xml version="1.0" standalone="yes" ?><Relationships xmlns="http://schemas.openxmlformats.org/package/2006/relationships"><Relationship Id="rId1" Target="../slideLayouts/slideLayout6.xml" Type="http://schemas.openxmlformats.org/officeDocument/2006/relationships/slideLayout"></Relationship><Relationship Id="rId2" Target="../notesSlides/notesSlide4.xml" Type="http://schemas.openxmlformats.org/officeDocument/2006/relationships/notesSlide"></Relationship><Relationship Id="rId3" Target="../media/image34.png" Type="http://schemas.openxmlformats.org/officeDocument/2006/relationships/image"></Relationship><Relationship Id="rId4" Target="../media/image36.png" Type="http://schemas.openxmlformats.org/officeDocument/2006/relationships/image"></Relationship><Relationship Id="rId5" Target="../media/image38.png" Type="http://schemas.openxmlformats.org/officeDocument/2006/relationships/image"></Relationship><Relationship Id="rId6" Target="../media/image40.jpeg" Type="http://schemas.openxmlformats.org/officeDocument/2006/relationships/image"></Relationship><Relationship Id="rId7" Target="../media/image41.jpeg" Type="http://schemas.openxmlformats.org/officeDocument/2006/relationships/image"></Relationship><Relationship Id="rId8" Target="../media/image42.jpeg" Type="http://schemas.openxmlformats.org/officeDocument/2006/relationships/image"></Relationship><Relationship Id="rId9" Target="../media/image43.jpe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26.xml" Type="http://schemas.openxmlformats.org/officeDocument/2006/relationships/slideLayout"></Relationship><Relationship Id="rId2" Target="../notesSlides/notesSlide5.xml" Type="http://schemas.openxmlformats.org/officeDocument/2006/relationships/notesSlide"></Relationship><Relationship Id="rId3" Target="../media/image44.png" Type="http://schemas.openxmlformats.org/officeDocument/2006/relationships/image"></Relationship><Relationship Id="rId4" Target="../media/image46.jpg" Type="http://schemas.openxmlformats.org/officeDocument/2006/relationships/image"></Relationship><Relationship Id="rId5" Target="../media/image47.jpg" Type="http://schemas.openxmlformats.org/officeDocument/2006/relationships/image"></Relationship><Relationship Id="rId6" Target="../media/image34.png" Type="http://schemas.openxmlformats.org/officeDocument/2006/relationships/image"></Relationship><Relationship Id="rId7" Target="../media/image43.jpeg" Type="http://schemas.openxmlformats.org/officeDocument/2006/relationships/image"></Relationship><Relationship Id="rId8" Target="../media/image42.jpe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22.xml" Type="http://schemas.openxmlformats.org/officeDocument/2006/relationships/slideLayout"></Relationship><Relationship Id="rId2" Target="../notesSlides/notesSlide6.xml" Type="http://schemas.openxmlformats.org/officeDocument/2006/relationships/notesSlid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ctr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6924" y="3482148"/>
            <a:ext cx="6238970" cy="1967770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Autofit/>
          </a:bodyPr>
          <a:lstStyle/>
          <a:p>
            <a:pPr>
              <a:lnSpc>
                <a:spcPct val="100000"/>
              </a:lnSpc>
            </a:pPr>
            <a:r>
              <a:rPr altLang="en-US" dirty="0" lang="zh-TW" sz="4400">
                <a:uFillTx/>
              </a:rPr>
              <a:t>楠梓區援中國小</a:t>
            </a:r>
            <a:br>
              <a:rPr altLang="en-US" dirty="0" lang="zh-TW" sz="4400">
                <a:uFillTx/>
              </a:rPr>
            </a:br>
            <a:r>
              <a:rPr altLang="en-US" dirty="0" lang="zh-TW" sz="4400">
                <a:uFillTx/>
              </a:rPr>
              <a:t>特教教師專業成長社群</a:t>
            </a:r>
            <a:endParaRPr altLang="en-US" dirty="0" lang="zh-TW" sz="4400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副標題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sub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816924" y="5647253"/>
            <a:ext cx="6238970" cy="50593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r>
              <a:rPr altLang="en-US" dirty="0" lang="zh-TW">
                <a:uFillTx/>
              </a:rPr>
              <a:t>特需課程規劃成果報告</a:t>
            </a:r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r>
              <a:rPr altLang="en-US" dirty="0" lang="zh-TW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t>緣起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文字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/>
          <a:p>
            <a:pPr rtl="0"/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  <a:sym charset="-120" panose="020B0604030504040204" pitchFamily="34" typeface="Microsoft JhengHei UI"/>
              </a:rPr>
              <a:t>希望透過跨校、跨專業領域的夥伴集思廣益，設計以桌遊為媒材的特殊需求領域</a:t>
            </a:r>
            <a:r>
              <a:rPr altLang="zh-TW" b="1" dirty="0" lang="en-US">
                <a:uFillTx/>
                <a:latin charset="-120" panose="020B0604030504040204" pitchFamily="34" typeface="微軟正黑體"/>
                <a:ea charset="-120" panose="020B0604030504040204" pitchFamily="34" typeface="微軟正黑體"/>
                <a:sym charset="-120" panose="020B0604030504040204" pitchFamily="34" typeface="Microsoft JhengHei UI"/>
              </a:rPr>
              <a:t>-</a:t>
            </a: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  <a:sym charset="-120" panose="020B0604030504040204" pitchFamily="34" typeface="Microsoft JhengHei UI"/>
              </a:rPr>
              <a:t>社會技巧課程。</a:t>
            </a:r>
            <a:endParaRPr altLang="zh-TW" b="1" dirty="0" lang="en-US">
              <a:uFillTx/>
              <a:latin charset="-120" panose="020B0604030504040204" pitchFamily="34" typeface="微軟正黑體"/>
              <a:ea charset="-120" panose="020B0604030504040204" pitchFamily="34" typeface="微軟正黑體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投影片編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042882" y="5976001"/>
            <a:ext cx="366756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r>
              <a:rPr altLang="zh-TW" lang="en-US">
                <a:solidFill>
                  <a:srgbClr val="FFFFFF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t>0</a:t>
            </a:r>
            <a:fld id="{F470E458-E7C2-4395-B75D-476A174CEE45}" type="slidenum">
              <a:rPr altLang="zh-TW" lang="en-US" smtClean="0">
                <a:solidFill>
                  <a:srgbClr val="FFFFFF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pPr rtl="0"/>
              <a:t>2</a:t>
            </a:fld>
            <a:endParaRPr altLang="en-US" dirty="0" lang="zh-TW">
              <a:solidFill>
                <a:srgbClr val="FFFFFF"/>
              </a:solidFill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r>
              <a:rPr altLang="en-US" dirty="0" lang="zh-TW">
                <a:uFillTx/>
              </a:rPr>
              <a:t>關於我們</a:t>
            </a:r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文字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/>
          <a:p>
            <a:pPr indent="-342900" marL="342900" rtl="0">
              <a:buFont charset="2" panose="05020102010507070707" pitchFamily="18" typeface="Wingdings 2"/>
              <a:buChar char="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四校</a:t>
            </a:r>
            <a:r>
              <a:rPr altLang="zh-TW" b="1" dirty="0" lang="en-US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12</a:t>
            </a: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人</a:t>
            </a: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  <a:sym charset="-120" panose="020B0604030504040204" pitchFamily="34" typeface="Microsoft JhengHei UI"/>
              </a:rPr>
              <a:t>。</a:t>
            </a:r>
            <a:endParaRPr altLang="zh-TW" b="1" dirty="0" lang="en-US">
              <a:uFillTx/>
              <a:latin charset="-120" panose="020B0604030504040204" pitchFamily="34" typeface="微軟正黑體"/>
              <a:ea charset="-120" panose="020B0604030504040204" pitchFamily="34" typeface="微軟正黑體"/>
              <a:sym charset="-120" panose="020B0604030504040204" pitchFamily="34" typeface="Microsoft JhengHei UI"/>
            </a:endParaRPr>
          </a:p>
          <a:p>
            <a:pPr indent="-342900" marL="342900" rtl="0">
              <a:buFont charset="2" panose="05020102010507070707" pitchFamily="18" typeface="Wingdings 2"/>
              <a:buChar char="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特教 </a:t>
            </a:r>
            <a:r>
              <a:rPr altLang="zh-TW" b="1" dirty="0" lang="en-US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x </a:t>
            </a: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輔導</a:t>
            </a:r>
            <a:endParaRPr altLang="zh-TW" b="1" dirty="0" lang="en-US">
              <a:uFillTx/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  <a:p>
            <a:pPr indent="-342900" marL="342900" rtl="0">
              <a:buFont charset="2" panose="05020102010507070707" pitchFamily="18" typeface="Wingdings 2"/>
              <a:buChar char=""/>
            </a:pPr>
            <a:r>
              <a:rPr altLang="zh-TW" b="1" dirty="0" lang="en-US">
                <a:uFillTx/>
                <a:latin charset="-120" panose="020B0604030504040204" pitchFamily="34" typeface="微軟正黑體"/>
                <a:ea charset="-120" panose="020B0604030504040204" pitchFamily="34" typeface="微軟正黑體"/>
                <a:sym charset="-120" panose="020B0604030504040204" pitchFamily="34" typeface="Microsoft JhengHei UI"/>
              </a:rPr>
              <a:t>7</a:t>
            </a: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  <a:sym charset="-120" panose="020B0604030504040204" pitchFamily="34" typeface="Microsoft JhengHei UI"/>
              </a:rPr>
              <a:t>次社群活動</a:t>
            </a:r>
            <a:br>
              <a:rPr altLang="zh-TW" b="1" dirty="0" lang="en-US">
                <a:uFillTx/>
                <a:latin charset="-120" panose="020B0604030504040204" pitchFamily="34" typeface="微軟正黑體"/>
                <a:ea charset="-120" panose="020B0604030504040204" pitchFamily="34" typeface="微軟正黑體"/>
                <a:sym charset="-120" panose="020B0604030504040204" pitchFamily="34" typeface="Microsoft JhengHei UI"/>
              </a:rPr>
            </a:br>
            <a:r>
              <a:rPr altLang="zh-TW" b="1" dirty="0" lang="en-US">
                <a:uFillTx/>
                <a:latin charset="-120" panose="020B0604030504040204" pitchFamily="34" typeface="微軟正黑體"/>
                <a:ea charset="-120" panose="020B0604030504040204" pitchFamily="34" typeface="微軟正黑體"/>
                <a:sym charset="-120" panose="020B0604030504040204" pitchFamily="34" typeface="Microsoft JhengHei UI"/>
              </a:rPr>
              <a:t>(108.12.11~109.06.24)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投影片編號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1042882" y="5976001"/>
            <a:ext cx="366756" cy="36512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r>
              <a:rPr altLang="zh-TW" lang="en-US">
                <a:solidFill>
                  <a:srgbClr val="FFFFFF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t>0</a:t>
            </a:r>
            <a:fld id="{F470E458-E7C2-4395-B75D-476A174CEE45}" type="slidenum">
              <a:rPr altLang="zh-TW" lang="en-US" smtClean="0">
                <a:solidFill>
                  <a:srgbClr val="FFFFFF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pPr rtl="0"/>
              <a:t>3</a:t>
            </a:fld>
            <a:endParaRPr altLang="en-US" dirty="0" lang="zh-TW">
              <a:solidFill>
                <a:srgbClr val="FFFFFF"/>
              </a:solidFill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r>
              <a:rPr altLang="en-US" dirty="0" lang="zh-TW">
                <a:uFillTx/>
              </a:rPr>
              <a:t>特殊需求課程規劃活動教案</a:t>
            </a:r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文字預留位置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9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30819" y="1786585"/>
            <a:ext cx="3775075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r>
              <a:rPr altLang="en-US" dirty="0" lang="zh-TW">
                <a:uFillTx/>
              </a:rPr>
              <a:t>情緒猜猜猜</a:t>
            </a:r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文字預留位置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48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30819" y="2165153"/>
            <a:ext cx="3775075" cy="1384871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/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認識情緒字詞</a:t>
            </a:r>
          </a:p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增進自我瞭解並能覺察個人情緒</a:t>
            </a:r>
          </a:p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澄清個人在互動中的情緒與感受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鐘圖示" id="25" name="圖片預留位置 2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46" sz="quarter" type="pic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b="-46945" l="-9608" r="-9608" t="-2270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22420" y="1947904"/>
            <a:ext cx="504000" cy="504000"/>
          </a:xfr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4" name="文字預留位置 13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3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22858" y="1786585"/>
            <a:ext cx="3775075" cy="343264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r>
              <a:rPr altLang="en-US" dirty="0" lang="zh-TW">
                <a:uFillTx/>
              </a:rPr>
              <a:t>溝通與互動</a:t>
            </a:r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刀叉圖示" id="23" name="圖片預留位置 2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45" sz="quarter" type="pic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-13714" l="-35875" r="-35875" t="-13714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009659" y="4259510"/>
            <a:ext cx="504000" cy="504000"/>
          </a:xfr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2" name="文字預留位置 1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1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r>
              <a:rPr altLang="en-US" dirty="0" lang="zh-TW">
                <a:uFillTx/>
              </a:rPr>
              <a:t>寶藏競逐</a:t>
            </a:r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廚師帽圖示" id="27" name="圖片預留位置 2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47" sz="quarter" type="pic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5"/>
          <a:srcRect b="-23413" l="-26034" r="-26034" t="-23413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6522420" y="4245725"/>
            <a:ext cx="504000" cy="504000"/>
          </a:xfr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6" name="文字預留位置 15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55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r>
              <a:rPr altLang="en-US" dirty="0" lang="zh-TW">
                <a:uFillTx/>
              </a:rPr>
              <a:t>瘋狂建築師</a:t>
            </a:r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投影片編號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r>
              <a:rPr altLang="zh-TW" lang="en-US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t>0</a:t>
            </a:r>
            <a:fld id="{F470E458-E7C2-4395-B75D-476A174CEE45}" type="slidenum">
              <a:rPr altLang="zh-TW" lang="en-US" smtClean="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t>4</a:t>
            </a:fld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中崙諮商中心" id="2050" name="Picture 2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6"/>
          <a:srcRect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965081" y="1870918"/>
            <a:ext cx="657972" cy="657972"/>
          </a:xfrm>
          <a:prstGeom prst="ellipse">
            <a:avLst/>
          </a:prstGeom>
          <a:ln cap="rnd" w="3175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善用選擇性問句家人溝通更順暢– 熟年誌" id="2052" name="Picture 4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7"/>
          <a:srcRect b="5237" l="15231" r="12730" t="892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449223" y="1870918"/>
            <a:ext cx="650394" cy="637444"/>
          </a:xfrm>
          <a:prstGeom prst="ellipse">
            <a:avLst/>
          </a:prstGeom>
          <a:ln cap="rnd" w="3175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Zendesk 合作夥伴的差異—— 我們的經銷商計劃" id="2054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8"/>
          <a:srcRect b="17871" l="18779" r="16215" t="10483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930300" y="4209019"/>
            <a:ext cx="662717" cy="657973"/>
          </a:xfrm>
          <a:prstGeom prst="ellipse">
            <a:avLst/>
          </a:prstGeom>
          <a:ln cap="rnd" w="3175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☆ 2E愛玩芝麻事☆ 親子桌遊與旅遊心得分享: 【親子桌遊】籤籤入扣Stick stack - 跟瘋狂建築師很像，但好玩多了" id="2056" name="Picture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9"/>
          <a:srcRect b="23332" t="33904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6479093" y="4198076"/>
            <a:ext cx="614029" cy="626867"/>
          </a:xfrm>
          <a:prstGeom prst="ellipse">
            <a:avLst/>
          </a:prstGeom>
          <a:ln cap="rnd" w="3175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6" name="文字預留位置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22858" y="2165153"/>
            <a:ext cx="3775075" cy="1492447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600"/>
              </a:spcBef>
              <a:buFont charset="0" panose="020B0604020202020204" pitchFamily="34" typeface="Arial"/>
              <a:buNone/>
              <a:defRPr i="0" kern="120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增進自我瞭解並能覺察個人情緒</a:t>
            </a:r>
          </a:p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能清楚表達自己的想法與感受</a:t>
            </a:r>
          </a:p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能體認他人的想法與感受</a:t>
            </a:r>
          </a:p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促進人際互動與合作關係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1" name="文字預留位置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1623053" y="4483205"/>
            <a:ext cx="3775075" cy="1753928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600"/>
              </a:spcBef>
              <a:buFont charset="0" panose="020B0604020202020204" pitchFamily="34" typeface="Arial"/>
              <a:buNone/>
              <a:defRPr i="0" kern="120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理解合作的概念</a:t>
            </a:r>
            <a:endParaRPr altLang="zh-TW" b="1" dirty="0" lang="en-US">
              <a:uFillTx/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促進人際互動與合作關係</a:t>
            </a:r>
          </a:p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學習與同學討論、取得共識</a:t>
            </a:r>
          </a:p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面對突發狀況時該如何與同學協調與討論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42" name="文字預留位置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txBox="1">
            <a:spLocks/>
          </p:cNvSpPr>
          <p:nvPr/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115092" y="4483205"/>
            <a:ext cx="3775075" cy="1857921"/>
          </a:xfrm>
          <a:prstGeom prst="rect">
            <a:avLst/>
          </a:prstGeo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bIns="45720" lIns="91440" rIns="91440" rtlCol="0" tIns="45720" vert="horz">
            <a:normAutofit/>
          </a:bodyPr>
          <a:lstStyle>
            <a:lvl1pPr algn="l" defTabSz="914400" eaLnBrk="1" hangingPunct="1" indent="0" latinLnBrk="0" marL="0" rtl="0">
              <a:lnSpc>
                <a:spcPct val="100000"/>
              </a:lnSpc>
              <a:spcBef>
                <a:spcPts val="600"/>
              </a:spcBef>
              <a:buFont charset="0" panose="020B0604020202020204" pitchFamily="34" typeface="Arial"/>
              <a:buNone/>
              <a:defRPr i="0" kern="1200" sz="16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1pPr>
            <a:lvl2pPr algn="l" defTabSz="914400" eaLnBrk="1" hangingPunct="1" indent="0" latinLnBrk="0" marL="457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None/>
              <a:defRPr kern="120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2"/>
                </a:solidFill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cs typeface="+mn-cs"/>
                <a:sym charset="-120" panose="020B0604030504040204" pitchFamily="34" typeface="Microsoft JhengHei UI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9pPr>
          </a:lstStyle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能平衡地堆疊長條積木</a:t>
            </a:r>
          </a:p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能理解遊戲規則</a:t>
            </a:r>
          </a:p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能依據規則正確擺放積木</a:t>
            </a:r>
          </a:p>
          <a:p>
            <a:pPr indent="-285750" marL="285750">
              <a:buFont charset="2" panose="05000000000000000000" pitchFamily="2" typeface="Wingdings"/>
              <a:buChar char="l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面對挫折時能以適當的方式處理自己的負向情緒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" name="標題 1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r>
              <a:rPr altLang="en-US" dirty="0" lang="zh-TW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t>活動設計實作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玻璃圖示" id="18" name="圖片預留位置 17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75" sz="quarter" type="pic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3"/>
          <a:srcRect b="-28834" l="-59476" r="-59476" t="-22171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50378" y="1999033"/>
            <a:ext cx="504000" cy="504000"/>
          </a:xfr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8" name="文字預留位置 7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4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70400" y="2703461"/>
            <a:ext cx="2530584" cy="375509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 fontScale="92500" lnSpcReduction="10000"/>
          </a:bodyPr>
          <a:lstStyle/>
          <a:p>
            <a:pPr rtl="0"/>
            <a:r>
              <a:rPr altLang="en-US" dirty="0" lang="zh-TW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t>學生學習成效影響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7" name="文字預留位置 6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2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770400" y="3031284"/>
            <a:ext cx="2385242" cy="2524936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/>
          <a:p>
            <a:pPr indent="-285750" marL="285750" rtl="0">
              <a:spcBef>
                <a:spcPts val="0"/>
              </a:spcBef>
              <a:buFont charset="2" panose="05000000000000000000" pitchFamily="2" typeface="Wingdings"/>
              <a:buChar char="n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  <a:sym charset="-120" panose="020B0604030504040204" pitchFamily="34" typeface="Microsoft JhengHei UI"/>
              </a:rPr>
              <a:t>提升手眼協調能力。</a:t>
            </a:r>
            <a:endParaRPr altLang="zh-TW" b="1" dirty="0" lang="en-US">
              <a:uFillTx/>
              <a:latin charset="-120" panose="020B0604030504040204" pitchFamily="34" typeface="微軟正黑體"/>
              <a:ea charset="-120" panose="020B0604030504040204" pitchFamily="34" typeface="微軟正黑體"/>
              <a:sym charset="-120" panose="020B0604030504040204" pitchFamily="34" typeface="Microsoft JhengHei UI"/>
            </a:endParaRPr>
          </a:p>
          <a:p>
            <a:pPr indent="-285750" marL="285750" rtl="0">
              <a:spcBef>
                <a:spcPts val="0"/>
              </a:spcBef>
              <a:buFont charset="2" panose="05000000000000000000" pitchFamily="2" typeface="Wingdings"/>
              <a:buChar char="n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評估擺放位置適切性與平衡狀況。</a:t>
            </a:r>
            <a:endParaRPr altLang="zh-TW" b="1" dirty="0" lang="en-US">
              <a:uFillTx/>
              <a:latin charset="-120" panose="020B0604030504040204" pitchFamily="34" typeface="微軟正黑體"/>
              <a:ea charset="-120" panose="020B0604030504040204" pitchFamily="34" typeface="微軟正黑體"/>
              <a:sym charset="-120" panose="020B0604030504040204" pitchFamily="34" typeface="Microsoft JhengHei UI"/>
            </a:endParaRPr>
          </a:p>
          <a:p>
            <a:pPr indent="-285750" marL="285750" rtl="0">
              <a:spcBef>
                <a:spcPts val="0"/>
              </a:spcBef>
              <a:buFont charset="2" panose="05000000000000000000" pitchFamily="2" typeface="Wingdings"/>
              <a:buChar char="n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  <a:sym charset="-120" panose="020B0604030504040204" pitchFamily="34" typeface="Microsoft JhengHei UI"/>
              </a:rPr>
              <a:t>面對挫折時嘗試以適當方法處理負向情緒。</a:t>
            </a:r>
            <a:endParaRPr altLang="zh-TW" b="1" dirty="0" lang="en-US">
              <a:uFillTx/>
              <a:latin charset="-120" panose="020B0604030504040204" pitchFamily="34" typeface="微軟正黑體"/>
              <a:ea charset="-120" panose="020B0604030504040204" pitchFamily="34" typeface="微軟正黑體"/>
              <a:sym charset="-120" panose="020B0604030504040204" pitchFamily="34" typeface="Microsoft JhengHei UI"/>
            </a:endParaRPr>
          </a:p>
          <a:p>
            <a:pPr indent="-285750" marL="285750" rtl="0">
              <a:spcBef>
                <a:spcPts val="0"/>
              </a:spcBef>
              <a:buFont charset="2" panose="05000000000000000000" pitchFamily="2" typeface="Wingdings"/>
              <a:buChar char="n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  <a:sym charset="-120" panose="020B0604030504040204" pitchFamily="34" typeface="Microsoft JhengHei UI"/>
              </a:rPr>
              <a:t>學習同理失敗同學的心理感受。</a:t>
            </a: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4" name="圖片預留位置 23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41" sz="quarter" type="pic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4"/>
          <a:srcRect b="18858" l="18857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 rot="5400000">
            <a:off x="3395952" y="2663792"/>
            <a:ext cx="2524936" cy="1893702"/>
          </a:xfr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22" name="圖片預留位置 21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40" sz="quarter" type="pic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lip r:embed="rId5"/>
          <a:stretch>
            <a:fillRect/>
          </a:stretch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5758143" y="2818503"/>
            <a:ext cx="2514600" cy="1885950"/>
          </a:xfrm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鐘圖示" id="20" name="圖片預留位置 19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spect="1" noGrp="1"/>
          </p:cNvPicPr>
          <p:nvPr>
            <p:ph idx="75" sz="quarter" type="pic"/>
          </p:nvPr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6"/>
          <a:srcRect b="-43992" l="-11708" r="-11708" t="-31638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170239" y="1999033"/>
            <a:ext cx="504000" cy="504000"/>
          </a:xfrm>
        </p:spPr>
      </p:pic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0" name="文字預留位置 9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7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 fontScale="92500" lnSpcReduction="10000"/>
          </a:bodyPr>
          <a:lstStyle/>
          <a:p>
            <a:r>
              <a:rPr altLang="en-US" dirty="0" lang="zh-TW">
                <a:uFillTx/>
              </a:rPr>
              <a:t>學生學習成效影響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9" name="文字預留位置 8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35" sz="half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xfrm>
            <a:off x="9083451" y="3031283"/>
            <a:ext cx="2451052" cy="2524935"/>
          </a:xfrm>
        </p:spPr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>
            <a:normAutofit/>
          </a:bodyPr>
          <a:lstStyle/>
          <a:p>
            <a:pPr indent="-285750" marL="285750">
              <a:buFont charset="2" panose="05000000000000000000" pitchFamily="2" typeface="Wingdings"/>
              <a:buChar char="n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瞭解寶藏所代表的並不只有錢、寶箱。</a:t>
            </a:r>
            <a:endParaRPr altLang="zh-TW" b="1" dirty="0" lang="en-US">
              <a:uFillTx/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  <a:p>
            <a:pPr indent="-285750" marL="285750">
              <a:buFont charset="2" panose="05000000000000000000" pitchFamily="2" typeface="Wingdings"/>
              <a:buChar char="n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學習如何評估最佳路線。</a:t>
            </a:r>
            <a:endParaRPr altLang="zh-TW" b="1" dirty="0" lang="en-US">
              <a:uFillTx/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  <a:p>
            <a:pPr indent="-285750" marL="285750">
              <a:buFont charset="2" panose="05000000000000000000" pitchFamily="2" typeface="Wingdings"/>
              <a:buChar char="n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為自己的最佳路線提出佐證。</a:t>
            </a:r>
            <a:endParaRPr altLang="zh-TW" b="1" dirty="0" lang="en-US">
              <a:uFillTx/>
              <a:latin charset="-120" panose="020B0604030504040204" pitchFamily="34" typeface="微軟正黑體"/>
              <a:ea charset="-120" panose="020B0604030504040204" pitchFamily="34" typeface="微軟正黑體"/>
            </a:endParaRPr>
          </a:p>
          <a:p>
            <a:pPr indent="-285750" marL="285750">
              <a:buFont charset="2" panose="05000000000000000000" pitchFamily="2" typeface="Wingdings"/>
              <a:buChar char="n"/>
            </a:pPr>
            <a:r>
              <a:rPr altLang="en-US" b="1" dirty="0" lang="zh-TW"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學習溝通與取得共識。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投影片編號預留位置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2" sz="quarter" type="sldNum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fld id="{F470E458-E7C2-4395-B75D-476A174CEE45}" type="slidenum">
              <a:rPr altLang="zh-TW" lang="en-US" smtClean="0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t>5</a:t>
            </a:fld>
            <a:endParaRPr altLang="en-US" dirty="0" lang="zh-TW">
              <a:uFillTx/>
              <a:latin charset="-120" panose="020B0604030504040204" pitchFamily="34" typeface="Microsoft JhengHei UI"/>
              <a:ea charset="-120" panose="020B0604030504040204" pitchFamily="34" typeface="Microsoft JhengHei UI"/>
              <a:sym charset="-120" panose="020B0604030504040204" pitchFamily="34" typeface="Microsoft JhengHei UI"/>
            </a:endParaRPr>
          </a:p>
        </p:txBody>
      </p:sp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☆ 2E愛玩芝麻事☆ 親子桌遊與旅遊心得分享: 【親子桌遊】籤籤入扣Stick stack - 跟瘋狂建築師很像，但好玩多了" id="13" name="Picture 8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7"/>
          <a:srcRect b="23332" t="33904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895363" y="1933252"/>
            <a:ext cx="614029" cy="626867"/>
          </a:xfrm>
          <a:prstGeom prst="ellipse">
            <a:avLst/>
          </a:prstGeom>
          <a:ln cap="rnd" w="3175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  <p:pic>
        <p:nvPic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descr="Zendesk 合作夥伴的差異—— 我們的經銷商計劃" id="15" name="Picture 6"/>
          <p:cNvPic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picLocks noChangeArrowheads="1" noChangeAspect="1"/>
          </p:cNvPicPr>
          <p:nvPr/>
        </p:nvPicPr>
        <p:blipFill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rotWithShape="1">
          <a:blip r:embed="rId8"/>
          <a:srcRect b="17871" l="18779" r="16215" t="10483"/>
          <a:stretch/>
        </p:blipFill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bwMode="auto">
          <a:xfrm>
            <a:off x="9083450" y="1917699"/>
            <a:ext cx="662717" cy="657973"/>
          </a:xfrm>
          <a:prstGeom prst="ellipse">
            <a:avLst/>
          </a:prstGeom>
          <a:ln cap="rnd" w="3175">
            <a:solidFill>
              <a:srgbClr val="333333"/>
            </a:solidFill>
          </a:ln>
          <a:effectLst>
            <a:outerShdw blurRad="381000" dir="5400000" dist="292100" rotWithShape="0" sx="-80000" sy="-18000">
              <a:srgbClr val="000000">
                <a:alpha val="22000"/>
              </a:srgbClr>
            </a:outerShdw>
          </a:effectLst>
          <a:scene3d>
            <a:camera prst="orthographicFront"/>
            <a:lightRig dir="t" rig="contrasting">
              <a:rot lat="0" lon="0" rev="3000000"/>
            </a:lightRig>
          </a:scene3d>
          <a:sp3d contourW="7620">
            <a:bevelT h="31750" w="95250"/>
            <a:contourClr>
              <a:srgbClr val="333333"/>
            </a:contourClr>
          </a:sp3d>
        </p:spPr>
      </p:pic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1" name=""/>
        <p:cNv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nvPr/>
      </p:nvGrpSpPr>
      <p:grp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3" name="標題 2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type="title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r>
              <a:rPr altLang="en-US" dirty="0" lang="zh-TW">
                <a:uFillTx/>
                <a:latin charset="-120" panose="020B0604030504040204" pitchFamily="34" typeface="Microsoft JhengHei UI"/>
                <a:ea charset="-120" panose="020B0604030504040204" pitchFamily="34" typeface="Microsoft JhengHei UI"/>
                <a:sym charset="-120" panose="020B0604030504040204" pitchFamily="34" typeface="Microsoft JhengHei UI"/>
              </a:rPr>
              <a:t>感謝您的聆聽！</a:t>
            </a:r>
          </a:p>
        </p:txBody>
      </p:sp>
      <p:sp>
        <p:nvSpPr>
          <p:cNv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 id="5" name="文字預留位置 4"/>
          <p:cNv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  <a:spLocks noGrp="1"/>
          </p:cNvSpPr>
          <p:nvPr>
            <p:ph idx="16" sz="quarter" type="body"/>
          </p:nvPr>
        </p:nvSpPr>
        <p:spP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/>
        <p:txBody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      <a:bodyPr rtlCol="0"/>
          <a:lstStyle/>
          <a:p>
            <a:pPr rtl="0"/>
            <a:r>
              <a:rPr altLang="en-US" b="0" dirty="0" lang="zh-TW" sz="3600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FillTx/>
                <a:latin charset="-120" panose="020B0604030504040204" pitchFamily="34" typeface="微軟正黑體"/>
                <a:ea charset="-120" panose="020B0604030504040204" pitchFamily="34" typeface="微軟正黑體"/>
              </a:rPr>
              <a:t>援中國小 </a:t>
            </a:r>
            <a:r>
              <a:rPr altLang="en-US" b="0" dirty="0" lang="zh-TW" sz="3600">
                <a:ln w="0"/>
                <a:solidFill>
                  <a:schemeClr val="accent1"/>
                </a:solidFill>
                <a:effectLst>
                  <a:outerShdw algn="ctr" blurRad="38100" dir="5400000" dist="25400" rotWithShape="0">
                    <a:srgbClr val="6E747A">
                      <a:alpha val="43000"/>
                    </a:srgbClr>
                  </a:outerShdw>
                </a:effectLst>
                <a:uFillTx/>
                <a:latin charset="-120" panose="020B0604030504040204" pitchFamily="34" typeface="微軟正黑體"/>
                <a:ea charset="-120" panose="020B0604030504040204" pitchFamily="34" typeface="微軟正黑體"/>
                <a:sym charset="-120" panose="020B0604030504040204" pitchFamily="34" typeface="Microsoft JhengHei UI"/>
              </a:rPr>
              <a:t>陳哲文</a:t>
            </a:r>
          </a:p>
        </p:txBody>
      </p:sp>
    </p:spTree>
  </p:cSld>
  <p:clrMapOvr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dgm="http://schemas.openxmlformats.org/drawingml/2006/diagram" xmlns:wpc="http://schemas.microsoft.com/office/word/2010/wordprocessingCanvas">
    <a:masterClrMapping/>
  </p:clrMapOvr>
</p:sld>
</file>

<file path=ppt/theme/theme1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佈景主題">
  <a:themeElements>
    <a:clrScheme name="Custom 18">
      <a:dk1>
        <a:srgbClr val="9D0000"/>
      </a:dk1>
      <a:lt1>
        <a:srgbClr val="FCEDD4"/>
      </a:lt1>
      <a:dk2>
        <a:srgbClr val="8D6347"/>
      </a:dk2>
      <a:lt2>
        <a:srgbClr val="FFF0D7"/>
      </a:lt2>
      <a:accent1>
        <a:srgbClr val="8D6347"/>
      </a:accent1>
      <a:accent2>
        <a:srgbClr val="FF0000"/>
      </a:accent2>
      <a:accent3>
        <a:srgbClr val="00AEEF"/>
      </a:accent3>
      <a:accent4>
        <a:srgbClr val="577423"/>
      </a:accent4>
      <a:accent5>
        <a:srgbClr val="36748D"/>
      </a:accent5>
      <a:accent6>
        <a:srgbClr val="60370F"/>
      </a:accent6>
      <a:hlink>
        <a:srgbClr val="9C0000"/>
      </a:hlink>
      <a:folHlink>
        <a:srgbClr val="9C0000"/>
      </a:folHlink>
    </a:clrScheme>
    <a:fontScheme name="Custom 5">
      <a:majorFont>
        <a:latin typeface="Adobe Garamond Pro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6E7"/>
        </a:solidFill>
        <a:ln>
          <a:solidFill>
            <a:srgbClr val="8D6347"/>
          </a:solidFill>
        </a:ln>
      </a:spPr>
      <a:bodyPr anchor="ctr" anchorCtr="0" bIns="45720" compatLnSpc="1" forceAA="0" fromWordArt="0" horzOverflow="overflow" lIns="91440" numCol="1" rIns="91440" rot="0" rtlCol="0" spcFirstLastPara="0" tIns="45720" vert="horz" vertOverflow="overflow" wrap="square">
        <a:prstTxWarp prst="textNoShape">
          <a:avLst/>
        </a:prstTxWarp>
        <a:noAutofit/>
      </a:bodyPr>
      <a:lstStyle>
        <a:defPPr algn="ctr">
          <a:defRPr>
            <a:uFillTx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3.xml><?xml version="1.0" encoding="utf-8"?>
<a:theme xmlns:a="http://schemas.openxmlformats.org/drawingml/2006/main" xmlns:c="http://schemas.openxmlformats.org/drawingml/2006/chart" xmlns:wpg="http://schemas.microsoft.com/office/word/2010/wordprocessingGroup" xmlns:pic="http://schemas.openxmlformats.org/drawingml/2006/picture" xmlns:wps="http://schemas.microsoft.com/office/word/2010/wordprocessingShape" xmlns:p="http://schemas.openxmlformats.org/presentationml/2006/main" xmlns:s="http://schemas.openxmlformats.org/officeDocument/2006/sharedTypes" xmlns:r="http://schemas.openxmlformats.org/officeDocument/2006/relationships" xmlns:dgm="http://schemas.openxmlformats.org/drawingml/2006/diagram" xmlns:wpc="http://schemas.microsoft.com/office/word/2010/wordprocessingCanva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餐廳募資簡報</Template>
  <TotalTime>0</TotalTime>
  <Words>301</Words>
  <Application>Microsoft Office PowerPoint</Application>
  <PresentationFormat>寬螢幕</PresentationFormat>
  <Paragraphs>52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Microsoft JhengHei UI</vt:lpstr>
      <vt:lpstr>微軟正黑體</vt:lpstr>
      <vt:lpstr>Adobe Garamond Pro</vt:lpstr>
      <vt:lpstr>Arial</vt:lpstr>
      <vt:lpstr>Wingdings</vt:lpstr>
      <vt:lpstr>Wingdings 2</vt:lpstr>
      <vt:lpstr>Office 佈景主題</vt:lpstr>
      <vt:lpstr>楠梓區援中國小 特教教師專業成長社群</vt:lpstr>
      <vt:lpstr>緣起</vt:lpstr>
      <vt:lpstr>關於我們</vt:lpstr>
      <vt:lpstr>特殊需求課程規劃活動教案</vt:lpstr>
      <vt:lpstr>活動設計實作</vt:lpstr>
      <vt:lpstr>感謝您的聆聽！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2020-08-02T18:17:26Z</dcterms:created>
  <dcterms:modified xsi:type="dcterms:W3CDTF">2020-08-02T20:35:34Z</dcterms:modified>
</cp:coreProperties>
</file>