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667" r:id="rId2"/>
    <p:sldId id="709" r:id="rId3"/>
    <p:sldId id="710" r:id="rId4"/>
    <p:sldId id="711" r:id="rId5"/>
    <p:sldId id="712" r:id="rId6"/>
    <p:sldId id="713" r:id="rId7"/>
    <p:sldId id="714" r:id="rId8"/>
    <p:sldId id="716" r:id="rId9"/>
    <p:sldId id="717" r:id="rId10"/>
    <p:sldId id="718" r:id="rId11"/>
    <p:sldId id="719" r:id="rId12"/>
    <p:sldId id="720" r:id="rId13"/>
    <p:sldId id="721" r:id="rId14"/>
    <p:sldId id="722" r:id="rId15"/>
    <p:sldId id="723" r:id="rId16"/>
    <p:sldId id="715" r:id="rId17"/>
  </p:sldIdLst>
  <p:sldSz cx="9144000" cy="6858000" type="screen4x3"/>
  <p:notesSz cx="6759575" cy="98679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HY울릉도M" pitchFamily="18" charset="-127"/>
        <a:ea typeface="HY울릉도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  <p15:guide id="3" pos="1639">
          <p15:clr>
            <a:srgbClr val="A4A3A4"/>
          </p15:clr>
        </p15:guide>
        <p15:guide id="4" pos="5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9E"/>
    <a:srgbClr val="C99C00"/>
    <a:srgbClr val="FFFFFF"/>
    <a:srgbClr val="D7D7D7"/>
    <a:srgbClr val="54B70F"/>
    <a:srgbClr val="FF8600"/>
    <a:srgbClr val="FB006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6" y="114"/>
      </p:cViewPr>
      <p:guideLst>
        <p:guide orient="horz" pos="2161"/>
        <p:guide pos="2880"/>
        <p:guide pos="1639"/>
        <p:guide pos="55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1" tIns="45590" rIns="91181" bIns="45590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1" tIns="45590" rIns="91181" bIns="4559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1" tIns="45590" rIns="91181" bIns="45590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1" tIns="45590" rIns="91181" bIns="4559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30A657F1-AA0E-4F6F-80BC-DA12193CE5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1162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1" tIns="45590" rIns="91181" bIns="45590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1" tIns="45590" rIns="91181" bIns="4559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7888"/>
            <a:ext cx="54070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1" tIns="45590" rIns="91181" bIns="45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1" tIns="45590" rIns="91181" bIns="45590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1" tIns="45590" rIns="91181" bIns="4559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8B5CDA12-D559-45E1-8E1F-946CE18AFD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126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여전히 조금 복잡한거 같습니다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붉은색도 조금 튀는거 같네요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다르게 표현할 수 있는 방법이 없을까요</a:t>
            </a:r>
            <a:r>
              <a:rPr lang="en-US" altLang="ko-KR" smtClean="0"/>
              <a:t>?</a:t>
            </a:r>
          </a:p>
          <a:p>
            <a:pPr eaLnBrk="1" hangingPunct="1"/>
            <a:r>
              <a:rPr lang="ko-KR" altLang="en-US" smtClean="0"/>
              <a:t>일단 내용이 많으니깐 애니매이션 일일이 넣지 않고 하면 좋겠네요</a:t>
            </a:r>
            <a:r>
              <a:rPr lang="en-US" altLang="ko-KR" smtClean="0"/>
              <a:t>.</a:t>
            </a:r>
          </a:p>
        </p:txBody>
      </p:sp>
      <p:sp>
        <p:nvSpPr>
          <p:cNvPr id="20484" name="슬라이드 번호 개체 틀 3"/>
          <p:cNvSpPr txBox="1">
            <a:spLocks noGrp="1"/>
          </p:cNvSpPr>
          <p:nvPr/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5" rIns="90791" bIns="45395" anchor="b"/>
          <a:lstStyle/>
          <a:p>
            <a:pPr algn="r"/>
            <a:fld id="{78B95A21-BAEA-48AB-B54F-8898AC5E2D8E}" type="slidenum">
              <a:rPr lang="en-US" altLang="ko-KR" sz="120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pPr algn="r"/>
              <a:t>3</a:t>
            </a:fld>
            <a:endParaRPr lang="en-US" altLang="ko-KR" sz="120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여전히 조금 복잡한거 같습니다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붉은색도 조금 튀는거 같네요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다르게 표현할 수 있는 방법이 없을까요</a:t>
            </a:r>
            <a:r>
              <a:rPr lang="en-US" altLang="ko-KR" smtClean="0"/>
              <a:t>?</a:t>
            </a:r>
          </a:p>
          <a:p>
            <a:pPr eaLnBrk="1" hangingPunct="1"/>
            <a:r>
              <a:rPr lang="ko-KR" altLang="en-US" smtClean="0"/>
              <a:t>일단 내용이 많으니깐 애니매이션 일일이 넣지 않고 하면 좋겠네요</a:t>
            </a:r>
            <a:r>
              <a:rPr lang="en-US" altLang="ko-KR" smtClean="0"/>
              <a:t>.</a:t>
            </a:r>
          </a:p>
        </p:txBody>
      </p:sp>
      <p:sp>
        <p:nvSpPr>
          <p:cNvPr id="20484" name="슬라이드 번호 개체 틀 3"/>
          <p:cNvSpPr txBox="1">
            <a:spLocks noGrp="1"/>
          </p:cNvSpPr>
          <p:nvPr/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5" rIns="90791" bIns="45395" anchor="b"/>
          <a:lstStyle/>
          <a:p>
            <a:pPr algn="r"/>
            <a:fld id="{78B95A21-BAEA-48AB-B54F-8898AC5E2D8E}" type="slidenum">
              <a:rPr lang="en-US" altLang="ko-KR" sz="120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pPr algn="r"/>
              <a:t>15</a:t>
            </a:fld>
            <a:endParaRPr lang="en-US" altLang="ko-KR" sz="120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여전히 조금 복잡한거 같습니다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붉은색도 조금 튀는거 같네요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다르게 표현할 수 있는 방법이 없을까요</a:t>
            </a:r>
            <a:r>
              <a:rPr lang="en-US" altLang="ko-KR" smtClean="0"/>
              <a:t>?</a:t>
            </a:r>
          </a:p>
          <a:p>
            <a:pPr eaLnBrk="1" hangingPunct="1"/>
            <a:r>
              <a:rPr lang="ko-KR" altLang="en-US" smtClean="0"/>
              <a:t>일단 내용이 많으니깐 애니매이션 일일이 넣지 않고 하면 좋겠네요</a:t>
            </a:r>
            <a:r>
              <a:rPr lang="en-US" altLang="ko-KR" smtClean="0"/>
              <a:t>.</a:t>
            </a:r>
          </a:p>
        </p:txBody>
      </p:sp>
      <p:sp>
        <p:nvSpPr>
          <p:cNvPr id="20484" name="슬라이드 번호 개체 틀 3"/>
          <p:cNvSpPr txBox="1">
            <a:spLocks noGrp="1"/>
          </p:cNvSpPr>
          <p:nvPr/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5" rIns="90791" bIns="45395" anchor="b"/>
          <a:lstStyle/>
          <a:p>
            <a:pPr algn="r"/>
            <a:fld id="{78B95A21-BAEA-48AB-B54F-8898AC5E2D8E}" type="slidenum">
              <a:rPr lang="en-US" altLang="ko-KR" sz="120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pPr algn="r"/>
              <a:t>4</a:t>
            </a:fld>
            <a:endParaRPr lang="en-US" altLang="ko-KR" sz="120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여전히 조금 복잡한거 같습니다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붉은색도 조금 튀는거 같네요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다르게 표현할 수 있는 방법이 없을까요</a:t>
            </a:r>
            <a:r>
              <a:rPr lang="en-US" altLang="ko-KR" smtClean="0"/>
              <a:t>?</a:t>
            </a:r>
          </a:p>
          <a:p>
            <a:pPr eaLnBrk="1" hangingPunct="1"/>
            <a:r>
              <a:rPr lang="ko-KR" altLang="en-US" smtClean="0"/>
              <a:t>일단 내용이 많으니깐 애니매이션 일일이 넣지 않고 하면 좋겠네요</a:t>
            </a:r>
            <a:r>
              <a:rPr lang="en-US" altLang="ko-KR" smtClean="0"/>
              <a:t>.</a:t>
            </a:r>
          </a:p>
        </p:txBody>
      </p:sp>
      <p:sp>
        <p:nvSpPr>
          <p:cNvPr id="20484" name="슬라이드 번호 개체 틀 3"/>
          <p:cNvSpPr txBox="1">
            <a:spLocks noGrp="1"/>
          </p:cNvSpPr>
          <p:nvPr/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5" rIns="90791" bIns="45395" anchor="b"/>
          <a:lstStyle/>
          <a:p>
            <a:pPr algn="r"/>
            <a:fld id="{78B95A21-BAEA-48AB-B54F-8898AC5E2D8E}" type="slidenum">
              <a:rPr lang="en-US" altLang="ko-KR" sz="120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pPr algn="r"/>
              <a:t>5</a:t>
            </a:fld>
            <a:endParaRPr lang="en-US" altLang="ko-KR" sz="120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여전히 조금 복잡한거 같습니다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붉은색도 조금 튀는거 같네요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다르게 표현할 수 있는 방법이 없을까요</a:t>
            </a:r>
            <a:r>
              <a:rPr lang="en-US" altLang="ko-KR" smtClean="0"/>
              <a:t>?</a:t>
            </a:r>
          </a:p>
          <a:p>
            <a:pPr eaLnBrk="1" hangingPunct="1"/>
            <a:r>
              <a:rPr lang="ko-KR" altLang="en-US" smtClean="0"/>
              <a:t>일단 내용이 많으니깐 애니매이션 일일이 넣지 않고 하면 좋겠네요</a:t>
            </a:r>
            <a:r>
              <a:rPr lang="en-US" altLang="ko-KR" smtClean="0"/>
              <a:t>.</a:t>
            </a:r>
          </a:p>
        </p:txBody>
      </p:sp>
      <p:sp>
        <p:nvSpPr>
          <p:cNvPr id="20484" name="슬라이드 번호 개체 틀 3"/>
          <p:cNvSpPr txBox="1">
            <a:spLocks noGrp="1"/>
          </p:cNvSpPr>
          <p:nvPr/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5" rIns="90791" bIns="45395" anchor="b"/>
          <a:lstStyle/>
          <a:p>
            <a:pPr algn="r"/>
            <a:fld id="{78B95A21-BAEA-48AB-B54F-8898AC5E2D8E}" type="slidenum">
              <a:rPr lang="en-US" altLang="ko-KR" sz="120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pPr algn="r"/>
              <a:t>6</a:t>
            </a:fld>
            <a:endParaRPr lang="en-US" altLang="ko-KR" sz="120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여전히 조금 복잡한거 같습니다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붉은색도 조금 튀는거 같네요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다르게 표현할 수 있는 방법이 없을까요</a:t>
            </a:r>
            <a:r>
              <a:rPr lang="en-US" altLang="ko-KR" smtClean="0"/>
              <a:t>?</a:t>
            </a:r>
          </a:p>
          <a:p>
            <a:pPr eaLnBrk="1" hangingPunct="1"/>
            <a:r>
              <a:rPr lang="ko-KR" altLang="en-US" smtClean="0"/>
              <a:t>일단 내용이 많으니깐 애니매이션 일일이 넣지 않고 하면 좋겠네요</a:t>
            </a:r>
            <a:r>
              <a:rPr lang="en-US" altLang="ko-KR" smtClean="0"/>
              <a:t>.</a:t>
            </a:r>
          </a:p>
        </p:txBody>
      </p:sp>
      <p:sp>
        <p:nvSpPr>
          <p:cNvPr id="20484" name="슬라이드 번호 개체 틀 3"/>
          <p:cNvSpPr txBox="1">
            <a:spLocks noGrp="1"/>
          </p:cNvSpPr>
          <p:nvPr/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5" rIns="90791" bIns="45395" anchor="b"/>
          <a:lstStyle/>
          <a:p>
            <a:pPr algn="r"/>
            <a:fld id="{78B95A21-BAEA-48AB-B54F-8898AC5E2D8E}" type="slidenum">
              <a:rPr lang="en-US" altLang="ko-KR" sz="120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pPr algn="r"/>
              <a:t>8</a:t>
            </a:fld>
            <a:endParaRPr lang="en-US" altLang="ko-KR" sz="120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여전히 조금 복잡한거 같습니다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붉은색도 조금 튀는거 같네요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다르게 표현할 수 있는 방법이 없을까요</a:t>
            </a:r>
            <a:r>
              <a:rPr lang="en-US" altLang="ko-KR" smtClean="0"/>
              <a:t>?</a:t>
            </a:r>
          </a:p>
          <a:p>
            <a:pPr eaLnBrk="1" hangingPunct="1"/>
            <a:r>
              <a:rPr lang="ko-KR" altLang="en-US" smtClean="0"/>
              <a:t>일단 내용이 많으니깐 애니매이션 일일이 넣지 않고 하면 좋겠네요</a:t>
            </a:r>
            <a:r>
              <a:rPr lang="en-US" altLang="ko-KR" smtClean="0"/>
              <a:t>.</a:t>
            </a:r>
          </a:p>
        </p:txBody>
      </p:sp>
      <p:sp>
        <p:nvSpPr>
          <p:cNvPr id="20484" name="슬라이드 번호 개체 틀 3"/>
          <p:cNvSpPr txBox="1">
            <a:spLocks noGrp="1"/>
          </p:cNvSpPr>
          <p:nvPr/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5" rIns="90791" bIns="45395" anchor="b"/>
          <a:lstStyle/>
          <a:p>
            <a:pPr algn="r"/>
            <a:fld id="{78B95A21-BAEA-48AB-B54F-8898AC5E2D8E}" type="slidenum">
              <a:rPr lang="en-US" altLang="ko-KR" sz="120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pPr algn="r"/>
              <a:t>10</a:t>
            </a:fld>
            <a:endParaRPr lang="en-US" altLang="ko-KR" sz="120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여전히 조금 복잡한거 같습니다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붉은색도 조금 튀는거 같네요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다르게 표현할 수 있는 방법이 없을까요</a:t>
            </a:r>
            <a:r>
              <a:rPr lang="en-US" altLang="ko-KR" smtClean="0"/>
              <a:t>?</a:t>
            </a:r>
          </a:p>
          <a:p>
            <a:pPr eaLnBrk="1" hangingPunct="1"/>
            <a:r>
              <a:rPr lang="ko-KR" altLang="en-US" smtClean="0"/>
              <a:t>일단 내용이 많으니깐 애니매이션 일일이 넣지 않고 하면 좋겠네요</a:t>
            </a:r>
            <a:r>
              <a:rPr lang="en-US" altLang="ko-KR" smtClean="0"/>
              <a:t>.</a:t>
            </a:r>
          </a:p>
        </p:txBody>
      </p:sp>
      <p:sp>
        <p:nvSpPr>
          <p:cNvPr id="20484" name="슬라이드 번호 개체 틀 3"/>
          <p:cNvSpPr txBox="1">
            <a:spLocks noGrp="1"/>
          </p:cNvSpPr>
          <p:nvPr/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5" rIns="90791" bIns="45395" anchor="b"/>
          <a:lstStyle/>
          <a:p>
            <a:pPr algn="r"/>
            <a:fld id="{78B95A21-BAEA-48AB-B54F-8898AC5E2D8E}" type="slidenum">
              <a:rPr lang="en-US" altLang="ko-KR" sz="120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pPr algn="r"/>
              <a:t>11</a:t>
            </a:fld>
            <a:endParaRPr lang="en-US" altLang="ko-KR" sz="120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여전히 조금 복잡한거 같습니다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붉은색도 조금 튀는거 같네요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다르게 표현할 수 있는 방법이 없을까요</a:t>
            </a:r>
            <a:r>
              <a:rPr lang="en-US" altLang="ko-KR" smtClean="0"/>
              <a:t>?</a:t>
            </a:r>
          </a:p>
          <a:p>
            <a:pPr eaLnBrk="1" hangingPunct="1"/>
            <a:r>
              <a:rPr lang="ko-KR" altLang="en-US" smtClean="0"/>
              <a:t>일단 내용이 많으니깐 애니매이션 일일이 넣지 않고 하면 좋겠네요</a:t>
            </a:r>
            <a:r>
              <a:rPr lang="en-US" altLang="ko-KR" smtClean="0"/>
              <a:t>.</a:t>
            </a:r>
          </a:p>
        </p:txBody>
      </p:sp>
      <p:sp>
        <p:nvSpPr>
          <p:cNvPr id="20484" name="슬라이드 번호 개체 틀 3"/>
          <p:cNvSpPr txBox="1">
            <a:spLocks noGrp="1"/>
          </p:cNvSpPr>
          <p:nvPr/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5" rIns="90791" bIns="45395" anchor="b"/>
          <a:lstStyle/>
          <a:p>
            <a:pPr algn="r"/>
            <a:fld id="{78B95A21-BAEA-48AB-B54F-8898AC5E2D8E}" type="slidenum">
              <a:rPr lang="en-US" altLang="ko-KR" sz="120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pPr algn="r"/>
              <a:t>13</a:t>
            </a:fld>
            <a:endParaRPr lang="en-US" altLang="ko-KR" sz="120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여전히 조금 복잡한거 같습니다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붉은색도 조금 튀는거 같네요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다르게 표현할 수 있는 방법이 없을까요</a:t>
            </a:r>
            <a:r>
              <a:rPr lang="en-US" altLang="ko-KR" smtClean="0"/>
              <a:t>?</a:t>
            </a:r>
          </a:p>
          <a:p>
            <a:pPr eaLnBrk="1" hangingPunct="1"/>
            <a:r>
              <a:rPr lang="ko-KR" altLang="en-US" smtClean="0"/>
              <a:t>일단 내용이 많으니깐 애니매이션 일일이 넣지 않고 하면 좋겠네요</a:t>
            </a:r>
            <a:r>
              <a:rPr lang="en-US" altLang="ko-KR" smtClean="0"/>
              <a:t>.</a:t>
            </a:r>
          </a:p>
        </p:txBody>
      </p:sp>
      <p:sp>
        <p:nvSpPr>
          <p:cNvPr id="20484" name="슬라이드 번호 개체 틀 3"/>
          <p:cNvSpPr txBox="1">
            <a:spLocks noGrp="1"/>
          </p:cNvSpPr>
          <p:nvPr/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5" rIns="90791" bIns="45395" anchor="b"/>
          <a:lstStyle/>
          <a:p>
            <a:pPr algn="r"/>
            <a:fld id="{78B95A21-BAEA-48AB-B54F-8898AC5E2D8E}" type="slidenum">
              <a:rPr lang="en-US" altLang="ko-KR" sz="120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pPr algn="r"/>
              <a:t>14</a:t>
            </a:fld>
            <a:endParaRPr lang="en-US" altLang="ko-KR" sz="120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한양대표지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에펠탑"/>
          <p:cNvPicPr>
            <a:picLocks noChangeAspect="1" noChangeArrowheads="1"/>
          </p:cNvPicPr>
          <p:nvPr userDrawn="1"/>
        </p:nvPicPr>
        <p:blipFill>
          <a:blip r:embed="rId3" cstate="print">
            <a:lum contrast="-100000"/>
          </a:blip>
          <a:srcRect/>
          <a:stretch>
            <a:fillRect/>
          </a:stretch>
        </p:blipFill>
        <p:spPr bwMode="auto">
          <a:xfrm>
            <a:off x="5224463" y="3857625"/>
            <a:ext cx="10096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자유의여신상"/>
          <p:cNvPicPr>
            <a:picLocks noChangeAspect="1" noChangeArrowheads="1"/>
          </p:cNvPicPr>
          <p:nvPr userDrawn="1"/>
        </p:nvPicPr>
        <p:blipFill>
          <a:blip r:embed="rId4" cstate="print">
            <a:lum contrast="-100000"/>
          </a:blip>
          <a:srcRect/>
          <a:stretch>
            <a:fillRect/>
          </a:stretch>
        </p:blipFill>
        <p:spPr bwMode="auto">
          <a:xfrm>
            <a:off x="31750" y="2881313"/>
            <a:ext cx="12858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피사의사탑"/>
          <p:cNvPicPr>
            <a:picLocks noChangeAspect="1" noChangeArrowheads="1"/>
          </p:cNvPicPr>
          <p:nvPr userDrawn="1"/>
        </p:nvPicPr>
        <p:blipFill>
          <a:blip r:embed="rId5" cstate="print">
            <a:lum contrast="-100000"/>
          </a:blip>
          <a:srcRect/>
          <a:stretch>
            <a:fillRect/>
          </a:stretch>
        </p:blipFill>
        <p:spPr bwMode="auto">
          <a:xfrm>
            <a:off x="6904038" y="3152775"/>
            <a:ext cx="1466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dsa56a34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53025"/>
            <a:ext cx="9144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보물상자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8" y="3859213"/>
            <a:ext cx="26384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분홍라인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1700" y="0"/>
            <a:ext cx="69723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구름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39175" y="2457450"/>
            <a:ext cx="50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구름2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3950" y="1104900"/>
            <a:ext cx="9048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구름3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72425" y="277813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9164" y="2058134"/>
            <a:ext cx="6494085" cy="769441"/>
          </a:xfrm>
          <a:noFill/>
        </p:spPr>
        <p:txBody>
          <a:bodyPr wrap="none" rtlCol="0">
            <a:spAutoFit/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lang="zh-TW" altLang="zh-TW" sz="1200"/>
            </a:lvl1pPr>
          </a:lstStyle>
          <a:p>
            <a:r>
              <a:rPr lang="zh-TW" altLang="zh-TW" dirty="0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76314" y="2752721"/>
            <a:ext cx="6400800" cy="466729"/>
          </a:xfrm>
        </p:spPr>
        <p:txBody>
          <a:bodyPr/>
          <a:lstStyle>
            <a:lvl1pPr marL="0" indent="0" algn="l">
              <a:buNone/>
              <a:defRPr kumimoji="1" lang="ko-KR" altLang="en-US" sz="2400" kern="1200" spc="-300" smtClean="0">
                <a:ln w="12700">
                  <a:solidFill>
                    <a:schemeClr val="bg1"/>
                  </a:solidFill>
                </a:ln>
                <a:solidFill>
                  <a:srgbClr val="00139E"/>
                </a:solidFill>
                <a:effectLst>
                  <a:outerShdw blurRad="254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한양대표지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분홍라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0"/>
            <a:ext cx="69723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구름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2457450"/>
            <a:ext cx="50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구름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3950" y="1104900"/>
            <a:ext cx="9048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구름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2425" y="277813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dsa56a343"/>
          <p:cNvPicPr>
            <a:picLocks noChangeAspect="1" noChangeArrowheads="1"/>
          </p:cNvPicPr>
          <p:nvPr userDrawn="1"/>
        </p:nvPicPr>
        <p:blipFill>
          <a:blip r:embed="rId7" cstate="print"/>
          <a:srcRect b="19553"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6588" y="875328"/>
            <a:ext cx="6494085" cy="769441"/>
          </a:xfr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/>
            </a:lvl1pPr>
          </a:lstStyle>
          <a:p>
            <a:r>
              <a:rPr lang="zh-TW" altLang="zh-TW" dirty="0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2950" y="1944688"/>
            <a:ext cx="5514975" cy="3055937"/>
          </a:xfrm>
        </p:spPr>
        <p:txBody>
          <a:bodyPr/>
          <a:lstStyle>
            <a:lvl1pPr marL="457200" indent="-457200">
              <a:lnSpc>
                <a:spcPct val="150000"/>
              </a:lnSpc>
              <a:buAutoNum type="arabicPeriod"/>
              <a:defRPr lang="zh-TW" altLang="zh-TW" sz="800" smtClean="0"/>
            </a:lvl1pPr>
            <a:lvl2pPr marL="457200" indent="0">
              <a:buNone/>
              <a:defRPr lang="zh-TW" altLang="zh-TW" sz="800" smtClean="0"/>
            </a:lvl2pPr>
            <a:lvl3pPr marL="914400" indent="0">
              <a:buNone/>
              <a:defRPr lang="zh-TW" altLang="zh-TW" sz="800" smtClean="0"/>
            </a:lvl3pPr>
            <a:lvl4pPr marL="1371600" indent="0">
              <a:buNone/>
              <a:defRPr lang="zh-TW" altLang="zh-TW" sz="800" smtClean="0"/>
            </a:lvl4pPr>
            <a:lvl5pPr marL="1828800" indent="0">
              <a:buNone/>
              <a:defRPr lang="zh-TW" altLang="zh-TW" sz="8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rPr lang="zh-TW" altLang="zh-TW" dirty="0" smtClean="0"/>
              <a:t>按一下以編輯母片文字樣式</a:t>
            </a:r>
          </a:p>
          <a:p>
            <a:pPr lvl="1"/>
            <a:r>
              <a:rPr lang="zh-TW" altLang="zh-TW" dirty="0" smtClean="0"/>
              <a:t>第二層</a:t>
            </a:r>
          </a:p>
          <a:p>
            <a:pPr lvl="2"/>
            <a:r>
              <a:rPr lang="zh-TW" altLang="zh-TW" dirty="0" smtClean="0"/>
              <a:t>第三層</a:t>
            </a:r>
          </a:p>
          <a:p>
            <a:pPr lvl="3"/>
            <a:r>
              <a:rPr lang="zh-TW" altLang="zh-TW" dirty="0" smtClean="0"/>
              <a:t>第四層</a:t>
            </a:r>
          </a:p>
          <a:p>
            <a:pPr lvl="4"/>
            <a:r>
              <a:rPr lang="zh-TW" altLang="zh-TW" dirty="0" smtClean="0"/>
              <a:t>第五層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한양대간지1-2-1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구름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2457450"/>
            <a:ext cx="50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구름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3950" y="1104900"/>
            <a:ext cx="9048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구름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277813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간지동그라미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71775"/>
            <a:ext cx="44577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간지본관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81325"/>
            <a:ext cx="40005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간지핑크라인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6950" y="322263"/>
            <a:ext cx="68770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간지에펠탑"/>
          <p:cNvPicPr>
            <a:picLocks noChangeAspect="1" noChangeArrowheads="1"/>
          </p:cNvPicPr>
          <p:nvPr userDrawn="1"/>
        </p:nvPicPr>
        <p:blipFill>
          <a:blip r:embed="rId9" cstate="print">
            <a:lum contrast="-100000"/>
          </a:blip>
          <a:srcRect/>
          <a:stretch>
            <a:fillRect/>
          </a:stretch>
        </p:blipFill>
        <p:spPr bwMode="auto">
          <a:xfrm>
            <a:off x="6654800" y="4486275"/>
            <a:ext cx="12001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간지자유의여신상"/>
          <p:cNvPicPr>
            <a:picLocks noChangeAspect="1" noChangeArrowheads="1"/>
          </p:cNvPicPr>
          <p:nvPr userDrawn="1"/>
        </p:nvPicPr>
        <p:blipFill>
          <a:blip r:embed="rId10" cstate="print">
            <a:lum contrast="-100000"/>
          </a:blip>
          <a:srcRect/>
          <a:stretch>
            <a:fillRect/>
          </a:stretch>
        </p:blipFill>
        <p:spPr bwMode="auto">
          <a:xfrm>
            <a:off x="4732338" y="5429250"/>
            <a:ext cx="676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간지피사의사탑"/>
          <p:cNvPicPr>
            <a:picLocks noChangeAspect="1" noChangeArrowheads="1"/>
          </p:cNvPicPr>
          <p:nvPr userDrawn="1"/>
        </p:nvPicPr>
        <p:blipFill>
          <a:blip r:embed="rId11" cstate="print">
            <a:lum contrast="-100000"/>
          </a:blip>
          <a:srcRect/>
          <a:stretch>
            <a:fillRect/>
          </a:stretch>
        </p:blipFill>
        <p:spPr bwMode="auto">
          <a:xfrm>
            <a:off x="7359650" y="3371850"/>
            <a:ext cx="16859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0930" y="2102456"/>
            <a:ext cx="6494085" cy="769441"/>
          </a:xfrm>
          <a:noFill/>
        </p:spPr>
        <p:txBody>
          <a:bodyPr wrap="none" rtlCol="0">
            <a:spAutoFit/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lang="zh-TW" altLang="zh-TW" sz="1200"/>
            </a:lvl1pPr>
          </a:lstStyle>
          <a:p>
            <a:r>
              <a:rPr lang="zh-TW" altLang="zh-TW" dirty="0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55838" y="2981325"/>
            <a:ext cx="4802187" cy="371475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r>
              <a:rPr lang="zh-TW" altLang="zh-TW" dirty="0" smtClean="0"/>
              <a:t>按一下以編輯母片文字樣式</a:t>
            </a:r>
          </a:p>
          <a:p>
            <a:pPr lvl="1"/>
            <a:r>
              <a:rPr lang="zh-TW" altLang="zh-TW" dirty="0" smtClean="0"/>
              <a:t>第二層</a:t>
            </a:r>
          </a:p>
          <a:p>
            <a:pPr lvl="2"/>
            <a:r>
              <a:rPr lang="zh-TW" altLang="zh-TW" dirty="0" smtClean="0"/>
              <a:t>第三層</a:t>
            </a:r>
          </a:p>
          <a:p>
            <a:pPr lvl="3"/>
            <a:r>
              <a:rPr lang="zh-TW" altLang="zh-TW" dirty="0" smtClean="0"/>
              <a:t>第四層</a:t>
            </a:r>
          </a:p>
          <a:p>
            <a:pPr lvl="4"/>
            <a:r>
              <a:rPr lang="zh-TW" altLang="zh-TW" dirty="0" smtClean="0"/>
              <a:t>第五層</a:t>
            </a:r>
            <a:endParaRPr lang="zh-TW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 smtClean="0"/>
              <a:t>按一下以編輯母片標題樣式</a:t>
            </a:r>
            <a:endParaRPr lang="zh-TW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7663" y="1052513"/>
            <a:ext cx="4148137" cy="524351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 smtClean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 smtClean="0"/>
              <a:t>按一下以編輯母片文字樣式</a:t>
            </a:r>
          </a:p>
          <a:p>
            <a:pPr lvl="1"/>
            <a:r>
              <a:rPr lang="zh-TW" altLang="zh-TW" dirty="0" smtClean="0"/>
              <a:t>第二層</a:t>
            </a:r>
          </a:p>
          <a:p>
            <a:pPr lvl="2"/>
            <a:r>
              <a:rPr lang="zh-TW" altLang="zh-TW" dirty="0" smtClean="0"/>
              <a:t>第三層</a:t>
            </a:r>
          </a:p>
          <a:p>
            <a:pPr lvl="3"/>
            <a:r>
              <a:rPr lang="zh-TW" altLang="zh-TW" dirty="0" smtClean="0"/>
              <a:t>第四層</a:t>
            </a:r>
          </a:p>
          <a:p>
            <a:pPr lvl="4"/>
            <a:r>
              <a:rPr lang="zh-TW" altLang="zh-TW" dirty="0" smtClean="0"/>
              <a:t>第五層</a:t>
            </a:r>
          </a:p>
          <a:p>
            <a:pPr lvl="4"/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49725" cy="524351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 smtClean="0"/>
              <a:t>按一下以編輯母片文字樣式</a:t>
            </a:r>
          </a:p>
          <a:p>
            <a:pPr lvl="1"/>
            <a:r>
              <a:rPr lang="zh-TW" altLang="zh-TW" dirty="0" smtClean="0"/>
              <a:t>第二層</a:t>
            </a:r>
          </a:p>
          <a:p>
            <a:pPr lvl="2"/>
            <a:r>
              <a:rPr lang="zh-TW" altLang="zh-TW" dirty="0" smtClean="0"/>
              <a:t>第三層</a:t>
            </a:r>
          </a:p>
          <a:p>
            <a:pPr lvl="3"/>
            <a:r>
              <a:rPr lang="zh-TW" altLang="zh-TW" dirty="0" smtClean="0"/>
              <a:t>第四層</a:t>
            </a:r>
          </a:p>
          <a:p>
            <a:pPr lvl="4"/>
            <a:r>
              <a:rPr lang="zh-TW" altLang="zh-TW" dirty="0" smtClean="0"/>
              <a:t>第五層</a:t>
            </a:r>
            <a:endParaRPr lang="zh-TW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7663" y="1052513"/>
            <a:ext cx="4148137" cy="2516187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 smtClean="0"/>
              <a:t>按一下以編輯母片文字樣式</a:t>
            </a:r>
          </a:p>
          <a:p>
            <a:pPr lvl="1"/>
            <a:r>
              <a:rPr lang="zh-TW" altLang="zh-TW" dirty="0" smtClean="0"/>
              <a:t>第二層</a:t>
            </a:r>
          </a:p>
          <a:p>
            <a:pPr lvl="2"/>
            <a:r>
              <a:rPr lang="zh-TW" altLang="zh-TW" dirty="0" smtClean="0"/>
              <a:t>第三層</a:t>
            </a:r>
          </a:p>
          <a:p>
            <a:pPr lvl="3"/>
            <a:r>
              <a:rPr lang="zh-TW" altLang="zh-TW" dirty="0" smtClean="0"/>
              <a:t>第四層</a:t>
            </a:r>
          </a:p>
          <a:p>
            <a:pPr lvl="4"/>
            <a:r>
              <a:rPr lang="zh-TW" altLang="zh-TW" dirty="0" smtClean="0"/>
              <a:t>第五層</a:t>
            </a:r>
            <a:endParaRPr lang="zh-TW" altLang="zh-TW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49725" cy="2516187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 smtClean="0"/>
              <a:t>按一下以編輯母片文字樣式</a:t>
            </a:r>
          </a:p>
          <a:p>
            <a:pPr lvl="1"/>
            <a:r>
              <a:rPr lang="zh-TW" altLang="zh-TW" dirty="0" smtClean="0"/>
              <a:t>第二層</a:t>
            </a:r>
          </a:p>
          <a:p>
            <a:pPr lvl="2"/>
            <a:r>
              <a:rPr lang="zh-TW" altLang="zh-TW" dirty="0" smtClean="0"/>
              <a:t>第三層</a:t>
            </a:r>
          </a:p>
          <a:p>
            <a:pPr lvl="3"/>
            <a:r>
              <a:rPr lang="zh-TW" altLang="zh-TW" dirty="0" smtClean="0"/>
              <a:t>第四層</a:t>
            </a:r>
          </a:p>
          <a:p>
            <a:pPr lvl="4"/>
            <a:r>
              <a:rPr lang="zh-TW" altLang="zh-TW" dirty="0" smtClean="0"/>
              <a:t>第五層</a:t>
            </a:r>
            <a:endParaRPr lang="zh-TW" altLang="zh-TW" dirty="0"/>
          </a:p>
        </p:txBody>
      </p:sp>
      <p:sp>
        <p:nvSpPr>
          <p:cNvPr id="5" name="내용 개체 틀 2"/>
          <p:cNvSpPr>
            <a:spLocks noGrp="1"/>
          </p:cNvSpPr>
          <p:nvPr>
            <p:ph sz="half" idx="10"/>
          </p:nvPr>
        </p:nvSpPr>
        <p:spPr>
          <a:xfrm>
            <a:off x="347663" y="3857628"/>
            <a:ext cx="4148137" cy="2516187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 smtClean="0"/>
              <a:t>按一下以編輯母片文字樣式</a:t>
            </a:r>
          </a:p>
          <a:p>
            <a:pPr lvl="1"/>
            <a:r>
              <a:rPr lang="zh-TW" altLang="zh-TW" dirty="0" smtClean="0"/>
              <a:t>第二層</a:t>
            </a:r>
          </a:p>
          <a:p>
            <a:pPr lvl="2"/>
            <a:r>
              <a:rPr lang="zh-TW" altLang="zh-TW" dirty="0" smtClean="0"/>
              <a:t>第三層</a:t>
            </a:r>
          </a:p>
          <a:p>
            <a:pPr lvl="3"/>
            <a:r>
              <a:rPr lang="zh-TW" altLang="zh-TW" dirty="0" smtClean="0"/>
              <a:t>第四層</a:t>
            </a:r>
          </a:p>
          <a:p>
            <a:pPr lvl="4"/>
            <a:r>
              <a:rPr lang="zh-TW" altLang="zh-TW" dirty="0" smtClean="0"/>
              <a:t>第五層</a:t>
            </a:r>
            <a:endParaRPr lang="zh-TW" altLang="zh-TW" dirty="0"/>
          </a:p>
        </p:txBody>
      </p:sp>
      <p:sp>
        <p:nvSpPr>
          <p:cNvPr id="6" name="내용 개체 틀 3"/>
          <p:cNvSpPr>
            <a:spLocks noGrp="1"/>
          </p:cNvSpPr>
          <p:nvPr>
            <p:ph sz="half" idx="11"/>
          </p:nvPr>
        </p:nvSpPr>
        <p:spPr>
          <a:xfrm>
            <a:off x="4648200" y="3857628"/>
            <a:ext cx="4149725" cy="2516187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 smtClean="0"/>
              <a:t>按一下以編輯母片文字樣式</a:t>
            </a:r>
          </a:p>
          <a:p>
            <a:pPr lvl="1"/>
            <a:r>
              <a:rPr lang="zh-TW" altLang="zh-TW" dirty="0" smtClean="0"/>
              <a:t>第二層</a:t>
            </a:r>
          </a:p>
          <a:p>
            <a:pPr lvl="2"/>
            <a:r>
              <a:rPr lang="zh-TW" altLang="zh-TW" dirty="0" smtClean="0"/>
              <a:t>第三層</a:t>
            </a:r>
          </a:p>
          <a:p>
            <a:pPr lvl="3"/>
            <a:r>
              <a:rPr lang="zh-TW" altLang="zh-TW" dirty="0" smtClean="0"/>
              <a:t>第四層</a:t>
            </a:r>
          </a:p>
          <a:p>
            <a:pPr lvl="4"/>
            <a:r>
              <a:rPr lang="zh-TW" altLang="zh-TW" dirty="0" smtClean="0"/>
              <a:t>第五層</a:t>
            </a:r>
            <a:endParaRPr lang="zh-TW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한양대본문-1 copy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0"/>
            <a:ext cx="83454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052513"/>
            <a:ext cx="8450262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按一下以編輯母片文字樣式</a:t>
            </a:r>
          </a:p>
          <a:p>
            <a:pPr lvl="1"/>
            <a:r>
              <a:rPr lang="zh-TW" altLang="zh-TW" smtClean="0"/>
              <a:t>第二層</a:t>
            </a:r>
          </a:p>
          <a:p>
            <a:pPr lvl="2"/>
            <a:r>
              <a:rPr lang="zh-TW" altLang="zh-TW" smtClean="0"/>
              <a:t>第三層</a:t>
            </a:r>
          </a:p>
          <a:p>
            <a:pPr lvl="3"/>
            <a:r>
              <a:rPr lang="zh-TW" altLang="zh-TW" smtClean="0"/>
              <a:t>第四層</a:t>
            </a:r>
          </a:p>
          <a:p>
            <a:pPr lvl="4"/>
            <a:r>
              <a:rPr lang="zh-TW" altLang="zh-TW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lang="zh-TW" altLang="zh-TW" sz="1200">
          <a:solidFill>
            <a:schemeClr val="bg1"/>
          </a:solidFill>
          <a:latin typeface="Arial" pitchFamily="34" charset="0"/>
          <a:ea typeface="HY헤드라인M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bg1"/>
          </a:solidFill>
          <a:latin typeface="Arial" charset="0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bg1"/>
          </a:solidFill>
          <a:latin typeface="Arial" charset="0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bg1"/>
          </a:solidFill>
          <a:latin typeface="Arial" charset="0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bg1"/>
          </a:solidFill>
          <a:latin typeface="Arial" charset="0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울릉도M" pitchFamily="18" charset="-127"/>
          <a:ea typeface="HY울릉도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울릉도M" pitchFamily="18" charset="-127"/>
          <a:ea typeface="HY울릉도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울릉도M" pitchFamily="18" charset="-127"/>
          <a:ea typeface="HY울릉도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chemeClr val="tx1"/>
          </a:solidFill>
          <a:latin typeface="Arial" pitchFamily="34" charset="0"/>
          <a:ea typeface="HY헤드라인M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chemeClr val="tx1"/>
          </a:solidFill>
          <a:latin typeface="Arial" pitchFamily="34" charset="0"/>
          <a:ea typeface="HY헤드라인M" pitchFamily="18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chemeClr val="tx1"/>
          </a:solidFill>
          <a:latin typeface="Arial" pitchFamily="34" charset="0"/>
          <a:ea typeface="HY헤드라인M" pitchFamily="18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chemeClr val="tx1"/>
          </a:solidFill>
          <a:latin typeface="Arial" pitchFamily="34" charset="0"/>
          <a:ea typeface="HY헤드라인M" pitchFamily="18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lang="zh-TW" altLang="zh-TW" sz="800">
          <a:solidFill>
            <a:schemeClr val="tx1"/>
          </a:solidFill>
          <a:latin typeface="Arial" pitchFamily="34" charset="0"/>
          <a:ea typeface="HY헤드라인M" pitchFamily="18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投影片" r:id="rId3" imgW="4570656" imgH="3427323" progId="PowerPoint.Slide.8">
                  <p:embed/>
                </p:oleObj>
              </mc:Choice>
              <mc:Fallback>
                <p:oleObj name="投影片" r:id="rId3" imgW="4570656" imgH="3427323" progId="PowerPoint.Slide.8">
                  <p:embed/>
                  <p:pic>
                    <p:nvPicPr>
                      <p:cNvPr id="0" name="Picture 4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3348038" y="263683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624387" y="3952764"/>
            <a:ext cx="49688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kumimoji="0" lang="zh-TW" altLang="en-US" sz="1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endParaRPr kumimoji="0" lang="zh-TW" altLang="en-US" sz="18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kumimoji="0" lang="zh-TW" altLang="en-US" sz="20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endParaRPr kumimoji="0" lang="zh-TW" altLang="en-US" sz="2000" b="1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50000"/>
              </a:spcBef>
              <a:defRPr/>
            </a:pPr>
            <a:endParaRPr lang="zh-TW" altLang="en-US" sz="2000" dirty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029048" y="2529813"/>
            <a:ext cx="5827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     請假管理系統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31" name="Picture 6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350"/>
            <a:ext cx="91344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제목 18"/>
          <p:cNvSpPr>
            <a:spLocks noGrp="1"/>
          </p:cNvSpPr>
          <p:nvPr>
            <p:ph type="title"/>
          </p:nvPr>
        </p:nvSpPr>
        <p:spPr>
          <a:xfrm>
            <a:off x="236058" y="1511595"/>
            <a:ext cx="8391525" cy="64611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3600" dirty="0" smtClean="0">
                <a:latin typeface="標楷體" pitchFamily="65" charset="-120"/>
                <a:ea typeface="標楷體" pitchFamily="65" charset="-120"/>
              </a:rPr>
            </a:br>
            <a:r>
              <a:rPr alt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3-1 </a:t>
            </a:r>
            <a:r>
              <a:rPr altLang="en-US" sz="3600" dirty="0" smtClean="0">
                <a:solidFill>
                  <a:srgbClr val="FF0000"/>
                </a:solidFill>
              </a:rPr>
              <a:t>印派課單</a:t>
            </a:r>
            <a: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/>
            </a:r>
            <a:b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</a:br>
            <a:endParaRPr lang="ko-KR" altLang="en-US" sz="4400" dirty="0" smtClean="0">
              <a:solidFill>
                <a:srgbClr val="FF0000"/>
              </a:solidFill>
              <a:latin typeface="微軟正黑體" pitchFamily="34" charset="-12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56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3-1 </a:t>
            </a:r>
            <a:r>
              <a:rPr kumimoji="1" lang="zh-TW" sz="156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印派課單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1" lang="zh-TW" sz="247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</a:t>
            </a: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1" lang="zh-TW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1" lang="zh-TW" sz="350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</a:t>
            </a: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1" lang="zh-TW" sz="1200" b="0" i="0" u="none" strike="noStrike" cap="none" normalizeH="0" baseline="0" smtClean="0">
              <a:ln>
                <a:noFill/>
              </a:ln>
              <a:solidFill>
                <a:srgbClr val="605D5D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8373" name="Picture 5" descr="http://doc.spec.kh.edu.tw/zzn/uploads/tad_book3/image/G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486" y="2286774"/>
            <a:ext cx="7239000" cy="39243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31" name="Picture 6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8979"/>
            <a:ext cx="91344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제목 18"/>
          <p:cNvSpPr>
            <a:spLocks noGrp="1"/>
          </p:cNvSpPr>
          <p:nvPr>
            <p:ph type="title"/>
          </p:nvPr>
        </p:nvSpPr>
        <p:spPr>
          <a:xfrm>
            <a:off x="236058" y="1511595"/>
            <a:ext cx="8391525" cy="64611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3600" dirty="0" smtClean="0">
                <a:latin typeface="標楷體" pitchFamily="65" charset="-120"/>
                <a:ea typeface="標楷體" pitchFamily="65" charset="-120"/>
              </a:rPr>
            </a:br>
            <a:r>
              <a:rPr alt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3-2 </a:t>
            </a:r>
            <a:r>
              <a:rPr altLang="en-US" sz="3600" dirty="0" smtClean="0">
                <a:solidFill>
                  <a:srgbClr val="FF0000"/>
                </a:solidFill>
              </a:rPr>
              <a:t>回覆代理</a:t>
            </a:r>
            <a: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/>
            </a:r>
            <a:b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</a:br>
            <a:endParaRPr lang="ko-KR" altLang="en-US" sz="4400" dirty="0" smtClean="0">
              <a:solidFill>
                <a:srgbClr val="FF0000"/>
              </a:solidFill>
              <a:latin typeface="微軟正黑體" pitchFamily="34" charset="-12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56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3-1 </a:t>
            </a:r>
            <a:r>
              <a:rPr kumimoji="1" lang="zh-TW" sz="156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印派課單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1" lang="zh-TW" sz="247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</a:t>
            </a: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1" 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1" lang="zh-TW" sz="350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</a:t>
            </a: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rgbClr val="605D5D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0420" name="Picture 4" descr="http://doc.spec.kh.edu.tw/zzn/uploads/tad_book3/image/G3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461" y="1988911"/>
            <a:ext cx="7239000" cy="4448175"/>
          </a:xfrm>
          <a:prstGeom prst="rect">
            <a:avLst/>
          </a:prstGeom>
          <a:noFill/>
        </p:spPr>
      </p:pic>
      <p:pic>
        <p:nvPicPr>
          <p:cNvPr id="9" name="Picture 2" descr="http://doc.spec.kh.edu.tw/zzn/uploads/tad_book3/image/G3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9722" y="1888804"/>
            <a:ext cx="7239000" cy="17430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803127" y="0"/>
            <a:ext cx="7546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四人事管理</a:t>
            </a:r>
            <a:endParaRPr lang="en-US" altLang="ko-KR" sz="4800" dirty="0">
              <a:solidFill>
                <a:srgbClr val="00004D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42" name="Picture 2" descr="http://doc.spec.kh.edu.tw/zzn/uploads/tad_book3/image/G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221" y="968412"/>
            <a:ext cx="7239000" cy="3762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31" name="Picture 6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350"/>
            <a:ext cx="91344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제목 18"/>
          <p:cNvSpPr>
            <a:spLocks noGrp="1"/>
          </p:cNvSpPr>
          <p:nvPr>
            <p:ph type="title"/>
          </p:nvPr>
        </p:nvSpPr>
        <p:spPr>
          <a:xfrm>
            <a:off x="236058" y="1511595"/>
            <a:ext cx="8391525" cy="64611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3600" dirty="0" smtClean="0">
                <a:latin typeface="標楷體" pitchFamily="65" charset="-120"/>
                <a:ea typeface="標楷體" pitchFamily="65" charset="-120"/>
              </a:rPr>
            </a:br>
            <a:r>
              <a:rPr alt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4-1 </a:t>
            </a:r>
            <a:r>
              <a:rPr altLang="en-US" sz="3600" dirty="0" smtClean="0">
                <a:solidFill>
                  <a:srgbClr val="FF0000"/>
                </a:solidFill>
              </a:rPr>
              <a:t>請假記錄</a:t>
            </a:r>
            <a: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/>
            </a:r>
            <a:b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</a:br>
            <a:endParaRPr lang="ko-KR" altLang="en-US" sz="4400" dirty="0" smtClean="0">
              <a:solidFill>
                <a:srgbClr val="FF0000"/>
              </a:solidFill>
              <a:latin typeface="微軟正黑體" pitchFamily="34" charset="-12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56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3-1 </a:t>
            </a:r>
            <a:r>
              <a:rPr kumimoji="1" lang="zh-TW" sz="156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印派課單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1" lang="zh-TW" sz="247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</a:t>
            </a: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1" lang="zh-TW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1" lang="zh-TW" sz="350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</a:t>
            </a: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1" lang="zh-TW" sz="1200" b="0" i="0" u="none" strike="noStrike" cap="none" normalizeH="0" baseline="0" smtClean="0">
              <a:ln>
                <a:noFill/>
              </a:ln>
              <a:solidFill>
                <a:srgbClr val="605D5D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3492" name="Picture 4" descr="http://doc.spec.kh.edu.tw/zzn/uploads/tad_book3/image/G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955" y="2134486"/>
            <a:ext cx="7239000" cy="4533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31" name="Picture 6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350"/>
            <a:ext cx="91344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제목 18"/>
          <p:cNvSpPr>
            <a:spLocks noGrp="1"/>
          </p:cNvSpPr>
          <p:nvPr>
            <p:ph type="title"/>
          </p:nvPr>
        </p:nvSpPr>
        <p:spPr>
          <a:xfrm>
            <a:off x="236058" y="1511595"/>
            <a:ext cx="8391525" cy="64611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3600" dirty="0" smtClean="0">
                <a:latin typeface="標楷體" pitchFamily="65" charset="-120"/>
                <a:ea typeface="標楷體" pitchFamily="65" charset="-120"/>
              </a:rPr>
            </a:br>
            <a:r>
              <a:rPr alt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4-2 </a:t>
            </a:r>
            <a:r>
              <a:rPr altLang="en-US" sz="3600" dirty="0" smtClean="0">
                <a:solidFill>
                  <a:srgbClr val="FF0000"/>
                </a:solidFill>
              </a:rPr>
              <a:t>統計結果</a:t>
            </a:r>
            <a: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/>
            </a:r>
            <a:b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</a:br>
            <a:endParaRPr lang="ko-KR" altLang="en-US" sz="4400" dirty="0" smtClean="0">
              <a:solidFill>
                <a:srgbClr val="FF0000"/>
              </a:solidFill>
              <a:latin typeface="微軟正黑體" pitchFamily="34" charset="-12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56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3-1 </a:t>
            </a:r>
            <a:r>
              <a:rPr kumimoji="1" lang="zh-TW" sz="156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印派課單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1" lang="zh-TW" sz="247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</a:t>
            </a: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1" 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1" lang="zh-TW" sz="350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</a:t>
            </a: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rgbClr val="605D5D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 descr="G4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14" y="2188978"/>
            <a:ext cx="6962775" cy="4457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31" name="Picture 6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350"/>
            <a:ext cx="91344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제목 18"/>
          <p:cNvSpPr>
            <a:spLocks noGrp="1"/>
          </p:cNvSpPr>
          <p:nvPr>
            <p:ph type="title"/>
          </p:nvPr>
        </p:nvSpPr>
        <p:spPr>
          <a:xfrm>
            <a:off x="236058" y="1511595"/>
            <a:ext cx="8391525" cy="64611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3600" dirty="0" smtClean="0">
                <a:latin typeface="標楷體" pitchFamily="65" charset="-120"/>
                <a:ea typeface="標楷體" pitchFamily="65" charset="-120"/>
              </a:rPr>
            </a:br>
            <a:r>
              <a:rPr alt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4-3 </a:t>
            </a:r>
            <a:r>
              <a:rPr altLang="en-US" sz="3600" dirty="0" smtClean="0">
                <a:solidFill>
                  <a:srgbClr val="FF0000"/>
                </a:solidFill>
              </a:rPr>
              <a:t>休假天數</a:t>
            </a:r>
            <a: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/>
            </a:r>
            <a:b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</a:br>
            <a:endParaRPr lang="ko-KR" altLang="en-US" sz="4400" dirty="0" smtClean="0">
              <a:solidFill>
                <a:srgbClr val="FF0000"/>
              </a:solidFill>
              <a:latin typeface="微軟正黑體" pitchFamily="34" charset="-12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56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3-1 </a:t>
            </a:r>
            <a:r>
              <a:rPr kumimoji="1" lang="zh-TW" sz="156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印派課單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1" lang="zh-TW" sz="247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</a:t>
            </a: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1" lang="zh-TW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1" lang="zh-TW" sz="350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</a:t>
            </a: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rgbClr val="605D5D"/>
                </a:solidFill>
                <a:effectLst/>
                <a:latin typeface="Arial"/>
                <a:ea typeface="微軟正黑體" pitchFamily="34" charset="-12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1" lang="zh-TW" sz="1200" b="0" i="0" u="none" strike="noStrike" cap="none" normalizeH="0" baseline="0" smtClean="0">
              <a:ln>
                <a:noFill/>
              </a:ln>
              <a:solidFill>
                <a:srgbClr val="605D5D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7588" name="Picture 4" descr="http://doc.spec.kh.edu.tw/zzn/uploads/tad_book3/image/G4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797" y="2021921"/>
            <a:ext cx="7239000" cy="41719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835025" y="2500313"/>
            <a:ext cx="7546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00004D"/>
                </a:solidFill>
                <a:latin typeface="Comic Sans MS" pitchFamily="66" charset="0"/>
                <a:ea typeface="맑은 고딕" pitchFamily="50" charset="-127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803127" y="0"/>
            <a:ext cx="7546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00004D"/>
                </a:solidFill>
                <a:latin typeface="Comic Sans MS" pitchFamily="66" charset="0"/>
                <a:ea typeface="맑은 고딕" pitchFamily="50" charset="-127"/>
              </a:rPr>
              <a:t>一請假</a:t>
            </a:r>
            <a:endParaRPr lang="en-US" altLang="ko-KR" sz="4800" b="1" dirty="0">
              <a:solidFill>
                <a:srgbClr val="00004D"/>
              </a:solidFill>
              <a:latin typeface="Comic Sans MS" pitchFamily="66" charset="0"/>
              <a:ea typeface="맑은 고딕" pitchFamily="50" charset="-127"/>
            </a:endParaRPr>
          </a:p>
        </p:txBody>
      </p:sp>
      <p:pic>
        <p:nvPicPr>
          <p:cNvPr id="3" name="Picture 2" descr="http://doc.spec.kh.edu.tw/zzn/uploads/tad_book3/image/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785" y="894263"/>
            <a:ext cx="7370040" cy="43156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31" name="Picture 6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350"/>
            <a:ext cx="91344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제목 18"/>
          <p:cNvSpPr>
            <a:spLocks noGrp="1"/>
          </p:cNvSpPr>
          <p:nvPr>
            <p:ph type="title"/>
          </p:nvPr>
        </p:nvSpPr>
        <p:spPr>
          <a:xfrm>
            <a:off x="225425" y="1384005"/>
            <a:ext cx="8391525" cy="64611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1-1 </a:t>
            </a:r>
            <a:r>
              <a:rPr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請假資訊</a:t>
            </a:r>
            <a:r>
              <a:rPr lang="en-US" altLang="ko-KR" sz="4400" b="1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/>
            </a:r>
            <a:br>
              <a:rPr lang="en-US" altLang="ko-KR" sz="4400" b="1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</a:br>
            <a:endParaRPr lang="ko-KR" altLang="en-US" sz="4400" dirty="0" smtClean="0">
              <a:solidFill>
                <a:srgbClr val="FF0000"/>
              </a:solidFill>
              <a:latin typeface="微軟正黑體" pitchFamily="34" charset="-120"/>
            </a:endParaRPr>
          </a:p>
        </p:txBody>
      </p:sp>
      <p:pic>
        <p:nvPicPr>
          <p:cNvPr id="40962" name="Picture 2" descr="http://doc.spec.kh.edu.tw/zzn/uploads/tad_book3/image/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445" y="2010292"/>
            <a:ext cx="7239000" cy="3476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31" name="Picture 6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350"/>
            <a:ext cx="91344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제목 18"/>
          <p:cNvSpPr>
            <a:spLocks noGrp="1"/>
          </p:cNvSpPr>
          <p:nvPr>
            <p:ph type="title"/>
          </p:nvPr>
        </p:nvSpPr>
        <p:spPr>
          <a:xfrm>
            <a:off x="236058" y="1511595"/>
            <a:ext cx="8391525" cy="64611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3600" dirty="0" smtClean="0">
                <a:latin typeface="標楷體" pitchFamily="65" charset="-120"/>
                <a:ea typeface="標楷體" pitchFamily="65" charset="-120"/>
              </a:rPr>
            </a:br>
            <a:r>
              <a:rPr alt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1-2 </a:t>
            </a:r>
            <a:r>
              <a:rPr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填寫假單</a:t>
            </a:r>
            <a:r>
              <a:rPr lang="en-US" altLang="ko-KR" sz="4400" dirty="0" smtClean="0">
                <a:latin typeface="Comic Sans MS" pitchFamily="66" charset="0"/>
                <a:ea typeface="맑은 고딕" pitchFamily="50" charset="-127"/>
              </a:rPr>
              <a:t/>
            </a:r>
            <a:br>
              <a:rPr lang="en-US" altLang="ko-KR" sz="4400" dirty="0" smtClean="0">
                <a:latin typeface="Comic Sans MS" pitchFamily="66" charset="0"/>
                <a:ea typeface="맑은 고딕" pitchFamily="50" charset="-127"/>
              </a:rPr>
            </a:br>
            <a:endParaRPr lang="ko-KR" altLang="en-US" sz="4400" dirty="0" smtClean="0">
              <a:latin typeface="微軟正黑體" pitchFamily="34" charset="-120"/>
            </a:endParaRPr>
          </a:p>
        </p:txBody>
      </p:sp>
      <p:pic>
        <p:nvPicPr>
          <p:cNvPr id="43010" name="Picture 2" descr="http://doc.spec.kh.edu.tw/zzn/uploads/tad_book3/image/G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385" y="2242546"/>
            <a:ext cx="7239000" cy="3933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31" name="Picture 6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350"/>
            <a:ext cx="91344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제목 18"/>
          <p:cNvSpPr>
            <a:spLocks noGrp="1"/>
          </p:cNvSpPr>
          <p:nvPr>
            <p:ph type="title"/>
          </p:nvPr>
        </p:nvSpPr>
        <p:spPr>
          <a:xfrm>
            <a:off x="236058" y="1511595"/>
            <a:ext cx="8391525" cy="64611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3600" dirty="0" smtClean="0">
                <a:latin typeface="標楷體" pitchFamily="65" charset="-120"/>
                <a:ea typeface="標楷體" pitchFamily="65" charset="-120"/>
              </a:rPr>
            </a:br>
            <a:r>
              <a:rPr alt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1-3 </a:t>
            </a:r>
            <a:r>
              <a:rPr altLang="en-US" sz="3600" dirty="0" smtClean="0">
                <a:solidFill>
                  <a:srgbClr val="FF0000"/>
                </a:solidFill>
              </a:rPr>
              <a:t>請假紀錄</a:t>
            </a:r>
            <a: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/>
            </a:r>
            <a:b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</a:br>
            <a:endParaRPr lang="ko-KR" altLang="en-US" sz="4400" dirty="0" smtClean="0">
              <a:solidFill>
                <a:srgbClr val="FF0000"/>
              </a:solidFill>
              <a:latin typeface="微軟正黑體" pitchFamily="34" charset="-120"/>
            </a:endParaRPr>
          </a:p>
        </p:txBody>
      </p:sp>
      <p:pic>
        <p:nvPicPr>
          <p:cNvPr id="45058" name="Picture 2" descr="http://doc.spec.kh.edu.tw/zzn/uploads/tad_book3/image/G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486" y="2098971"/>
            <a:ext cx="7239000" cy="4619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31" name="Picture 6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350"/>
            <a:ext cx="91344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제목 18"/>
          <p:cNvSpPr>
            <a:spLocks noGrp="1"/>
          </p:cNvSpPr>
          <p:nvPr>
            <p:ph type="title"/>
          </p:nvPr>
        </p:nvSpPr>
        <p:spPr>
          <a:xfrm>
            <a:off x="236058" y="1511595"/>
            <a:ext cx="8391525" cy="64611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3600" dirty="0" smtClean="0">
                <a:latin typeface="標楷體" pitchFamily="65" charset="-120"/>
                <a:ea typeface="標楷體" pitchFamily="65" charset="-120"/>
              </a:rPr>
            </a:br>
            <a:r>
              <a:rPr alt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1-4 </a:t>
            </a:r>
            <a:r>
              <a:rPr altLang="en-US" sz="3600" dirty="0" smtClean="0">
                <a:solidFill>
                  <a:srgbClr val="FF0000"/>
                </a:solidFill>
              </a:rPr>
              <a:t>證明文件</a:t>
            </a:r>
            <a: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/>
            </a:r>
            <a:b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</a:br>
            <a:endParaRPr lang="ko-KR" altLang="en-US" sz="4400" dirty="0" smtClean="0">
              <a:solidFill>
                <a:srgbClr val="FF0000"/>
              </a:solidFill>
              <a:latin typeface="微軟正黑體" pitchFamily="34" charset="-120"/>
            </a:endParaRPr>
          </a:p>
        </p:txBody>
      </p:sp>
      <p:pic>
        <p:nvPicPr>
          <p:cNvPr id="47106" name="Picture 2" descr="http://doc.spec.kh.edu.tw/zzn/uploads/tad_book3/image/G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854" y="2209799"/>
            <a:ext cx="7239000" cy="4648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803127" y="0"/>
            <a:ext cx="75469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00004D"/>
                </a:solidFill>
                <a:latin typeface="Comic Sans MS" pitchFamily="66" charset="0"/>
                <a:ea typeface="맑은 고딕" pitchFamily="50" charset="-127"/>
              </a:rPr>
              <a:t>二</a:t>
            </a:r>
            <a:r>
              <a:rPr lang="zh-TW" altLang="en-US" sz="4800" b="1" dirty="0" smtClean="0"/>
              <a:t>核假</a:t>
            </a:r>
          </a:p>
          <a:p>
            <a:pPr algn="ctr"/>
            <a:endParaRPr lang="en-US" altLang="ko-KR" sz="4800" b="1" dirty="0">
              <a:solidFill>
                <a:srgbClr val="00004D"/>
              </a:solidFill>
              <a:latin typeface="Comic Sans MS" pitchFamily="66" charset="0"/>
              <a:ea typeface="맑은 고딕" pitchFamily="50" charset="-127"/>
            </a:endParaRPr>
          </a:p>
        </p:txBody>
      </p:sp>
      <p:pic>
        <p:nvPicPr>
          <p:cNvPr id="5" name="Picture 2" descr="http://doc.spec.kh.edu.tw/zzn/uploads/tad_book3/image/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505" y="914289"/>
            <a:ext cx="7239000" cy="3810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31" name="Picture 6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350"/>
            <a:ext cx="91344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제목 18"/>
          <p:cNvSpPr>
            <a:spLocks noGrp="1"/>
          </p:cNvSpPr>
          <p:nvPr>
            <p:ph type="title"/>
          </p:nvPr>
        </p:nvSpPr>
        <p:spPr>
          <a:xfrm>
            <a:off x="236058" y="1511595"/>
            <a:ext cx="8391525" cy="64611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3600" dirty="0" smtClean="0">
                <a:latin typeface="標楷體" pitchFamily="65" charset="-120"/>
                <a:ea typeface="標楷體" pitchFamily="65" charset="-120"/>
              </a:rPr>
            </a:br>
            <a:r>
              <a:rPr altLang="en-US" sz="3600" dirty="0" smtClean="0"/>
              <a:t> </a:t>
            </a:r>
            <a:r>
              <a:rPr altLang="en-US" sz="3600" dirty="0" smtClean="0">
                <a:solidFill>
                  <a:srgbClr val="FF0000"/>
                </a:solidFill>
              </a:rPr>
              <a:t>審核意見</a:t>
            </a:r>
            <a: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/>
            </a:r>
            <a:br>
              <a:rPr lang="en-US" altLang="ko-KR" sz="44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</a:br>
            <a:endParaRPr lang="ko-KR" altLang="en-US" sz="4400" dirty="0" smtClean="0">
              <a:solidFill>
                <a:srgbClr val="FF0000"/>
              </a:solidFill>
              <a:latin typeface="微軟正黑體" pitchFamily="34" charset="-120"/>
            </a:endParaRPr>
          </a:p>
        </p:txBody>
      </p:sp>
      <p:pic>
        <p:nvPicPr>
          <p:cNvPr id="6" name="Picture 2" descr="http://doc.spec.kh.edu.tw/zzn/uploads/tad_book3/image/G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478" y="2347101"/>
            <a:ext cx="5505450" cy="4086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803127" y="0"/>
            <a:ext cx="7546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三代理管理</a:t>
            </a:r>
            <a:endParaRPr lang="en-US" altLang="ko-KR" sz="4800" b="1" dirty="0">
              <a:solidFill>
                <a:srgbClr val="00004D"/>
              </a:solidFill>
              <a:latin typeface="Comic Sans MS" pitchFamily="66" charset="0"/>
              <a:ea typeface="맑은 고딕" pitchFamily="50" charset="-127"/>
            </a:endParaRPr>
          </a:p>
        </p:txBody>
      </p:sp>
      <p:pic>
        <p:nvPicPr>
          <p:cNvPr id="56322" name="Picture 2" descr="http://doc.spec.kh.edu.tw/zzn/uploads/tad_book3/image/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357" y="967563"/>
            <a:ext cx="7239000" cy="4619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교육4">
      <a:dk1>
        <a:srgbClr val="002060"/>
      </a:dk1>
      <a:lt1>
        <a:srgbClr val="FFFFFF"/>
      </a:lt1>
      <a:dk2>
        <a:srgbClr val="A7E9FF"/>
      </a:dk2>
      <a:lt2>
        <a:srgbClr val="D7F5FF"/>
      </a:lt2>
      <a:accent1>
        <a:srgbClr val="FF8600"/>
      </a:accent1>
      <a:accent2>
        <a:srgbClr val="54B70F"/>
      </a:accent2>
      <a:accent3>
        <a:srgbClr val="FB0065"/>
      </a:accent3>
      <a:accent4>
        <a:srgbClr val="C99C00"/>
      </a:accent4>
      <a:accent5>
        <a:srgbClr val="D7D7D7"/>
      </a:accent5>
      <a:accent6>
        <a:srgbClr val="000000"/>
      </a:accent6>
      <a:hlink>
        <a:srgbClr val="009999"/>
      </a:hlink>
      <a:folHlink>
        <a:srgbClr val="99CC00"/>
      </a:folHlink>
    </a:clrScheme>
    <a:fontScheme name="교육4">
      <a:majorFont>
        <a:latin typeface="Century Gothic"/>
        <a:ea typeface="HY울릉도B"/>
        <a:cs typeface=""/>
      </a:majorFont>
      <a:minorFont>
        <a:latin typeface="Century Gothic"/>
        <a:ea typeface="HY울릉도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19340</TotalTime>
  <Words>338</Words>
  <Application>Microsoft Office PowerPoint</Application>
  <PresentationFormat>如螢幕大小 (4:3)</PresentationFormat>
  <Paragraphs>83</Paragraphs>
  <Slides>16</Slides>
  <Notes>10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Gulim</vt:lpstr>
      <vt:lpstr>HY헤드라인M</vt:lpstr>
      <vt:lpstr>HY울릉도M</vt:lpstr>
      <vt:lpstr>맑은 고딕</vt:lpstr>
      <vt:lpstr>微軟正黑體</vt:lpstr>
      <vt:lpstr>新細明體</vt:lpstr>
      <vt:lpstr>標楷體</vt:lpstr>
      <vt:lpstr>Arial</vt:lpstr>
      <vt:lpstr>Comic Sans MS</vt:lpstr>
      <vt:lpstr>기본 디자인</vt:lpstr>
      <vt:lpstr>投影片</vt:lpstr>
      <vt:lpstr>PowerPoint 簡報</vt:lpstr>
      <vt:lpstr>PowerPoint 簡報</vt:lpstr>
      <vt:lpstr>  1-1 請假資訊 </vt:lpstr>
      <vt:lpstr>  1-2 填寫假單 </vt:lpstr>
      <vt:lpstr>  1-3 請假紀錄 </vt:lpstr>
      <vt:lpstr>  1-4 證明文件 </vt:lpstr>
      <vt:lpstr>PowerPoint 簡報</vt:lpstr>
      <vt:lpstr>  審核意見 </vt:lpstr>
      <vt:lpstr>PowerPoint 簡報</vt:lpstr>
      <vt:lpstr>  3-1 印派課單 </vt:lpstr>
      <vt:lpstr>  3-2 回覆代理 </vt:lpstr>
      <vt:lpstr>PowerPoint 簡報</vt:lpstr>
      <vt:lpstr>  4-1 請假記錄 </vt:lpstr>
      <vt:lpstr>  4-2 統計結果 </vt:lpstr>
      <vt:lpstr>  4-3 休假天數 </vt:lpstr>
      <vt:lpstr>PowerPoint 簡報</vt:lpstr>
    </vt:vector>
  </TitlesOfParts>
  <Company>(주)파워피티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김애진</dc:creator>
  <cp:lastModifiedBy>user</cp:lastModifiedBy>
  <cp:revision>784</cp:revision>
  <dcterms:created xsi:type="dcterms:W3CDTF">2005-11-24T07:57:19Z</dcterms:created>
  <dcterms:modified xsi:type="dcterms:W3CDTF">2016-11-04T02:14:18Z</dcterms:modified>
</cp:coreProperties>
</file>