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59" r:id="rId6"/>
    <p:sldId id="263" r:id="rId7"/>
    <p:sldId id="260" r:id="rId8"/>
    <p:sldId id="264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98" autoAdjust="0"/>
  </p:normalViewPr>
  <p:slideViewPr>
    <p:cSldViewPr>
      <p:cViewPr varScale="1">
        <p:scale>
          <a:sx n="100" d="100"/>
          <a:sy n="100" d="100"/>
        </p:scale>
        <p:origin x="15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26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8DE6E-D53D-49B5-B097-DAF3BB99EB14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79E3133-4F90-4970-9CFC-69F585DEDC3E}">
      <dgm:prSet phldrT="[文字]"/>
      <dgm:spPr/>
      <dgm:t>
        <a:bodyPr/>
        <a:lstStyle/>
        <a:p>
          <a:r>
            <a:rPr lang="zh-TW" altLang="en-US" dirty="0" smtClean="0"/>
            <a:t>社會技巧</a:t>
          </a:r>
          <a:endParaRPr lang="zh-TW" altLang="en-US" dirty="0"/>
        </a:p>
      </dgm:t>
    </dgm:pt>
    <dgm:pt modelId="{903D9048-42CA-4D3C-AB78-458ADDD81790}" type="parTrans" cxnId="{E6A9DBA6-6851-4C4B-AB4F-6A9B74D0B3B7}">
      <dgm:prSet/>
      <dgm:spPr/>
      <dgm:t>
        <a:bodyPr/>
        <a:lstStyle/>
        <a:p>
          <a:endParaRPr lang="zh-TW" altLang="en-US"/>
        </a:p>
      </dgm:t>
    </dgm:pt>
    <dgm:pt modelId="{08FE4BC8-A2B7-4B5B-A246-18B84750599A}" type="sibTrans" cxnId="{E6A9DBA6-6851-4C4B-AB4F-6A9B74D0B3B7}">
      <dgm:prSet/>
      <dgm:spPr/>
      <dgm:t>
        <a:bodyPr/>
        <a:lstStyle/>
        <a:p>
          <a:endParaRPr lang="zh-TW" altLang="en-US"/>
        </a:p>
      </dgm:t>
    </dgm:pt>
    <dgm:pt modelId="{06DD7453-A22A-4AFC-964F-F5DE103DB0C7}">
      <dgm:prSet phldrT="[文字]"/>
      <dgm:spPr/>
      <dgm:t>
        <a:bodyPr/>
        <a:lstStyle/>
        <a:p>
          <a:r>
            <a:rPr lang="zh-TW" altLang="en-US" dirty="0" smtClean="0"/>
            <a:t>自然科學</a:t>
          </a:r>
          <a:endParaRPr lang="zh-TW" altLang="en-US" dirty="0"/>
        </a:p>
      </dgm:t>
    </dgm:pt>
    <dgm:pt modelId="{455E4F8C-3BD4-4F47-A7EA-B4E044300771}" type="parTrans" cxnId="{5A686521-105E-4B66-A7F1-45A487771549}">
      <dgm:prSet/>
      <dgm:spPr/>
      <dgm:t>
        <a:bodyPr/>
        <a:lstStyle/>
        <a:p>
          <a:endParaRPr lang="zh-TW" altLang="en-US"/>
        </a:p>
      </dgm:t>
    </dgm:pt>
    <dgm:pt modelId="{68BE9C5A-95BD-4FF7-B930-B44F8E375EA5}" type="sibTrans" cxnId="{5A686521-105E-4B66-A7F1-45A487771549}">
      <dgm:prSet/>
      <dgm:spPr/>
      <dgm:t>
        <a:bodyPr/>
        <a:lstStyle/>
        <a:p>
          <a:endParaRPr lang="zh-TW" altLang="en-US"/>
        </a:p>
      </dgm:t>
    </dgm:pt>
    <dgm:pt modelId="{2CB5864E-CBAC-4418-B113-D2E02829D054}">
      <dgm:prSet phldrT="[文字]"/>
      <dgm:spPr/>
      <dgm:t>
        <a:bodyPr/>
        <a:lstStyle/>
        <a:p>
          <a:r>
            <a:rPr lang="zh-TW" altLang="en-US" dirty="0" smtClean="0"/>
            <a:t>美學教育</a:t>
          </a:r>
          <a:endParaRPr lang="zh-TW" altLang="en-US" dirty="0"/>
        </a:p>
      </dgm:t>
    </dgm:pt>
    <dgm:pt modelId="{1EEEA990-4AAD-444F-91CA-F39745FE9936}" type="parTrans" cxnId="{8411659E-ACE6-4485-96AC-42AEBAD8DE12}">
      <dgm:prSet/>
      <dgm:spPr/>
      <dgm:t>
        <a:bodyPr/>
        <a:lstStyle/>
        <a:p>
          <a:endParaRPr lang="zh-TW" altLang="en-US"/>
        </a:p>
      </dgm:t>
    </dgm:pt>
    <dgm:pt modelId="{707951A1-B265-417D-AA7E-8597CE0A00E5}" type="sibTrans" cxnId="{8411659E-ACE6-4485-96AC-42AEBAD8DE12}">
      <dgm:prSet/>
      <dgm:spPr/>
      <dgm:t>
        <a:bodyPr/>
        <a:lstStyle/>
        <a:p>
          <a:endParaRPr lang="zh-TW" altLang="en-US"/>
        </a:p>
      </dgm:t>
    </dgm:pt>
    <dgm:pt modelId="{6D4F846A-96CD-475E-9B95-04E85709283B}">
      <dgm:prSet phldrT="[文字]"/>
      <dgm:spPr/>
      <dgm:t>
        <a:bodyPr/>
        <a:lstStyle/>
        <a:p>
          <a:r>
            <a:rPr lang="zh-TW" altLang="en-US" dirty="0" smtClean="0"/>
            <a:t>與家長攜手的特色課程</a:t>
          </a:r>
          <a:endParaRPr lang="zh-TW" altLang="en-US" dirty="0"/>
        </a:p>
      </dgm:t>
    </dgm:pt>
    <dgm:pt modelId="{B8CF0EAF-8D66-4C1A-AC4C-978E3DCAC079}" type="parTrans" cxnId="{2709C730-810E-4C93-870F-AD6441E2C8D8}">
      <dgm:prSet/>
      <dgm:spPr/>
      <dgm:t>
        <a:bodyPr/>
        <a:lstStyle/>
        <a:p>
          <a:endParaRPr lang="zh-TW" altLang="en-US"/>
        </a:p>
      </dgm:t>
    </dgm:pt>
    <dgm:pt modelId="{D98A53E9-F9EA-43F9-9877-56FBFF1603F4}" type="sibTrans" cxnId="{2709C730-810E-4C93-870F-AD6441E2C8D8}">
      <dgm:prSet/>
      <dgm:spPr/>
      <dgm:t>
        <a:bodyPr/>
        <a:lstStyle/>
        <a:p>
          <a:endParaRPr lang="zh-TW" altLang="en-US"/>
        </a:p>
      </dgm:t>
    </dgm:pt>
    <dgm:pt modelId="{BC471A51-8A23-481E-8343-CD8BF7845F2D}" type="pres">
      <dgm:prSet presAssocID="{5ED8DE6E-D53D-49B5-B097-DAF3BB99EB1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8D3B3E6-C51E-4015-92C0-B3EEBCE912C8}" type="pres">
      <dgm:prSet presAssocID="{5ED8DE6E-D53D-49B5-B097-DAF3BB99EB14}" presName="ellipse" presStyleLbl="trBgShp" presStyleIdx="0" presStyleCnt="1"/>
      <dgm:spPr/>
    </dgm:pt>
    <dgm:pt modelId="{A86031DE-EDB7-4F97-BC07-27418715A520}" type="pres">
      <dgm:prSet presAssocID="{5ED8DE6E-D53D-49B5-B097-DAF3BB99EB14}" presName="arrow1" presStyleLbl="fgShp" presStyleIdx="0" presStyleCnt="1"/>
      <dgm:spPr/>
    </dgm:pt>
    <dgm:pt modelId="{7E818F6D-0FA4-41E4-BA19-68BE8668F130}" type="pres">
      <dgm:prSet presAssocID="{5ED8DE6E-D53D-49B5-B097-DAF3BB99EB1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446701-BB90-4796-863C-801B8DE5E173}" type="pres">
      <dgm:prSet presAssocID="{06DD7453-A22A-4AFC-964F-F5DE103DB0C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371D0D-9AF6-4E16-B27B-624AB5E10418}" type="pres">
      <dgm:prSet presAssocID="{2CB5864E-CBAC-4418-B113-D2E02829D05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42C34C-E559-4D62-B0AA-CC5D979F438F}" type="pres">
      <dgm:prSet presAssocID="{6D4F846A-96CD-475E-9B95-04E85709283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DAADAB-1E24-4A51-AA7E-27801416B3DA}" type="pres">
      <dgm:prSet presAssocID="{5ED8DE6E-D53D-49B5-B097-DAF3BB99EB14}" presName="funnel" presStyleLbl="trAlignAcc1" presStyleIdx="0" presStyleCnt="1"/>
      <dgm:spPr/>
    </dgm:pt>
  </dgm:ptLst>
  <dgm:cxnLst>
    <dgm:cxn modelId="{FA0C4C44-92D3-4C37-AD60-7103EA5653D1}" type="presOf" srcId="{6D4F846A-96CD-475E-9B95-04E85709283B}" destId="{7E818F6D-0FA4-41E4-BA19-68BE8668F130}" srcOrd="0" destOrd="0" presId="urn:microsoft.com/office/officeart/2005/8/layout/funnel1"/>
    <dgm:cxn modelId="{2709C730-810E-4C93-870F-AD6441E2C8D8}" srcId="{5ED8DE6E-D53D-49B5-B097-DAF3BB99EB14}" destId="{6D4F846A-96CD-475E-9B95-04E85709283B}" srcOrd="3" destOrd="0" parTransId="{B8CF0EAF-8D66-4C1A-AC4C-978E3DCAC079}" sibTransId="{D98A53E9-F9EA-43F9-9877-56FBFF1603F4}"/>
    <dgm:cxn modelId="{E6A9DBA6-6851-4C4B-AB4F-6A9B74D0B3B7}" srcId="{5ED8DE6E-D53D-49B5-B097-DAF3BB99EB14}" destId="{579E3133-4F90-4970-9CFC-69F585DEDC3E}" srcOrd="0" destOrd="0" parTransId="{903D9048-42CA-4D3C-AB78-458ADDD81790}" sibTransId="{08FE4BC8-A2B7-4B5B-A246-18B84750599A}"/>
    <dgm:cxn modelId="{5A686521-105E-4B66-A7F1-45A487771549}" srcId="{5ED8DE6E-D53D-49B5-B097-DAF3BB99EB14}" destId="{06DD7453-A22A-4AFC-964F-F5DE103DB0C7}" srcOrd="1" destOrd="0" parTransId="{455E4F8C-3BD4-4F47-A7EA-B4E044300771}" sibTransId="{68BE9C5A-95BD-4FF7-B930-B44F8E375EA5}"/>
    <dgm:cxn modelId="{A77A5658-DD80-46D8-B23E-9019D56E7B99}" type="presOf" srcId="{5ED8DE6E-D53D-49B5-B097-DAF3BB99EB14}" destId="{BC471A51-8A23-481E-8343-CD8BF7845F2D}" srcOrd="0" destOrd="0" presId="urn:microsoft.com/office/officeart/2005/8/layout/funnel1"/>
    <dgm:cxn modelId="{4933ECAE-9FB7-4F96-BBF0-91500A862D03}" type="presOf" srcId="{579E3133-4F90-4970-9CFC-69F585DEDC3E}" destId="{D642C34C-E559-4D62-B0AA-CC5D979F438F}" srcOrd="0" destOrd="0" presId="urn:microsoft.com/office/officeart/2005/8/layout/funnel1"/>
    <dgm:cxn modelId="{325D35D0-ACC7-4CDD-B9CB-010CCB783C95}" type="presOf" srcId="{2CB5864E-CBAC-4418-B113-D2E02829D054}" destId="{92446701-BB90-4796-863C-801B8DE5E173}" srcOrd="0" destOrd="0" presId="urn:microsoft.com/office/officeart/2005/8/layout/funnel1"/>
    <dgm:cxn modelId="{8411659E-ACE6-4485-96AC-42AEBAD8DE12}" srcId="{5ED8DE6E-D53D-49B5-B097-DAF3BB99EB14}" destId="{2CB5864E-CBAC-4418-B113-D2E02829D054}" srcOrd="2" destOrd="0" parTransId="{1EEEA990-4AAD-444F-91CA-F39745FE9936}" sibTransId="{707951A1-B265-417D-AA7E-8597CE0A00E5}"/>
    <dgm:cxn modelId="{FB94EBFE-5E5A-4867-8162-36544C90BD75}" type="presOf" srcId="{06DD7453-A22A-4AFC-964F-F5DE103DB0C7}" destId="{8B371D0D-9AF6-4E16-B27B-624AB5E10418}" srcOrd="0" destOrd="0" presId="urn:microsoft.com/office/officeart/2005/8/layout/funnel1"/>
    <dgm:cxn modelId="{88DBE327-BFF0-48F9-ACA7-38C79DF61FD7}" type="presParOf" srcId="{BC471A51-8A23-481E-8343-CD8BF7845F2D}" destId="{A8D3B3E6-C51E-4015-92C0-B3EEBCE912C8}" srcOrd="0" destOrd="0" presId="urn:microsoft.com/office/officeart/2005/8/layout/funnel1"/>
    <dgm:cxn modelId="{AB3E7275-6058-4685-A09F-149340D6B0DF}" type="presParOf" srcId="{BC471A51-8A23-481E-8343-CD8BF7845F2D}" destId="{A86031DE-EDB7-4F97-BC07-27418715A520}" srcOrd="1" destOrd="0" presId="urn:microsoft.com/office/officeart/2005/8/layout/funnel1"/>
    <dgm:cxn modelId="{F6374518-6940-4CA6-BFE5-C541002B79E8}" type="presParOf" srcId="{BC471A51-8A23-481E-8343-CD8BF7845F2D}" destId="{7E818F6D-0FA4-41E4-BA19-68BE8668F130}" srcOrd="2" destOrd="0" presId="urn:microsoft.com/office/officeart/2005/8/layout/funnel1"/>
    <dgm:cxn modelId="{F9A4C66B-34F1-41A5-A574-F31636282676}" type="presParOf" srcId="{BC471A51-8A23-481E-8343-CD8BF7845F2D}" destId="{92446701-BB90-4796-863C-801B8DE5E173}" srcOrd="3" destOrd="0" presId="urn:microsoft.com/office/officeart/2005/8/layout/funnel1"/>
    <dgm:cxn modelId="{B5F90053-7623-4D97-B3C3-DB8A3BDD9E05}" type="presParOf" srcId="{BC471A51-8A23-481E-8343-CD8BF7845F2D}" destId="{8B371D0D-9AF6-4E16-B27B-624AB5E10418}" srcOrd="4" destOrd="0" presId="urn:microsoft.com/office/officeart/2005/8/layout/funnel1"/>
    <dgm:cxn modelId="{AED7F80D-5A5B-4B8E-93D5-C24D66252543}" type="presParOf" srcId="{BC471A51-8A23-481E-8343-CD8BF7845F2D}" destId="{D642C34C-E559-4D62-B0AA-CC5D979F438F}" srcOrd="5" destOrd="0" presId="urn:microsoft.com/office/officeart/2005/8/layout/funnel1"/>
    <dgm:cxn modelId="{148291AE-F48D-41A6-8C32-A90C940AF041}" type="presParOf" srcId="{BC471A51-8A23-481E-8343-CD8BF7845F2D}" destId="{2CDAADAB-1E24-4A51-AA7E-27801416B3D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9069B8-A767-423F-AF5B-341058F6CB1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92B814-A525-444E-9E34-9E5A8BCA57DE}">
      <dgm:prSet phldrT="[文字]"/>
      <dgm:spPr/>
      <dgm:t>
        <a:bodyPr/>
        <a:lstStyle/>
        <a:p>
          <a:r>
            <a:rPr lang="zh-TW" altLang="en-US" dirty="0" smtClean="0"/>
            <a:t>社會</a:t>
          </a:r>
          <a:endParaRPr lang="en-US" altLang="zh-TW" dirty="0" smtClean="0"/>
        </a:p>
        <a:p>
          <a:r>
            <a:rPr lang="zh-TW" altLang="en-US" dirty="0" smtClean="0"/>
            <a:t>技巧</a:t>
          </a:r>
          <a:endParaRPr lang="zh-TW" altLang="en-US" dirty="0"/>
        </a:p>
      </dgm:t>
    </dgm:pt>
    <dgm:pt modelId="{9A67D65A-6D12-4722-8A5E-80ADA53FD492}" type="parTrans" cxnId="{9C13CAAB-7A9D-4559-AD9E-E7AAC3B3F8C9}">
      <dgm:prSet/>
      <dgm:spPr/>
      <dgm:t>
        <a:bodyPr/>
        <a:lstStyle/>
        <a:p>
          <a:endParaRPr lang="zh-TW" altLang="en-US"/>
        </a:p>
      </dgm:t>
    </dgm:pt>
    <dgm:pt modelId="{7F586486-AF0D-42AE-BDFC-38C8DDC13C7D}" type="sibTrans" cxnId="{9C13CAAB-7A9D-4559-AD9E-E7AAC3B3F8C9}">
      <dgm:prSet/>
      <dgm:spPr/>
      <dgm:t>
        <a:bodyPr/>
        <a:lstStyle/>
        <a:p>
          <a:endParaRPr lang="zh-TW" altLang="en-US"/>
        </a:p>
      </dgm:t>
    </dgm:pt>
    <dgm:pt modelId="{3872F4E2-21F8-4DA2-A125-542C68D4F1AD}">
      <dgm:prSet phldrT="[文字]"/>
      <dgm:spPr/>
      <dgm:t>
        <a:bodyPr/>
        <a:lstStyle/>
        <a:p>
          <a:r>
            <a:rPr lang="zh-TW" altLang="en-US" dirty="0" smtClean="0"/>
            <a:t>融入班級</a:t>
          </a:r>
          <a:endParaRPr lang="zh-TW" altLang="en-US" dirty="0"/>
        </a:p>
      </dgm:t>
    </dgm:pt>
    <dgm:pt modelId="{3A16C0B6-C408-48EE-9A33-1F72375E3A52}" type="parTrans" cxnId="{65A9BE6B-E4E5-4B3A-B7B8-8B1F3D025427}">
      <dgm:prSet/>
      <dgm:spPr/>
      <dgm:t>
        <a:bodyPr/>
        <a:lstStyle/>
        <a:p>
          <a:endParaRPr lang="zh-TW" altLang="en-US"/>
        </a:p>
      </dgm:t>
    </dgm:pt>
    <dgm:pt modelId="{1E8C5BAC-8BB5-4302-BF80-DE74FDE0E69E}" type="sibTrans" cxnId="{65A9BE6B-E4E5-4B3A-B7B8-8B1F3D025427}">
      <dgm:prSet/>
      <dgm:spPr/>
      <dgm:t>
        <a:bodyPr/>
        <a:lstStyle/>
        <a:p>
          <a:endParaRPr lang="zh-TW" altLang="en-US"/>
        </a:p>
      </dgm:t>
    </dgm:pt>
    <dgm:pt modelId="{8496DEAE-C781-4416-BEE5-A9977D46EC89}">
      <dgm:prSet phldrT="[文字]"/>
      <dgm:spPr/>
      <dgm:t>
        <a:bodyPr/>
        <a:lstStyle/>
        <a:p>
          <a:r>
            <a:rPr lang="zh-TW" altLang="en-US" dirty="0" smtClean="0"/>
            <a:t>融至學科</a:t>
          </a:r>
          <a:endParaRPr lang="zh-TW" altLang="en-US" dirty="0"/>
        </a:p>
      </dgm:t>
    </dgm:pt>
    <dgm:pt modelId="{D5E92203-5054-4EBD-BB88-F15925213AD6}" type="parTrans" cxnId="{AC7FD523-DE7D-4E26-8CB6-48E751CFE59D}">
      <dgm:prSet/>
      <dgm:spPr/>
      <dgm:t>
        <a:bodyPr/>
        <a:lstStyle/>
        <a:p>
          <a:endParaRPr lang="zh-TW" altLang="en-US"/>
        </a:p>
      </dgm:t>
    </dgm:pt>
    <dgm:pt modelId="{C0BF4395-BD41-47C7-8503-0EFE52B48A08}" type="sibTrans" cxnId="{AC7FD523-DE7D-4E26-8CB6-48E751CFE59D}">
      <dgm:prSet/>
      <dgm:spPr/>
      <dgm:t>
        <a:bodyPr/>
        <a:lstStyle/>
        <a:p>
          <a:endParaRPr lang="zh-TW" altLang="en-US"/>
        </a:p>
      </dgm:t>
    </dgm:pt>
    <dgm:pt modelId="{1ABF04CD-6A67-4E5A-9A4E-28C3A3160364}" type="pres">
      <dgm:prSet presAssocID="{C89069B8-A767-423F-AF5B-341058F6CB15}" presName="Name0" presStyleCnt="0">
        <dgm:presLayoutVars>
          <dgm:dir/>
          <dgm:animLvl val="lvl"/>
          <dgm:resizeHandles val="exact"/>
        </dgm:presLayoutVars>
      </dgm:prSet>
      <dgm:spPr/>
    </dgm:pt>
    <dgm:pt modelId="{F2D802AA-56E0-4104-8AAF-11AD7DF4463B}" type="pres">
      <dgm:prSet presAssocID="{2492B814-A525-444E-9E34-9E5A8BCA57D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6C6962-68B0-46BC-BFF9-33A62B0AD786}" type="pres">
      <dgm:prSet presAssocID="{7F586486-AF0D-42AE-BDFC-38C8DDC13C7D}" presName="parTxOnlySpace" presStyleCnt="0"/>
      <dgm:spPr/>
    </dgm:pt>
    <dgm:pt modelId="{926AAA49-FA06-4D1E-9323-62B26DD29ECD}" type="pres">
      <dgm:prSet presAssocID="{3872F4E2-21F8-4DA2-A125-542C68D4F1A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DEB964-2127-4D18-8686-EA5226532655}" type="pres">
      <dgm:prSet presAssocID="{1E8C5BAC-8BB5-4302-BF80-DE74FDE0E69E}" presName="parTxOnlySpace" presStyleCnt="0"/>
      <dgm:spPr/>
    </dgm:pt>
    <dgm:pt modelId="{A0D76446-B5C4-4B1E-816D-B6573A365272}" type="pres">
      <dgm:prSet presAssocID="{8496DEAE-C781-4416-BEE5-A9977D46EC8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C13CAAB-7A9D-4559-AD9E-E7AAC3B3F8C9}" srcId="{C89069B8-A767-423F-AF5B-341058F6CB15}" destId="{2492B814-A525-444E-9E34-9E5A8BCA57DE}" srcOrd="0" destOrd="0" parTransId="{9A67D65A-6D12-4722-8A5E-80ADA53FD492}" sibTransId="{7F586486-AF0D-42AE-BDFC-38C8DDC13C7D}"/>
    <dgm:cxn modelId="{65A9BE6B-E4E5-4B3A-B7B8-8B1F3D025427}" srcId="{C89069B8-A767-423F-AF5B-341058F6CB15}" destId="{3872F4E2-21F8-4DA2-A125-542C68D4F1AD}" srcOrd="1" destOrd="0" parTransId="{3A16C0B6-C408-48EE-9A33-1F72375E3A52}" sibTransId="{1E8C5BAC-8BB5-4302-BF80-DE74FDE0E69E}"/>
    <dgm:cxn modelId="{2E6A2482-26F7-42A4-AFD4-ACAC347DC265}" type="presOf" srcId="{2492B814-A525-444E-9E34-9E5A8BCA57DE}" destId="{F2D802AA-56E0-4104-8AAF-11AD7DF4463B}" srcOrd="0" destOrd="0" presId="urn:microsoft.com/office/officeart/2005/8/layout/chevron1"/>
    <dgm:cxn modelId="{680A8247-A640-44E2-BA35-714287CDBA39}" type="presOf" srcId="{8496DEAE-C781-4416-BEE5-A9977D46EC89}" destId="{A0D76446-B5C4-4B1E-816D-B6573A365272}" srcOrd="0" destOrd="0" presId="urn:microsoft.com/office/officeart/2005/8/layout/chevron1"/>
    <dgm:cxn modelId="{AC7FD523-DE7D-4E26-8CB6-48E751CFE59D}" srcId="{C89069B8-A767-423F-AF5B-341058F6CB15}" destId="{8496DEAE-C781-4416-BEE5-A9977D46EC89}" srcOrd="2" destOrd="0" parTransId="{D5E92203-5054-4EBD-BB88-F15925213AD6}" sibTransId="{C0BF4395-BD41-47C7-8503-0EFE52B48A08}"/>
    <dgm:cxn modelId="{2176F0FF-DB01-400B-9020-E8B738A58699}" type="presOf" srcId="{3872F4E2-21F8-4DA2-A125-542C68D4F1AD}" destId="{926AAA49-FA06-4D1E-9323-62B26DD29ECD}" srcOrd="0" destOrd="0" presId="urn:microsoft.com/office/officeart/2005/8/layout/chevron1"/>
    <dgm:cxn modelId="{551ED458-7B5B-4603-BDEA-A96BC1FAF8FE}" type="presOf" srcId="{C89069B8-A767-423F-AF5B-341058F6CB15}" destId="{1ABF04CD-6A67-4E5A-9A4E-28C3A3160364}" srcOrd="0" destOrd="0" presId="urn:microsoft.com/office/officeart/2005/8/layout/chevron1"/>
    <dgm:cxn modelId="{B825465F-57B0-4A6F-98CE-FDAE6A930699}" type="presParOf" srcId="{1ABF04CD-6A67-4E5A-9A4E-28C3A3160364}" destId="{F2D802AA-56E0-4104-8AAF-11AD7DF4463B}" srcOrd="0" destOrd="0" presId="urn:microsoft.com/office/officeart/2005/8/layout/chevron1"/>
    <dgm:cxn modelId="{8B596C02-42AE-4F8E-BE28-DB5C0A70EC14}" type="presParOf" srcId="{1ABF04CD-6A67-4E5A-9A4E-28C3A3160364}" destId="{036C6962-68B0-46BC-BFF9-33A62B0AD786}" srcOrd="1" destOrd="0" presId="urn:microsoft.com/office/officeart/2005/8/layout/chevron1"/>
    <dgm:cxn modelId="{02884DDD-ECE7-41E9-8C1B-2F1D1D8DEE9F}" type="presParOf" srcId="{1ABF04CD-6A67-4E5A-9A4E-28C3A3160364}" destId="{926AAA49-FA06-4D1E-9323-62B26DD29ECD}" srcOrd="2" destOrd="0" presId="urn:microsoft.com/office/officeart/2005/8/layout/chevron1"/>
    <dgm:cxn modelId="{4EE0B963-0510-4495-8593-9F5978381A4B}" type="presParOf" srcId="{1ABF04CD-6A67-4E5A-9A4E-28C3A3160364}" destId="{E8DEB964-2127-4D18-8686-EA5226532655}" srcOrd="3" destOrd="0" presId="urn:microsoft.com/office/officeart/2005/8/layout/chevron1"/>
    <dgm:cxn modelId="{95249ED8-4C32-47A4-8FCF-4107E5230361}" type="presParOf" srcId="{1ABF04CD-6A67-4E5A-9A4E-28C3A3160364}" destId="{A0D76446-B5C4-4B1E-816D-B6573A36527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CD3E3F-5075-4D96-B695-45339F985B32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20DB690-FBF7-4F6C-BF31-AB969743B15E}">
      <dgm:prSet phldrT="[文字]"/>
      <dgm:spPr/>
      <dgm:t>
        <a:bodyPr/>
        <a:lstStyle/>
        <a:p>
          <a:r>
            <a:rPr lang="zh-TW" altLang="en-US" dirty="0" smtClean="0"/>
            <a:t>綠豆涼糕</a:t>
          </a:r>
          <a:endParaRPr lang="zh-TW" altLang="en-US" dirty="0"/>
        </a:p>
      </dgm:t>
    </dgm:pt>
    <dgm:pt modelId="{54294D5C-3EC2-4697-8864-4AF3126E9C38}" type="parTrans" cxnId="{F5A49CC0-5AF9-4273-A9B1-9C3A44C593C1}">
      <dgm:prSet/>
      <dgm:spPr/>
      <dgm:t>
        <a:bodyPr/>
        <a:lstStyle/>
        <a:p>
          <a:endParaRPr lang="zh-TW" altLang="en-US"/>
        </a:p>
      </dgm:t>
    </dgm:pt>
    <dgm:pt modelId="{44E86BC6-0EC9-4702-B4CD-DD2F20BB2AC8}" type="sibTrans" cxnId="{F5A49CC0-5AF9-4273-A9B1-9C3A44C593C1}">
      <dgm:prSet/>
      <dgm:spPr/>
      <dgm:t>
        <a:bodyPr/>
        <a:lstStyle/>
        <a:p>
          <a:endParaRPr lang="zh-TW" altLang="en-US"/>
        </a:p>
      </dgm:t>
    </dgm:pt>
    <dgm:pt modelId="{FD68BD53-5EDE-454D-976A-3E9A6A0E6C3C}">
      <dgm:prSet phldrT="[文字]"/>
      <dgm:spPr/>
      <dgm:t>
        <a:bodyPr/>
        <a:lstStyle/>
        <a:p>
          <a:r>
            <a:rPr lang="zh-TW" altLang="en-US" dirty="0" smtClean="0"/>
            <a:t>果凍馬賽克</a:t>
          </a:r>
          <a:endParaRPr lang="zh-TW" altLang="en-US" dirty="0"/>
        </a:p>
      </dgm:t>
    </dgm:pt>
    <dgm:pt modelId="{AC4A5D1F-71AE-4DB6-8705-9B2B53E8E76B}" type="parTrans" cxnId="{944B5EB0-6F5C-461B-B652-04DC9B3B360C}">
      <dgm:prSet/>
      <dgm:spPr/>
      <dgm:t>
        <a:bodyPr/>
        <a:lstStyle/>
        <a:p>
          <a:endParaRPr lang="zh-TW" altLang="en-US"/>
        </a:p>
      </dgm:t>
    </dgm:pt>
    <dgm:pt modelId="{1CE16420-4B92-42E9-89BE-46E7971B1764}" type="sibTrans" cxnId="{944B5EB0-6F5C-461B-B652-04DC9B3B360C}">
      <dgm:prSet/>
      <dgm:spPr/>
      <dgm:t>
        <a:bodyPr/>
        <a:lstStyle/>
        <a:p>
          <a:endParaRPr lang="zh-TW" altLang="en-US"/>
        </a:p>
      </dgm:t>
    </dgm:pt>
    <dgm:pt modelId="{87C69B62-D291-4577-B7AE-AE2FEBB369F7}">
      <dgm:prSet phldrT="[文字]"/>
      <dgm:spPr/>
      <dgm:t>
        <a:bodyPr/>
        <a:lstStyle/>
        <a:p>
          <a:r>
            <a:rPr lang="zh-TW" altLang="en-US" dirty="0" smtClean="0"/>
            <a:t>好喝的汽水</a:t>
          </a:r>
          <a:endParaRPr lang="zh-TW" altLang="en-US" dirty="0"/>
        </a:p>
      </dgm:t>
    </dgm:pt>
    <dgm:pt modelId="{E49BFC1B-F976-4357-9108-D21C1AD04D36}" type="parTrans" cxnId="{2A5306EB-9976-4156-B96C-9A021AD73B5A}">
      <dgm:prSet/>
      <dgm:spPr/>
      <dgm:t>
        <a:bodyPr/>
        <a:lstStyle/>
        <a:p>
          <a:endParaRPr lang="zh-TW" altLang="en-US"/>
        </a:p>
      </dgm:t>
    </dgm:pt>
    <dgm:pt modelId="{564E4ABA-DE63-4203-BB74-658382883DD8}" type="sibTrans" cxnId="{2A5306EB-9976-4156-B96C-9A021AD73B5A}">
      <dgm:prSet/>
      <dgm:spPr/>
      <dgm:t>
        <a:bodyPr/>
        <a:lstStyle/>
        <a:p>
          <a:endParaRPr lang="zh-TW" altLang="en-US"/>
        </a:p>
      </dgm:t>
    </dgm:pt>
    <dgm:pt modelId="{68257832-7863-45AA-9F2C-0DAC37510CB5}">
      <dgm:prSet phldrT="[文字]"/>
      <dgm:spPr/>
      <dgm:t>
        <a:bodyPr/>
        <a:lstStyle/>
        <a:p>
          <a:endParaRPr lang="zh-TW" altLang="en-US" dirty="0"/>
        </a:p>
      </dgm:t>
    </dgm:pt>
    <dgm:pt modelId="{6FB7A969-513A-4C57-A452-8BB49A225E86}" type="parTrans" cxnId="{0A6FB5D5-5C49-4DC1-B34B-47EFB03E426E}">
      <dgm:prSet/>
      <dgm:spPr/>
      <dgm:t>
        <a:bodyPr/>
        <a:lstStyle/>
        <a:p>
          <a:endParaRPr lang="zh-TW" altLang="en-US"/>
        </a:p>
      </dgm:t>
    </dgm:pt>
    <dgm:pt modelId="{BB385CD6-13CB-44BA-90EC-6C9E603889B4}" type="sibTrans" cxnId="{0A6FB5D5-5C49-4DC1-B34B-47EFB03E426E}">
      <dgm:prSet/>
      <dgm:spPr/>
      <dgm:t>
        <a:bodyPr/>
        <a:lstStyle/>
        <a:p>
          <a:endParaRPr lang="zh-TW" altLang="en-US"/>
        </a:p>
      </dgm:t>
    </dgm:pt>
    <dgm:pt modelId="{BF48BAE5-D877-461F-B441-0AF5BEE6B62C}" type="pres">
      <dgm:prSet presAssocID="{02CD3E3F-5075-4D96-B695-45339F985B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7096F46-A0FB-4293-B326-E7BD0EE1AE40}" type="pres">
      <dgm:prSet presAssocID="{920DB690-FBF7-4F6C-BF31-AB969743B15E}" presName="compNode" presStyleCnt="0"/>
      <dgm:spPr/>
    </dgm:pt>
    <dgm:pt modelId="{BB3F6AA2-C909-4BAA-A625-660E7A408E5C}" type="pres">
      <dgm:prSet presAssocID="{920DB690-FBF7-4F6C-BF31-AB969743B15E}" presName="pictRect" presStyleLbl="node1" presStyleIdx="0" presStyleCnt="4" custLinFactX="100000" custLinFactNeighborX="118561" custLinFactNeighborY="-267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683C87A-A231-4AFD-84ED-302020F48BB2}" type="pres">
      <dgm:prSet presAssocID="{920DB690-FBF7-4F6C-BF31-AB969743B15E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BE9B56-F6A3-4563-A787-DE28AD0B81C3}" type="pres">
      <dgm:prSet presAssocID="{44E86BC6-0EC9-4702-B4CD-DD2F20BB2AC8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DE958FA-8FBA-4DE7-80A4-4B1E20436B92}" type="pres">
      <dgm:prSet presAssocID="{FD68BD53-5EDE-454D-976A-3E9A6A0E6C3C}" presName="compNode" presStyleCnt="0"/>
      <dgm:spPr/>
    </dgm:pt>
    <dgm:pt modelId="{92884299-3893-4D65-906B-3CE294EB6051}" type="pres">
      <dgm:prSet presAssocID="{FD68BD53-5EDE-454D-976A-3E9A6A0E6C3C}" presName="pictRect" presStyleLbl="node1" presStyleIdx="1" presStyleCnt="4"/>
      <dgm:spPr/>
    </dgm:pt>
    <dgm:pt modelId="{9E18B66F-07E4-4934-AB64-A64320FF5F42}" type="pres">
      <dgm:prSet presAssocID="{FD68BD53-5EDE-454D-976A-3E9A6A0E6C3C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1AC298-7FBD-4D2F-83B9-E6582D557D5C}" type="pres">
      <dgm:prSet presAssocID="{1CE16420-4B92-42E9-89BE-46E7971B1764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6EF83402-1792-41ED-8DC2-87C6762C607E}" type="pres">
      <dgm:prSet presAssocID="{87C69B62-D291-4577-B7AE-AE2FEBB369F7}" presName="compNode" presStyleCnt="0"/>
      <dgm:spPr/>
    </dgm:pt>
    <dgm:pt modelId="{F9DEBA75-ECF5-446B-AE91-A9C489F5001D}" type="pres">
      <dgm:prSet presAssocID="{87C69B62-D291-4577-B7AE-AE2FEBB369F7}" presName="pictRect" presStyleLbl="nod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D853A6C-727E-4285-9F84-181783674C9A}" type="pres">
      <dgm:prSet presAssocID="{87C69B62-D291-4577-B7AE-AE2FEBB369F7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5ED77D-FA5F-4BA3-BB26-82D620E3C131}" type="pres">
      <dgm:prSet presAssocID="{564E4ABA-DE63-4203-BB74-658382883DD8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186315F5-5EAB-411B-9951-59635D8094EC}" type="pres">
      <dgm:prSet presAssocID="{68257832-7863-45AA-9F2C-0DAC37510CB5}" presName="compNode" presStyleCnt="0"/>
      <dgm:spPr/>
    </dgm:pt>
    <dgm:pt modelId="{705667A1-0241-4D5F-9496-BDEB558DB262}" type="pres">
      <dgm:prSet presAssocID="{68257832-7863-45AA-9F2C-0DAC37510CB5}" presName="pictRect" presStyleLbl="node1" presStyleIdx="3" presStyleCnt="4" custScaleX="119798" custScaleY="137292" custLinFactNeighborX="-60545" custLinFactNeighborY="-455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82277A3-716D-4879-9AB5-32B543037634}" type="pres">
      <dgm:prSet presAssocID="{68257832-7863-45AA-9F2C-0DAC37510CB5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32D90E0-3E01-4508-B871-C925ADEFAF49}" type="presOf" srcId="{1CE16420-4B92-42E9-89BE-46E7971B1764}" destId="{D01AC298-7FBD-4D2F-83B9-E6582D557D5C}" srcOrd="0" destOrd="0" presId="urn:microsoft.com/office/officeart/2005/8/layout/pList1"/>
    <dgm:cxn modelId="{B51958B9-43C6-434B-A994-6523DD41648B}" type="presOf" srcId="{44E86BC6-0EC9-4702-B4CD-DD2F20BB2AC8}" destId="{B7BE9B56-F6A3-4563-A787-DE28AD0B81C3}" srcOrd="0" destOrd="0" presId="urn:microsoft.com/office/officeart/2005/8/layout/pList1"/>
    <dgm:cxn modelId="{944B5EB0-6F5C-461B-B652-04DC9B3B360C}" srcId="{02CD3E3F-5075-4D96-B695-45339F985B32}" destId="{FD68BD53-5EDE-454D-976A-3E9A6A0E6C3C}" srcOrd="1" destOrd="0" parTransId="{AC4A5D1F-71AE-4DB6-8705-9B2B53E8E76B}" sibTransId="{1CE16420-4B92-42E9-89BE-46E7971B1764}"/>
    <dgm:cxn modelId="{52C19731-E5C8-455A-B0AB-F4A08BE80E8B}" type="presOf" srcId="{02CD3E3F-5075-4D96-B695-45339F985B32}" destId="{BF48BAE5-D877-461F-B441-0AF5BEE6B62C}" srcOrd="0" destOrd="0" presId="urn:microsoft.com/office/officeart/2005/8/layout/pList1"/>
    <dgm:cxn modelId="{0A6FB5D5-5C49-4DC1-B34B-47EFB03E426E}" srcId="{02CD3E3F-5075-4D96-B695-45339F985B32}" destId="{68257832-7863-45AA-9F2C-0DAC37510CB5}" srcOrd="3" destOrd="0" parTransId="{6FB7A969-513A-4C57-A452-8BB49A225E86}" sibTransId="{BB385CD6-13CB-44BA-90EC-6C9E603889B4}"/>
    <dgm:cxn modelId="{C658F8B7-2584-4100-BB32-6CE604106F99}" type="presOf" srcId="{87C69B62-D291-4577-B7AE-AE2FEBB369F7}" destId="{4D853A6C-727E-4285-9F84-181783674C9A}" srcOrd="0" destOrd="0" presId="urn:microsoft.com/office/officeart/2005/8/layout/pList1"/>
    <dgm:cxn modelId="{59D90813-FED5-43EE-B31E-4FA0A30BE97B}" type="presOf" srcId="{68257832-7863-45AA-9F2C-0DAC37510CB5}" destId="{F82277A3-716D-4879-9AB5-32B543037634}" srcOrd="0" destOrd="0" presId="urn:microsoft.com/office/officeart/2005/8/layout/pList1"/>
    <dgm:cxn modelId="{00BA477C-64FA-4D58-A349-811831EFB7F1}" type="presOf" srcId="{564E4ABA-DE63-4203-BB74-658382883DD8}" destId="{CD5ED77D-FA5F-4BA3-BB26-82D620E3C131}" srcOrd="0" destOrd="0" presId="urn:microsoft.com/office/officeart/2005/8/layout/pList1"/>
    <dgm:cxn modelId="{2A5306EB-9976-4156-B96C-9A021AD73B5A}" srcId="{02CD3E3F-5075-4D96-B695-45339F985B32}" destId="{87C69B62-D291-4577-B7AE-AE2FEBB369F7}" srcOrd="2" destOrd="0" parTransId="{E49BFC1B-F976-4357-9108-D21C1AD04D36}" sibTransId="{564E4ABA-DE63-4203-BB74-658382883DD8}"/>
    <dgm:cxn modelId="{71999653-68AA-4DC8-8A7E-B68795CC0DCD}" type="presOf" srcId="{FD68BD53-5EDE-454D-976A-3E9A6A0E6C3C}" destId="{9E18B66F-07E4-4934-AB64-A64320FF5F42}" srcOrd="0" destOrd="0" presId="urn:microsoft.com/office/officeart/2005/8/layout/pList1"/>
    <dgm:cxn modelId="{F5A49CC0-5AF9-4273-A9B1-9C3A44C593C1}" srcId="{02CD3E3F-5075-4D96-B695-45339F985B32}" destId="{920DB690-FBF7-4F6C-BF31-AB969743B15E}" srcOrd="0" destOrd="0" parTransId="{54294D5C-3EC2-4697-8864-4AF3126E9C38}" sibTransId="{44E86BC6-0EC9-4702-B4CD-DD2F20BB2AC8}"/>
    <dgm:cxn modelId="{C4206EBF-16C1-421B-ABDF-CB0650AE6FB1}" type="presOf" srcId="{920DB690-FBF7-4F6C-BF31-AB969743B15E}" destId="{F683C87A-A231-4AFD-84ED-302020F48BB2}" srcOrd="0" destOrd="0" presId="urn:microsoft.com/office/officeart/2005/8/layout/pList1"/>
    <dgm:cxn modelId="{5674940D-AA7A-41D0-91BD-F348425684ED}" type="presParOf" srcId="{BF48BAE5-D877-461F-B441-0AF5BEE6B62C}" destId="{B7096F46-A0FB-4293-B326-E7BD0EE1AE40}" srcOrd="0" destOrd="0" presId="urn:microsoft.com/office/officeart/2005/8/layout/pList1"/>
    <dgm:cxn modelId="{5D43ED29-114D-4E85-82CA-D9A03D2F04C8}" type="presParOf" srcId="{B7096F46-A0FB-4293-B326-E7BD0EE1AE40}" destId="{BB3F6AA2-C909-4BAA-A625-660E7A408E5C}" srcOrd="0" destOrd="0" presId="urn:microsoft.com/office/officeart/2005/8/layout/pList1"/>
    <dgm:cxn modelId="{CE2F8BEE-9477-41EE-AEF2-9F4D5CEF616D}" type="presParOf" srcId="{B7096F46-A0FB-4293-B326-E7BD0EE1AE40}" destId="{F683C87A-A231-4AFD-84ED-302020F48BB2}" srcOrd="1" destOrd="0" presId="urn:microsoft.com/office/officeart/2005/8/layout/pList1"/>
    <dgm:cxn modelId="{5B38AF56-3009-4609-8B93-DAC6F93EF26D}" type="presParOf" srcId="{BF48BAE5-D877-461F-B441-0AF5BEE6B62C}" destId="{B7BE9B56-F6A3-4563-A787-DE28AD0B81C3}" srcOrd="1" destOrd="0" presId="urn:microsoft.com/office/officeart/2005/8/layout/pList1"/>
    <dgm:cxn modelId="{B6FE0FA6-84BC-48CA-A2E3-BF378D678878}" type="presParOf" srcId="{BF48BAE5-D877-461F-B441-0AF5BEE6B62C}" destId="{4DE958FA-8FBA-4DE7-80A4-4B1E20436B92}" srcOrd="2" destOrd="0" presId="urn:microsoft.com/office/officeart/2005/8/layout/pList1"/>
    <dgm:cxn modelId="{00709407-F06F-43D8-8814-F9D6E8895192}" type="presParOf" srcId="{4DE958FA-8FBA-4DE7-80A4-4B1E20436B92}" destId="{92884299-3893-4D65-906B-3CE294EB6051}" srcOrd="0" destOrd="0" presId="urn:microsoft.com/office/officeart/2005/8/layout/pList1"/>
    <dgm:cxn modelId="{87CB170C-44F8-468C-9F82-EE9BB90C8B2F}" type="presParOf" srcId="{4DE958FA-8FBA-4DE7-80A4-4B1E20436B92}" destId="{9E18B66F-07E4-4934-AB64-A64320FF5F42}" srcOrd="1" destOrd="0" presId="urn:microsoft.com/office/officeart/2005/8/layout/pList1"/>
    <dgm:cxn modelId="{5A0579F1-B55F-4613-9672-7E0B8479FCCE}" type="presParOf" srcId="{BF48BAE5-D877-461F-B441-0AF5BEE6B62C}" destId="{D01AC298-7FBD-4D2F-83B9-E6582D557D5C}" srcOrd="3" destOrd="0" presId="urn:microsoft.com/office/officeart/2005/8/layout/pList1"/>
    <dgm:cxn modelId="{7B6B65A2-A7C6-4514-B641-8753B5F9EF67}" type="presParOf" srcId="{BF48BAE5-D877-461F-B441-0AF5BEE6B62C}" destId="{6EF83402-1792-41ED-8DC2-87C6762C607E}" srcOrd="4" destOrd="0" presId="urn:microsoft.com/office/officeart/2005/8/layout/pList1"/>
    <dgm:cxn modelId="{21D593AB-A3D0-4B18-B105-36A3087125DB}" type="presParOf" srcId="{6EF83402-1792-41ED-8DC2-87C6762C607E}" destId="{F9DEBA75-ECF5-446B-AE91-A9C489F5001D}" srcOrd="0" destOrd="0" presId="urn:microsoft.com/office/officeart/2005/8/layout/pList1"/>
    <dgm:cxn modelId="{CFF8BC46-0771-462B-B235-6E3A9F0F5CA9}" type="presParOf" srcId="{6EF83402-1792-41ED-8DC2-87C6762C607E}" destId="{4D853A6C-727E-4285-9F84-181783674C9A}" srcOrd="1" destOrd="0" presId="urn:microsoft.com/office/officeart/2005/8/layout/pList1"/>
    <dgm:cxn modelId="{F43B77FF-BA83-45CB-970C-A520B471DFF1}" type="presParOf" srcId="{BF48BAE5-D877-461F-B441-0AF5BEE6B62C}" destId="{CD5ED77D-FA5F-4BA3-BB26-82D620E3C131}" srcOrd="5" destOrd="0" presId="urn:microsoft.com/office/officeart/2005/8/layout/pList1"/>
    <dgm:cxn modelId="{F957AD0E-7E12-4432-8AF6-A1BB4A83D325}" type="presParOf" srcId="{BF48BAE5-D877-461F-B441-0AF5BEE6B62C}" destId="{186315F5-5EAB-411B-9951-59635D8094EC}" srcOrd="6" destOrd="0" presId="urn:microsoft.com/office/officeart/2005/8/layout/pList1"/>
    <dgm:cxn modelId="{18F5A4D7-EB93-46E5-BC65-C31B073F3C56}" type="presParOf" srcId="{186315F5-5EAB-411B-9951-59635D8094EC}" destId="{705667A1-0241-4D5F-9496-BDEB558DB262}" srcOrd="0" destOrd="0" presId="urn:microsoft.com/office/officeart/2005/8/layout/pList1"/>
    <dgm:cxn modelId="{7A58578A-185B-46D2-B246-FFFAE411A6E0}" type="presParOf" srcId="{186315F5-5EAB-411B-9951-59635D8094EC}" destId="{F82277A3-716D-4879-9AB5-32B54303763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543A33-C06B-4B9F-878A-E222C9B0D32B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036A57-F362-4F81-9E74-A619BC6D3C65}">
      <dgm:prSet phldrT="[文字]"/>
      <dgm:spPr/>
      <dgm:t>
        <a:bodyPr/>
        <a:lstStyle/>
        <a:p>
          <a:r>
            <a:rPr lang="zh-TW" altLang="en-US" dirty="0" smtClean="0"/>
            <a:t>社會技巧</a:t>
          </a:r>
          <a:endParaRPr lang="zh-TW" altLang="en-US" dirty="0"/>
        </a:p>
      </dgm:t>
    </dgm:pt>
    <dgm:pt modelId="{36EF1B1E-CB34-4476-AC10-AAFDD3CC2114}" type="parTrans" cxnId="{BB3225B5-706A-4E20-9569-33A483FC413F}">
      <dgm:prSet/>
      <dgm:spPr/>
      <dgm:t>
        <a:bodyPr/>
        <a:lstStyle/>
        <a:p>
          <a:endParaRPr lang="zh-TW" altLang="en-US"/>
        </a:p>
      </dgm:t>
    </dgm:pt>
    <dgm:pt modelId="{F7B18FD8-69FC-4388-9BC3-3815BFF07C9E}" type="sibTrans" cxnId="{BB3225B5-706A-4E20-9569-33A483FC413F}">
      <dgm:prSet/>
      <dgm:spPr/>
      <dgm:t>
        <a:bodyPr/>
        <a:lstStyle/>
        <a:p>
          <a:endParaRPr lang="zh-TW" altLang="en-US"/>
        </a:p>
      </dgm:t>
    </dgm:pt>
    <dgm:pt modelId="{16EFAA10-6C4F-4F79-A146-F57FB2C53448}">
      <dgm:prSet phldrT="[文字]"/>
      <dgm:spPr/>
      <dgm:t>
        <a:bodyPr/>
        <a:lstStyle/>
        <a:p>
          <a:r>
            <a:rPr lang="zh-TW" altLang="en-US" dirty="0" smtClean="0"/>
            <a:t>自然</a:t>
          </a:r>
          <a:endParaRPr lang="zh-TW" altLang="en-US" dirty="0"/>
        </a:p>
      </dgm:t>
    </dgm:pt>
    <dgm:pt modelId="{76D9781E-C358-4A06-A2D1-1EFAF2CE30C3}" type="parTrans" cxnId="{E36F8F7E-D4B0-4E2B-BE68-43A0C4887CD6}">
      <dgm:prSet/>
      <dgm:spPr/>
      <dgm:t>
        <a:bodyPr/>
        <a:lstStyle/>
        <a:p>
          <a:endParaRPr lang="zh-TW" altLang="en-US"/>
        </a:p>
      </dgm:t>
    </dgm:pt>
    <dgm:pt modelId="{478F6AD7-3E61-475C-8E72-8306AC5BF4D5}" type="sibTrans" cxnId="{E36F8F7E-D4B0-4E2B-BE68-43A0C4887CD6}">
      <dgm:prSet/>
      <dgm:spPr/>
      <dgm:t>
        <a:bodyPr/>
        <a:lstStyle/>
        <a:p>
          <a:endParaRPr lang="zh-TW" altLang="en-US"/>
        </a:p>
      </dgm:t>
    </dgm:pt>
    <dgm:pt modelId="{2402C04A-687B-44D5-9786-9663EFAC36EE}">
      <dgm:prSet phldrT="[文字]"/>
      <dgm:spPr/>
      <dgm:t>
        <a:bodyPr/>
        <a:lstStyle/>
        <a:p>
          <a:r>
            <a:rPr lang="zh-TW" altLang="en-US" dirty="0" smtClean="0"/>
            <a:t>美學</a:t>
          </a:r>
          <a:endParaRPr lang="zh-TW" altLang="en-US" dirty="0"/>
        </a:p>
      </dgm:t>
    </dgm:pt>
    <dgm:pt modelId="{5A1468C0-EDDC-43AC-A16F-19B1319BD21F}" type="parTrans" cxnId="{2881443A-819D-4802-80DE-150282F5267C}">
      <dgm:prSet/>
      <dgm:spPr/>
      <dgm:t>
        <a:bodyPr/>
        <a:lstStyle/>
        <a:p>
          <a:endParaRPr lang="zh-TW" altLang="en-US"/>
        </a:p>
      </dgm:t>
    </dgm:pt>
    <dgm:pt modelId="{745FF807-48B2-4E03-881B-4B07AF8598BA}" type="sibTrans" cxnId="{2881443A-819D-4802-80DE-150282F5267C}">
      <dgm:prSet/>
      <dgm:spPr/>
      <dgm:t>
        <a:bodyPr/>
        <a:lstStyle/>
        <a:p>
          <a:endParaRPr lang="zh-TW" altLang="en-US"/>
        </a:p>
      </dgm:t>
    </dgm:pt>
    <dgm:pt modelId="{B644A412-9E8A-4838-BAA9-56417C74C8CF}" type="pres">
      <dgm:prSet presAssocID="{7B543A33-C06B-4B9F-878A-E222C9B0D32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C6E50A-81F4-443D-A16C-5373E54C1BA5}" type="pres">
      <dgm:prSet presAssocID="{9E036A57-F362-4F81-9E74-A619BC6D3C65}" presName="gear1" presStyleLbl="node1" presStyleIdx="0" presStyleCnt="3" custLinFactX="3645" custLinFactY="78333" custLinFactNeighborX="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B45DEF-910A-4F03-A1A0-8A134BCEAF31}" type="pres">
      <dgm:prSet presAssocID="{9E036A57-F362-4F81-9E74-A619BC6D3C65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D0BEF63F-5248-4F32-97CC-6C135D484F22}" type="pres">
      <dgm:prSet presAssocID="{9E036A57-F362-4F81-9E74-A619BC6D3C65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F22AABC9-DD72-4C9F-8ED1-8F645A776648}" type="pres">
      <dgm:prSet presAssocID="{16EFAA10-6C4F-4F79-A146-F57FB2C5344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6759D3-3A00-421C-B15A-CD9400EE7F97}" type="pres">
      <dgm:prSet presAssocID="{16EFAA10-6C4F-4F79-A146-F57FB2C53448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5E7A4853-AB36-44E8-BAB8-936D0534261E}" type="pres">
      <dgm:prSet presAssocID="{16EFAA10-6C4F-4F79-A146-F57FB2C53448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3E39C23E-2BEB-417A-B01E-C0A209254616}" type="pres">
      <dgm:prSet presAssocID="{2402C04A-687B-44D5-9786-9663EFAC36EE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D4009C80-797C-458C-BE75-1DC6CC5786FF}" type="pres">
      <dgm:prSet presAssocID="{2402C04A-687B-44D5-9786-9663EFAC36E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3696EA-F3BE-492E-BD25-A829A7EF4439}" type="pres">
      <dgm:prSet presAssocID="{2402C04A-687B-44D5-9786-9663EFAC36EE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41F8567B-B519-4EDD-A67B-236F0AC990F8}" type="pres">
      <dgm:prSet presAssocID="{2402C04A-687B-44D5-9786-9663EFAC36EE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66518122-EBDD-45B7-8C68-3147D7725645}" type="pres">
      <dgm:prSet presAssocID="{F7B18FD8-69FC-4388-9BC3-3815BFF07C9E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EF01655E-3108-4EBC-953D-A5A72EA315D6}" type="pres">
      <dgm:prSet presAssocID="{478F6AD7-3E61-475C-8E72-8306AC5BF4D5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510E39A3-7D5B-4774-99FD-AC80EC51752E}" type="pres">
      <dgm:prSet presAssocID="{745FF807-48B2-4E03-881B-4B07AF8598BA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2AD2E736-3657-4EE3-AB88-80D3700162C0}" type="presOf" srcId="{F7B18FD8-69FC-4388-9BC3-3815BFF07C9E}" destId="{66518122-EBDD-45B7-8C68-3147D7725645}" srcOrd="0" destOrd="0" presId="urn:microsoft.com/office/officeart/2005/8/layout/gear1"/>
    <dgm:cxn modelId="{53EAB1DC-9F97-4565-A09B-B8E67EB726AD}" type="presOf" srcId="{2402C04A-687B-44D5-9786-9663EFAC36EE}" destId="{383696EA-F3BE-492E-BD25-A829A7EF4439}" srcOrd="2" destOrd="0" presId="urn:microsoft.com/office/officeart/2005/8/layout/gear1"/>
    <dgm:cxn modelId="{EDA35470-F92A-4C00-B032-29BFA49788DF}" type="presOf" srcId="{2402C04A-687B-44D5-9786-9663EFAC36EE}" destId="{D4009C80-797C-458C-BE75-1DC6CC5786FF}" srcOrd="1" destOrd="0" presId="urn:microsoft.com/office/officeart/2005/8/layout/gear1"/>
    <dgm:cxn modelId="{E59D098A-67E1-40E4-9468-2584D6F6C177}" type="presOf" srcId="{16EFAA10-6C4F-4F79-A146-F57FB2C53448}" destId="{AB6759D3-3A00-421C-B15A-CD9400EE7F97}" srcOrd="1" destOrd="0" presId="urn:microsoft.com/office/officeart/2005/8/layout/gear1"/>
    <dgm:cxn modelId="{094B2DD5-5C5B-4221-9ADE-684268E5EF41}" type="presOf" srcId="{478F6AD7-3E61-475C-8E72-8306AC5BF4D5}" destId="{EF01655E-3108-4EBC-953D-A5A72EA315D6}" srcOrd="0" destOrd="0" presId="urn:microsoft.com/office/officeart/2005/8/layout/gear1"/>
    <dgm:cxn modelId="{E89C5549-4D54-452D-AC95-A22D732F2799}" type="presOf" srcId="{9E036A57-F362-4F81-9E74-A619BC6D3C65}" destId="{07C6E50A-81F4-443D-A16C-5373E54C1BA5}" srcOrd="0" destOrd="0" presId="urn:microsoft.com/office/officeart/2005/8/layout/gear1"/>
    <dgm:cxn modelId="{CE770DDE-7431-45C1-BD32-361BF7C85B5A}" type="presOf" srcId="{16EFAA10-6C4F-4F79-A146-F57FB2C53448}" destId="{F22AABC9-DD72-4C9F-8ED1-8F645A776648}" srcOrd="0" destOrd="0" presId="urn:microsoft.com/office/officeart/2005/8/layout/gear1"/>
    <dgm:cxn modelId="{BB3225B5-706A-4E20-9569-33A483FC413F}" srcId="{7B543A33-C06B-4B9F-878A-E222C9B0D32B}" destId="{9E036A57-F362-4F81-9E74-A619BC6D3C65}" srcOrd="0" destOrd="0" parTransId="{36EF1B1E-CB34-4476-AC10-AAFDD3CC2114}" sibTransId="{F7B18FD8-69FC-4388-9BC3-3815BFF07C9E}"/>
    <dgm:cxn modelId="{E36F8F7E-D4B0-4E2B-BE68-43A0C4887CD6}" srcId="{7B543A33-C06B-4B9F-878A-E222C9B0D32B}" destId="{16EFAA10-6C4F-4F79-A146-F57FB2C53448}" srcOrd="1" destOrd="0" parTransId="{76D9781E-C358-4A06-A2D1-1EFAF2CE30C3}" sibTransId="{478F6AD7-3E61-475C-8E72-8306AC5BF4D5}"/>
    <dgm:cxn modelId="{A3A75949-DD6E-49F4-B788-68968D223C83}" type="presOf" srcId="{9E036A57-F362-4F81-9E74-A619BC6D3C65}" destId="{D0BEF63F-5248-4F32-97CC-6C135D484F22}" srcOrd="2" destOrd="0" presId="urn:microsoft.com/office/officeart/2005/8/layout/gear1"/>
    <dgm:cxn modelId="{2881443A-819D-4802-80DE-150282F5267C}" srcId="{7B543A33-C06B-4B9F-878A-E222C9B0D32B}" destId="{2402C04A-687B-44D5-9786-9663EFAC36EE}" srcOrd="2" destOrd="0" parTransId="{5A1468C0-EDDC-43AC-A16F-19B1319BD21F}" sibTransId="{745FF807-48B2-4E03-881B-4B07AF8598BA}"/>
    <dgm:cxn modelId="{51A2DFD8-F689-44AB-B9E0-E5C7818FA480}" type="presOf" srcId="{16EFAA10-6C4F-4F79-A146-F57FB2C53448}" destId="{5E7A4853-AB36-44E8-BAB8-936D0534261E}" srcOrd="2" destOrd="0" presId="urn:microsoft.com/office/officeart/2005/8/layout/gear1"/>
    <dgm:cxn modelId="{8B91A1E5-702D-4936-A2BF-3CAF6FC0B248}" type="presOf" srcId="{7B543A33-C06B-4B9F-878A-E222C9B0D32B}" destId="{B644A412-9E8A-4838-BAA9-56417C74C8CF}" srcOrd="0" destOrd="0" presId="urn:microsoft.com/office/officeart/2005/8/layout/gear1"/>
    <dgm:cxn modelId="{F1814155-74A7-4FE2-A2B8-2BABC7D81B38}" type="presOf" srcId="{2402C04A-687B-44D5-9786-9663EFAC36EE}" destId="{41F8567B-B519-4EDD-A67B-236F0AC990F8}" srcOrd="3" destOrd="0" presId="urn:microsoft.com/office/officeart/2005/8/layout/gear1"/>
    <dgm:cxn modelId="{22DCA1BF-8EED-4392-BAB9-78782F43DC7E}" type="presOf" srcId="{2402C04A-687B-44D5-9786-9663EFAC36EE}" destId="{3E39C23E-2BEB-417A-B01E-C0A209254616}" srcOrd="0" destOrd="0" presId="urn:microsoft.com/office/officeart/2005/8/layout/gear1"/>
    <dgm:cxn modelId="{61029861-C896-4769-89CF-3CE09B229C42}" type="presOf" srcId="{9E036A57-F362-4F81-9E74-A619BC6D3C65}" destId="{52B45DEF-910A-4F03-A1A0-8A134BCEAF31}" srcOrd="1" destOrd="0" presId="urn:microsoft.com/office/officeart/2005/8/layout/gear1"/>
    <dgm:cxn modelId="{C47CBFC7-C158-4735-97DE-1120B98DAF54}" type="presOf" srcId="{745FF807-48B2-4E03-881B-4B07AF8598BA}" destId="{510E39A3-7D5B-4774-99FD-AC80EC51752E}" srcOrd="0" destOrd="0" presId="urn:microsoft.com/office/officeart/2005/8/layout/gear1"/>
    <dgm:cxn modelId="{BD87C782-0E02-45C1-8FC3-BF4F068504DB}" type="presParOf" srcId="{B644A412-9E8A-4838-BAA9-56417C74C8CF}" destId="{07C6E50A-81F4-443D-A16C-5373E54C1BA5}" srcOrd="0" destOrd="0" presId="urn:microsoft.com/office/officeart/2005/8/layout/gear1"/>
    <dgm:cxn modelId="{01A99182-1F6E-49D8-BF2A-FCBCBDB4474D}" type="presParOf" srcId="{B644A412-9E8A-4838-BAA9-56417C74C8CF}" destId="{52B45DEF-910A-4F03-A1A0-8A134BCEAF31}" srcOrd="1" destOrd="0" presId="urn:microsoft.com/office/officeart/2005/8/layout/gear1"/>
    <dgm:cxn modelId="{8B0E2AD9-6D4E-4B66-BECE-2C8C59AAA0FC}" type="presParOf" srcId="{B644A412-9E8A-4838-BAA9-56417C74C8CF}" destId="{D0BEF63F-5248-4F32-97CC-6C135D484F22}" srcOrd="2" destOrd="0" presId="urn:microsoft.com/office/officeart/2005/8/layout/gear1"/>
    <dgm:cxn modelId="{ED8B6F9D-18B8-4A0B-9F5B-8E36EC0A86F1}" type="presParOf" srcId="{B644A412-9E8A-4838-BAA9-56417C74C8CF}" destId="{F22AABC9-DD72-4C9F-8ED1-8F645A776648}" srcOrd="3" destOrd="0" presId="urn:microsoft.com/office/officeart/2005/8/layout/gear1"/>
    <dgm:cxn modelId="{E43C158D-625E-49A4-BBE4-E816AED2BC15}" type="presParOf" srcId="{B644A412-9E8A-4838-BAA9-56417C74C8CF}" destId="{AB6759D3-3A00-421C-B15A-CD9400EE7F97}" srcOrd="4" destOrd="0" presId="urn:microsoft.com/office/officeart/2005/8/layout/gear1"/>
    <dgm:cxn modelId="{64B5E301-6130-49F4-9CE7-F0AF723B79F3}" type="presParOf" srcId="{B644A412-9E8A-4838-BAA9-56417C74C8CF}" destId="{5E7A4853-AB36-44E8-BAB8-936D0534261E}" srcOrd="5" destOrd="0" presId="urn:microsoft.com/office/officeart/2005/8/layout/gear1"/>
    <dgm:cxn modelId="{4192D743-B46F-4178-B077-5608F43482CA}" type="presParOf" srcId="{B644A412-9E8A-4838-BAA9-56417C74C8CF}" destId="{3E39C23E-2BEB-417A-B01E-C0A209254616}" srcOrd="6" destOrd="0" presId="urn:microsoft.com/office/officeart/2005/8/layout/gear1"/>
    <dgm:cxn modelId="{7BA2FA75-CB8D-4247-A39D-787051EAA840}" type="presParOf" srcId="{B644A412-9E8A-4838-BAA9-56417C74C8CF}" destId="{D4009C80-797C-458C-BE75-1DC6CC5786FF}" srcOrd="7" destOrd="0" presId="urn:microsoft.com/office/officeart/2005/8/layout/gear1"/>
    <dgm:cxn modelId="{26BC5597-DDC6-40CD-81B6-B5D8837BC57B}" type="presParOf" srcId="{B644A412-9E8A-4838-BAA9-56417C74C8CF}" destId="{383696EA-F3BE-492E-BD25-A829A7EF4439}" srcOrd="8" destOrd="0" presId="urn:microsoft.com/office/officeart/2005/8/layout/gear1"/>
    <dgm:cxn modelId="{E95E9751-49C0-43A3-8FD1-0A1EEC091DB9}" type="presParOf" srcId="{B644A412-9E8A-4838-BAA9-56417C74C8CF}" destId="{41F8567B-B519-4EDD-A67B-236F0AC990F8}" srcOrd="9" destOrd="0" presId="urn:microsoft.com/office/officeart/2005/8/layout/gear1"/>
    <dgm:cxn modelId="{DC3B7EB0-CA69-49EB-B3BE-7D67E4DD24DB}" type="presParOf" srcId="{B644A412-9E8A-4838-BAA9-56417C74C8CF}" destId="{66518122-EBDD-45B7-8C68-3147D7725645}" srcOrd="10" destOrd="0" presId="urn:microsoft.com/office/officeart/2005/8/layout/gear1"/>
    <dgm:cxn modelId="{E09F1688-C6C2-4E9A-B0CC-193811D33706}" type="presParOf" srcId="{B644A412-9E8A-4838-BAA9-56417C74C8CF}" destId="{EF01655E-3108-4EBC-953D-A5A72EA315D6}" srcOrd="11" destOrd="0" presId="urn:microsoft.com/office/officeart/2005/8/layout/gear1"/>
    <dgm:cxn modelId="{F0B7DFA9-5B40-4EA2-B6B8-6F2A5EF8C3A9}" type="presParOf" srcId="{B644A412-9E8A-4838-BAA9-56417C74C8CF}" destId="{510E39A3-7D5B-4774-99FD-AC80EC51752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20EF-570C-413D-A80C-8D38A3B43B7A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2D27C0-F833-4212-9897-5854B2B81D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20EF-570C-413D-A80C-8D38A3B43B7A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7C0-F833-4212-9897-5854B2B81D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20EF-570C-413D-A80C-8D38A3B43B7A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7C0-F833-4212-9897-5854B2B81D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20EF-570C-413D-A80C-8D38A3B43B7A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7C0-F833-4212-9897-5854B2B81D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20EF-570C-413D-A80C-8D38A3B43B7A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C2D27C0-F833-4212-9897-5854B2B81D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20EF-570C-413D-A80C-8D38A3B43B7A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7C0-F833-4212-9897-5854B2B81D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20EF-570C-413D-A80C-8D38A3B43B7A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7C0-F833-4212-9897-5854B2B81D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20EF-570C-413D-A80C-8D38A3B43B7A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7C0-F833-4212-9897-5854B2B81D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20EF-570C-413D-A80C-8D38A3B43B7A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7C0-F833-4212-9897-5854B2B81D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20EF-570C-413D-A80C-8D38A3B43B7A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7C0-F833-4212-9897-5854B2B81D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20EF-570C-413D-A80C-8D38A3B43B7A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C2D27C0-F833-4212-9897-5854B2B81D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9320EF-570C-413D-A80C-8D38A3B43B7A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2D27C0-F833-4212-9897-5854B2B81D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29305;&#27530;&#38656;&#27714;&#38936;&#22495;&#35506;&#31243;&#20849;&#20633;&#35506;&#23526;&#20316;&#25506;&#35342;%20(2).docx" TargetMode="External"/><Relationship Id="rId2" Type="http://schemas.openxmlformats.org/officeDocument/2006/relationships/hyperlink" Target="&#24107;&#22823;%20(2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mtClean="0"/>
              <a:t>民族國小  特教組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大手牽小手邁步一齊走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899"/>
            <a:ext cx="3593976" cy="215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ãèå¸«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584176" cy="181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583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Q&amp;A TIME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4416896" cy="350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5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謝謝大家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70" y="1687830"/>
            <a:ext cx="6042660" cy="409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75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第一期的工作成果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772816"/>
            <a:ext cx="7772400" cy="4572000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dirty="0" smtClean="0"/>
              <a:t>成立</a:t>
            </a:r>
            <a:r>
              <a:rPr lang="zh-TW" altLang="zh-TW" dirty="0"/>
              <a:t>身障課程前導學校推動小組及核心工作小組：以推動執行整體工作計畫。</a:t>
            </a:r>
          </a:p>
          <a:p>
            <a:r>
              <a:rPr lang="zh-TW" altLang="zh-TW" dirty="0" smtClean="0"/>
              <a:t>成立</a:t>
            </a:r>
            <a:r>
              <a:rPr lang="zh-TW" altLang="zh-TW" dirty="0"/>
              <a:t>身障課程發展小組：以發展身障特殊需求課程。</a:t>
            </a:r>
          </a:p>
          <a:p>
            <a:r>
              <a:rPr lang="zh-TW" altLang="zh-TW" dirty="0" smtClean="0"/>
              <a:t>成立</a:t>
            </a:r>
            <a:r>
              <a:rPr lang="zh-TW" altLang="zh-TW" dirty="0"/>
              <a:t>專業社群：成立校內或校際身障課程專業社群，以了解身障特殊需求領域課程綱要核心素養、專長領域課程調整及個別輔導計畫之撰寫方式。</a:t>
            </a:r>
          </a:p>
          <a:p>
            <a:r>
              <a:rPr lang="zh-TW" altLang="zh-TW" dirty="0" smtClean="0"/>
              <a:t>調整</a:t>
            </a:r>
            <a:r>
              <a:rPr lang="zh-TW" altLang="zh-TW" dirty="0"/>
              <a:t>運作機制：配合十二年國民基本教育課綱身障課程，調整學校身障課程發展之組織及運作相關規定。</a:t>
            </a:r>
          </a:p>
          <a:p>
            <a:r>
              <a:rPr lang="zh-TW" altLang="zh-TW" dirty="0" smtClean="0"/>
              <a:t>發展</a:t>
            </a:r>
            <a:r>
              <a:rPr lang="zh-TW" altLang="zh-TW" dirty="0"/>
              <a:t>課程總體計畫：發展十二年國教課綱身障課程適用之學校課程總體計畫。</a:t>
            </a:r>
          </a:p>
          <a:p>
            <a:r>
              <a:rPr lang="zh-TW" altLang="zh-TW" dirty="0" smtClean="0"/>
              <a:t>掌握</a:t>
            </a:r>
            <a:r>
              <a:rPr lang="zh-TW" altLang="zh-TW" dirty="0"/>
              <a:t>因應議題：針對十二年國教課綱身障課程的轉化過程，提出身障特殊需求領域課程規劃與實施問題，並檢討及提出解決策略之建議。</a:t>
            </a:r>
          </a:p>
          <a:p>
            <a:r>
              <a:rPr lang="zh-TW" altLang="zh-TW" dirty="0"/>
              <a:t>輔導教師培力：參與總召大學及分區諮輔大學定期召開之工作坊、座談會或研習活動。</a:t>
            </a: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471439" cy="149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3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發展特殊需求課程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社會技巧</a:t>
            </a:r>
            <a:r>
              <a:rPr lang="en-US" altLang="zh-TW" dirty="0" smtClean="0"/>
              <a:t>:</a:t>
            </a:r>
            <a:r>
              <a:rPr lang="zh-TW" altLang="en-US" dirty="0" smtClean="0"/>
              <a:t>自我介紹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溝通訓練</a:t>
            </a:r>
            <a:r>
              <a:rPr lang="en-US" altLang="zh-TW" dirty="0" smtClean="0"/>
              <a:t>:</a:t>
            </a:r>
            <a:r>
              <a:rPr lang="zh-TW" altLang="en-US" dirty="0" smtClean="0"/>
              <a:t>自我介紹</a:t>
            </a:r>
            <a:endParaRPr lang="en-US" altLang="zh-TW" dirty="0" smtClean="0"/>
          </a:p>
          <a:p>
            <a:r>
              <a:rPr lang="zh-TW" altLang="en-US" dirty="0" smtClean="0"/>
              <a:t>成立教師專業社群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有關十二年國教增能的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 descr="C:\Users\office\AppData\Local\Microsoft\Windows\Temporary Internet Files\Content.Word\P_20180511_1345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3168352" cy="1927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C:\Users\office\AppData\Local\Microsoft\Windows\Temporary Internet Files\Content.Word\P_20180606_1334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28932"/>
            <a:ext cx="3060824" cy="1764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C:\Users\office\AppData\Local\Microsoft\Windows\Temporary Internet Files\Content.Word\P_20180630_0917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143627" cy="1822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93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發展特殊需求課程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社會技巧</a:t>
            </a:r>
            <a:r>
              <a:rPr lang="en-US" altLang="zh-TW" dirty="0" smtClean="0"/>
              <a:t>:</a:t>
            </a:r>
            <a:r>
              <a:rPr lang="zh-TW" altLang="en-US" dirty="0" smtClean="0"/>
              <a:t>自我介紹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溝通訓練</a:t>
            </a:r>
            <a:r>
              <a:rPr lang="en-US" altLang="zh-TW" dirty="0" smtClean="0"/>
              <a:t>:</a:t>
            </a:r>
            <a:r>
              <a:rPr lang="zh-TW" altLang="en-US" dirty="0" smtClean="0"/>
              <a:t>自我介紹</a:t>
            </a:r>
            <a:endParaRPr lang="en-US" altLang="zh-TW" dirty="0" smtClean="0"/>
          </a:p>
          <a:p>
            <a:r>
              <a:rPr lang="zh-TW" altLang="en-US" dirty="0" smtClean="0"/>
              <a:t>成立教師專業社群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有關十二年國教增能的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 descr="C:\Users\office\AppData\Local\Microsoft\Windows\Temporary Internet Files\Content.Word\P_20180511_1345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3168352" cy="1927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C:\Users\office\AppData\Local\Microsoft\Windows\Temporary Internet Files\Content.Word\P_20180606_1334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28932"/>
            <a:ext cx="3060824" cy="1764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C:\Users\office\AppData\Local\Microsoft\Windows\Temporary Internet Files\Content.Word\P_20180630_0917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143627" cy="1822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82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zh-TW" altLang="en-US" dirty="0" smtClean="0"/>
              <a:t>有闗社會技巧的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4" name="圖片 3" descr="P_20180321_1340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362585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P_20180629_1455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09" y="4444920"/>
            <a:ext cx="4146550" cy="23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 descr="P_20180328_14214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10230"/>
            <a:ext cx="3606800" cy="203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72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第一期研究成果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dirty="0">
                <a:solidFill>
                  <a:srgbClr val="A50021"/>
                </a:solidFill>
                <a:ea typeface="標楷體" pitchFamily="65" charset="-120"/>
                <a:hlinkClick r:id="rId2" action="ppaction://hlinkpres?slideindex=1&amp;slidetitle="/>
              </a:rPr>
              <a:t>融入普通班綜合課程的社會技巧</a:t>
            </a:r>
            <a:r>
              <a:rPr lang="zh-TW" altLang="en-US" sz="2800" dirty="0" smtClean="0">
                <a:solidFill>
                  <a:srgbClr val="A50021"/>
                </a:solidFill>
                <a:ea typeface="標楷體" pitchFamily="65" charset="-120"/>
                <a:hlinkClick r:id="rId2" action="ppaction://hlinkpres?slideindex=1&amp;slidetitle="/>
              </a:rPr>
              <a:t>課</a:t>
            </a:r>
            <a:r>
              <a:rPr lang="zh-TW" altLang="en-US" sz="2800" dirty="0">
                <a:solidFill>
                  <a:srgbClr val="A50021"/>
                </a:solidFill>
                <a:ea typeface="標楷體" pitchFamily="65" charset="-120"/>
                <a:hlinkClick r:id="rId2" action="ppaction://hlinkpres?slideindex=1&amp;slidetitle="/>
              </a:rPr>
              <a:t>融入普通班綜合課程的社會技巧</a:t>
            </a:r>
            <a:r>
              <a:rPr lang="zh-TW" altLang="en-US" sz="2800" dirty="0" smtClean="0">
                <a:solidFill>
                  <a:srgbClr val="A50021"/>
                </a:solidFill>
                <a:ea typeface="標楷體" pitchFamily="65" charset="-120"/>
                <a:hlinkClick r:id="rId2" action="ppaction://hlinkpres?slideindex=1&amp;slidetitle="/>
              </a:rPr>
              <a:t>課</a:t>
            </a:r>
            <a:endParaRPr lang="en-US" altLang="zh-TW" sz="2800" dirty="0" smtClean="0">
              <a:solidFill>
                <a:srgbClr val="A50021"/>
              </a:solidFill>
              <a:ea typeface="標楷體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特殊需求領域課程共同備課之教師專業社群實作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探討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6468194" cy="25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53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第二期的展望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42555111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7032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35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90505199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向下箭號 4"/>
          <p:cNvSpPr/>
          <p:nvPr/>
        </p:nvSpPr>
        <p:spPr>
          <a:xfrm rot="3388977">
            <a:off x="6444208" y="4505866"/>
            <a:ext cx="1728192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AutoShape 2" descr="ãå®¶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4" descr="ãå®¶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23907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37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核心主題單元</a:t>
            </a:r>
            <a:r>
              <a:rPr lang="en-US" altLang="zh-TW" dirty="0" smtClean="0"/>
              <a:t>:</a:t>
            </a:r>
            <a:r>
              <a:rPr lang="zh-TW" altLang="en-US" dirty="0" smtClean="0"/>
              <a:t>食的文化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74764527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470473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水果的故鄉</a:t>
            </a:r>
            <a:endParaRPr lang="zh-TW" altLang="en-US" dirty="0"/>
          </a:p>
        </p:txBody>
      </p:sp>
      <p:pic>
        <p:nvPicPr>
          <p:cNvPr id="4100" name="Picture 4" descr="ãç¶ è±æ¶¼ç³ãçåçæå°çµæ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ãæåãçåçæå°çµæ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67518"/>
            <a:ext cx="2103033" cy="15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781140944"/>
              </p:ext>
            </p:extLst>
          </p:nvPr>
        </p:nvGraphicFramePr>
        <p:xfrm>
          <a:off x="5076056" y="3645024"/>
          <a:ext cx="4062652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729022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123</TotalTime>
  <Words>340</Words>
  <Application>Microsoft Office PowerPoint</Application>
  <PresentationFormat>如螢幕大小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微軟正黑體</vt:lpstr>
      <vt:lpstr>新細明體</vt:lpstr>
      <vt:lpstr>標楷體</vt:lpstr>
      <vt:lpstr>Franklin Gothic Book</vt:lpstr>
      <vt:lpstr>Perpetua</vt:lpstr>
      <vt:lpstr>Wingdings 2</vt:lpstr>
      <vt:lpstr>公正</vt:lpstr>
      <vt:lpstr>大手牽小手邁步一齊走</vt:lpstr>
      <vt:lpstr>第一期的工作成果</vt:lpstr>
      <vt:lpstr>PowerPoint 簡報</vt:lpstr>
      <vt:lpstr>PowerPoint 簡報</vt:lpstr>
      <vt:lpstr>PowerPoint 簡報</vt:lpstr>
      <vt:lpstr>第一期研究成果</vt:lpstr>
      <vt:lpstr>第二期的展望</vt:lpstr>
      <vt:lpstr>PowerPoint 簡報</vt:lpstr>
      <vt:lpstr>核心主題單元:食的文化</vt:lpstr>
      <vt:lpstr>Q&amp;A TIME</vt:lpstr>
      <vt:lpstr>謝謝大家!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office</dc:creator>
  <cp:lastModifiedBy>pc01</cp:lastModifiedBy>
  <cp:revision>16</cp:revision>
  <dcterms:created xsi:type="dcterms:W3CDTF">2018-10-11T00:59:18Z</dcterms:created>
  <dcterms:modified xsi:type="dcterms:W3CDTF">2019-06-27T08:02:33Z</dcterms:modified>
</cp:coreProperties>
</file>