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8" r:id="rId4"/>
    <p:sldId id="262" r:id="rId5"/>
    <p:sldId id="278" r:id="rId6"/>
    <p:sldId id="269" r:id="rId7"/>
    <p:sldId id="280" r:id="rId8"/>
    <p:sldId id="271" r:id="rId9"/>
    <p:sldId id="272" r:id="rId10"/>
    <p:sldId id="277" r:id="rId11"/>
    <p:sldId id="274" r:id="rId12"/>
    <p:sldId id="273" r:id="rId13"/>
    <p:sldId id="281" r:id="rId14"/>
    <p:sldId id="275" r:id="rId15"/>
    <p:sldId id="276" r:id="rId16"/>
    <p:sldId id="26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229"/>
    <a:srgbClr val="F0D790"/>
    <a:srgbClr val="E42C58"/>
    <a:srgbClr val="E5863F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5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/>
      <dgm:spPr/>
      <dgm:t>
        <a:bodyPr/>
        <a:lstStyle/>
        <a:p>
          <a:r>
            <a:rPr lang="zh-TW" altLang="en-US" dirty="0" smtClean="0"/>
            <a:t>緣起</a:t>
          </a:r>
          <a:r>
            <a:rPr lang="en-US" altLang="zh-TW" dirty="0" smtClean="0"/>
            <a:t>-</a:t>
          </a:r>
          <a:r>
            <a:rPr lang="zh-TW" altLang="en-US" dirty="0" smtClean="0"/>
            <a:t>社群規劃</a:t>
          </a:r>
          <a:endParaRPr lang="zh-CN" altLang="en-US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/>
      <dgm:spPr/>
      <dgm:t>
        <a:bodyPr/>
        <a:lstStyle/>
        <a:p>
          <a:r>
            <a:rPr lang="zh-TW" altLang="en-US" dirty="0" smtClean="0"/>
            <a:t>實施</a:t>
          </a:r>
          <a:r>
            <a:rPr lang="en-US" altLang="zh-TW" dirty="0" smtClean="0"/>
            <a:t>-</a:t>
          </a:r>
          <a:r>
            <a:rPr lang="zh-TW" altLang="en-US" dirty="0" smtClean="0"/>
            <a:t>社群執行</a:t>
          </a:r>
          <a:endParaRPr lang="zh-CN" altLang="en-US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/>
      <dgm:spPr/>
      <dgm:t>
        <a:bodyPr/>
        <a:lstStyle/>
        <a:p>
          <a:r>
            <a:rPr lang="zh-TW" altLang="en-US" dirty="0" smtClean="0"/>
            <a:t>反思</a:t>
          </a:r>
          <a:r>
            <a:rPr lang="en-US" altLang="zh-TW" dirty="0" smtClean="0"/>
            <a:t>-</a:t>
          </a:r>
          <a:r>
            <a:rPr lang="zh-TW" altLang="en-US" dirty="0" smtClean="0"/>
            <a:t>社群回饋</a:t>
          </a:r>
          <a:endParaRPr lang="zh-CN" altLang="en-US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zh-TW" alt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zh-TW" alt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zh-TW" alt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zh-TW" alt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zh-TW" alt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61DE94-27E5-4F75-9E5A-A7E6DD8791DF}" type="pres">
      <dgm:prSet presAssocID="{947B3124-FA3E-44E6-A51D-10587B3FB02E}" presName="spaceBetweenRectangles" presStyleCnt="0"/>
      <dgm:spPr/>
      <dgm:t>
        <a:bodyPr/>
        <a:lstStyle/>
        <a:p>
          <a:endParaRPr lang="zh-TW" altLang="en-US"/>
        </a:p>
      </dgm:t>
    </dgm:pt>
    <dgm:pt modelId="{B38C66CE-824B-42F9-A9FE-390D8396D086}" type="pres">
      <dgm:prSet presAssocID="{B05E394A-9B94-4D12-AA2A-4A782672DD2C}" presName="parentLin" presStyleCnt="0"/>
      <dgm:spPr/>
      <dgm:t>
        <a:bodyPr/>
        <a:lstStyle/>
        <a:p>
          <a:endParaRPr lang="zh-TW" altLang="en-US"/>
        </a:p>
      </dgm:t>
    </dgm:pt>
    <dgm:pt modelId="{0846F4B8-B208-428D-B0F2-ECF3D2F850BA}" type="pres">
      <dgm:prSet presAssocID="{B05E394A-9B94-4D12-AA2A-4A782672DD2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  <dgm:t>
        <a:bodyPr/>
        <a:lstStyle/>
        <a:p>
          <a:endParaRPr lang="zh-TW" altLang="en-US"/>
        </a:p>
      </dgm:t>
    </dgm:pt>
    <dgm:pt modelId="{F776FF77-BBFD-429A-B555-3A759A0377CC}" type="pres">
      <dgm:prSet presAssocID="{B05E394A-9B94-4D12-AA2A-4A782672DD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7D0D34-4610-4585-B844-A013D5FC950A}" type="presOf" srcId="{5D72DEBB-C4EE-4A4C-998A-DBACC02F0CFB}" destId="{833C47F7-914D-4919-99FE-C55F44DD4350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3DE8D740-1705-4D24-8F67-E3237A4EED66}" type="presOf" srcId="{5D72DEBB-C4EE-4A4C-998A-DBACC02F0CFB}" destId="{20A6C866-FD85-4400-83D4-E3B919A34B51}" srcOrd="0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CBC3D887-12E0-46DE-BB31-80AB395576F3}" type="presOf" srcId="{B05E394A-9B94-4D12-AA2A-4A782672DD2C}" destId="{0846F4B8-B208-428D-B0F2-ECF3D2F850BA}" srcOrd="0" destOrd="0" presId="urn:microsoft.com/office/officeart/2005/8/layout/list1"/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EBA1EDB1-0B4C-48D8-9066-177588A313F4}" type="presOf" srcId="{B05E394A-9B94-4D12-AA2A-4A782672DD2C}" destId="{8D3EE3B5-4895-4D5C-BF7C-9C953348E53B}" srcOrd="1" destOrd="0" presId="urn:microsoft.com/office/officeart/2005/8/layout/list1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398CDED5-7E38-4009-9788-D5666743321A}" type="presParOf" srcId="{290ADAC8-17E0-4F11-BE79-899CD4DD5E12}" destId="{45EF6FC4-75DC-49E3-BD05-7B7E6300CE25}" srcOrd="0" destOrd="0" presId="urn:microsoft.com/office/officeart/2005/8/layout/list1"/>
    <dgm:cxn modelId="{CE54B323-4C56-4C0B-A003-09D4C3667041}" type="presParOf" srcId="{45EF6FC4-75DC-49E3-BD05-7B7E6300CE25}" destId="{20A6C866-FD85-4400-83D4-E3B919A34B51}" srcOrd="0" destOrd="0" presId="urn:microsoft.com/office/officeart/2005/8/layout/list1"/>
    <dgm:cxn modelId="{E5D036DA-F32D-4694-B74A-8693C04EF609}" type="presParOf" srcId="{45EF6FC4-75DC-49E3-BD05-7B7E6300CE25}" destId="{833C47F7-914D-4919-99FE-C55F44DD4350}" srcOrd="1" destOrd="0" presId="urn:microsoft.com/office/officeart/2005/8/layout/list1"/>
    <dgm:cxn modelId="{50D23799-A342-4D76-85DC-54BC68E40C76}" type="presParOf" srcId="{290ADAC8-17E0-4F11-BE79-899CD4DD5E12}" destId="{1CA09CCC-EF99-4340-B4E1-5E5C5D8074D6}" srcOrd="1" destOrd="0" presId="urn:microsoft.com/office/officeart/2005/8/layout/list1"/>
    <dgm:cxn modelId="{32F2F8B0-2208-4565-9815-381630D413D9}" type="presParOf" srcId="{290ADAC8-17E0-4F11-BE79-899CD4DD5E12}" destId="{5EFADA3F-DBD8-47B3-87A4-F7C4DF43CC18}" srcOrd="2" destOrd="0" presId="urn:microsoft.com/office/officeart/2005/8/layout/list1"/>
    <dgm:cxn modelId="{E0CFEB06-FEC2-4D78-A501-C3A2EBD2BA55}" type="presParOf" srcId="{290ADAC8-17E0-4F11-BE79-899CD4DD5E12}" destId="{D5BCB613-75FD-4DEE-8DA5-6CE19F632FB4}" srcOrd="3" destOrd="0" presId="urn:microsoft.com/office/officeart/2005/8/layout/list1"/>
    <dgm:cxn modelId="{8328F6F1-3C95-415A-B7E8-D847C8E4E809}" type="presParOf" srcId="{290ADAC8-17E0-4F11-BE79-899CD4DD5E12}" destId="{AD00622C-704A-40DB-AA9A-CF6B66B9CB56}" srcOrd="4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5" destOrd="0" presId="urn:microsoft.com/office/officeart/2005/8/layout/list1"/>
    <dgm:cxn modelId="{B065C419-E2B7-4FF5-86E3-97714962EEA6}" type="presParOf" srcId="{290ADAC8-17E0-4F11-BE79-899CD4DD5E12}" destId="{58D67328-282B-4E2B-B4DB-8AD412BAFFBC}" srcOrd="6" destOrd="0" presId="urn:microsoft.com/office/officeart/2005/8/layout/list1"/>
    <dgm:cxn modelId="{3F65B6CF-7D1D-4500-BCD7-3B12DF0DA4F7}" type="presParOf" srcId="{290ADAC8-17E0-4F11-BE79-899CD4DD5E12}" destId="{C761DE94-27E5-4F75-9E5A-A7E6DD8791DF}" srcOrd="7" destOrd="0" presId="urn:microsoft.com/office/officeart/2005/8/layout/list1"/>
    <dgm:cxn modelId="{9C9B19AD-8D43-4759-8741-12CA0EF43066}" type="presParOf" srcId="{290ADAC8-17E0-4F11-BE79-899CD4DD5E12}" destId="{B38C66CE-824B-42F9-A9FE-390D8396D086}" srcOrd="8" destOrd="0" presId="urn:microsoft.com/office/officeart/2005/8/layout/list1"/>
    <dgm:cxn modelId="{95C14885-A618-46DA-ABBD-E05F9561AB7B}" type="presParOf" srcId="{B38C66CE-824B-42F9-A9FE-390D8396D086}" destId="{0846F4B8-B208-428D-B0F2-ECF3D2F850BA}" srcOrd="0" destOrd="0" presId="urn:microsoft.com/office/officeart/2005/8/layout/list1"/>
    <dgm:cxn modelId="{83B200F3-D6CD-4420-97AD-2C39708FF0C4}" type="presParOf" srcId="{B38C66CE-824B-42F9-A9FE-390D8396D086}" destId="{8D3EE3B5-4895-4D5C-BF7C-9C953348E53B}" srcOrd="1" destOrd="0" presId="urn:microsoft.com/office/officeart/2005/8/layout/list1"/>
    <dgm:cxn modelId="{1C3421B7-8D63-47BC-920C-BE8D37C53957}" type="presParOf" srcId="{290ADAC8-17E0-4F11-BE79-899CD4DD5E12}" destId="{F262F509-6396-4BFC-87D5-70BB0970B22E}" srcOrd="9" destOrd="0" presId="urn:microsoft.com/office/officeart/2005/8/layout/list1"/>
    <dgm:cxn modelId="{B24CA0D8-DA35-4A57-A55C-03F45925C642}" type="presParOf" srcId="{290ADAC8-17E0-4F11-BE79-899CD4DD5E12}" destId="{F776FF77-BBFD-429A-B555-3A759A037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57EBC-FF52-4CF2-B869-D227F7E91EF2}" type="doc">
      <dgm:prSet loTypeId="urn:microsoft.com/office/officeart/2005/8/layout/chevron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8499853-6C7B-4B07-8D90-F9AE848C3578}">
      <dgm:prSet phldrT="[文字]"/>
      <dgm:spPr/>
      <dgm:t>
        <a:bodyPr/>
        <a:lstStyle/>
        <a:p>
          <a:pPr algn="ctr"/>
          <a:r>
            <a:rPr lang="zh-TW" altLang="en-US"/>
            <a:t>了解使用者</a:t>
          </a:r>
        </a:p>
      </dgm:t>
    </dgm:pt>
    <dgm:pt modelId="{4DF762A9-4D80-4019-8AF4-B7FB8D37873E}" type="parTrans" cxnId="{7DF51DB9-9286-47D1-A4B0-2DC78C0D3B98}">
      <dgm:prSet/>
      <dgm:spPr/>
      <dgm:t>
        <a:bodyPr/>
        <a:lstStyle/>
        <a:p>
          <a:pPr algn="l"/>
          <a:endParaRPr lang="zh-TW" altLang="en-US"/>
        </a:p>
      </dgm:t>
    </dgm:pt>
    <dgm:pt modelId="{61C6D679-128B-4859-B132-6B1F81D3B2D2}" type="sibTrans" cxnId="{7DF51DB9-9286-47D1-A4B0-2DC78C0D3B98}">
      <dgm:prSet/>
      <dgm:spPr/>
      <dgm:t>
        <a:bodyPr/>
        <a:lstStyle/>
        <a:p>
          <a:pPr algn="l"/>
          <a:endParaRPr lang="zh-TW" altLang="en-US"/>
        </a:p>
      </dgm:t>
    </dgm:pt>
    <dgm:pt modelId="{63B3F924-4B33-4246-A9F8-782C78D1477D}">
      <dgm:prSet phldrT="[文字]"/>
      <dgm:spPr/>
      <dgm:t>
        <a:bodyPr/>
        <a:lstStyle/>
        <a:p>
          <a:pPr algn="l"/>
          <a:r>
            <a:rPr lang="zh-TW" altLang="en-US"/>
            <a:t>特奧運動員特質</a:t>
          </a:r>
        </a:p>
      </dgm:t>
    </dgm:pt>
    <dgm:pt modelId="{A0AE5D1A-9678-48C2-A26D-F6B2607ECBDD}" type="parTrans" cxnId="{2151C4B9-06E3-4BB6-9ACD-7B2772DBD649}">
      <dgm:prSet/>
      <dgm:spPr/>
      <dgm:t>
        <a:bodyPr/>
        <a:lstStyle/>
        <a:p>
          <a:pPr algn="l"/>
          <a:endParaRPr lang="zh-TW" altLang="en-US"/>
        </a:p>
      </dgm:t>
    </dgm:pt>
    <dgm:pt modelId="{BA495E42-5B16-4DE3-A751-94C82DF4C129}" type="sibTrans" cxnId="{2151C4B9-06E3-4BB6-9ACD-7B2772DBD649}">
      <dgm:prSet/>
      <dgm:spPr/>
      <dgm:t>
        <a:bodyPr/>
        <a:lstStyle/>
        <a:p>
          <a:pPr algn="l"/>
          <a:endParaRPr lang="zh-TW" altLang="en-US"/>
        </a:p>
      </dgm:t>
    </dgm:pt>
    <dgm:pt modelId="{D073E44B-D6BC-4D1C-9CBF-64D76D973748}">
      <dgm:prSet phldrT="[文字]"/>
      <dgm:spPr/>
      <dgm:t>
        <a:bodyPr/>
        <a:lstStyle/>
        <a:p>
          <a:pPr algn="ctr"/>
          <a:r>
            <a:rPr lang="zh-TW" altLang="en-US"/>
            <a:t>定義問題</a:t>
          </a:r>
        </a:p>
      </dgm:t>
    </dgm:pt>
    <dgm:pt modelId="{21726E80-F6CE-4B8A-8ECB-F89CBB4634AE}" type="parTrans" cxnId="{20CE3AE5-6822-4DEA-BD60-1E16C3250BA4}">
      <dgm:prSet/>
      <dgm:spPr/>
      <dgm:t>
        <a:bodyPr/>
        <a:lstStyle/>
        <a:p>
          <a:pPr algn="l"/>
          <a:endParaRPr lang="zh-TW" altLang="en-US"/>
        </a:p>
      </dgm:t>
    </dgm:pt>
    <dgm:pt modelId="{7334A37C-09C3-466D-BD96-B87B45C7FF97}" type="sibTrans" cxnId="{20CE3AE5-6822-4DEA-BD60-1E16C3250BA4}">
      <dgm:prSet/>
      <dgm:spPr/>
      <dgm:t>
        <a:bodyPr/>
        <a:lstStyle/>
        <a:p>
          <a:pPr algn="l"/>
          <a:endParaRPr lang="zh-TW" altLang="en-US"/>
        </a:p>
      </dgm:t>
    </dgm:pt>
    <dgm:pt modelId="{E6181859-2C5D-4D2F-B275-2FD408D10E44}">
      <dgm:prSet phldrT="[文字]"/>
      <dgm:spPr/>
      <dgm:t>
        <a:bodyPr/>
        <a:lstStyle/>
        <a:p>
          <a:pPr algn="l"/>
          <a:r>
            <a:rPr lang="zh-TW" altLang="en-US"/>
            <a:t>特奧運動員需求</a:t>
          </a:r>
        </a:p>
      </dgm:t>
    </dgm:pt>
    <dgm:pt modelId="{A8E8FEB1-487D-4B74-9324-240CD50C60EA}" type="parTrans" cxnId="{C49CF861-A345-4131-B84E-2C789B6A3A1E}">
      <dgm:prSet/>
      <dgm:spPr/>
      <dgm:t>
        <a:bodyPr/>
        <a:lstStyle/>
        <a:p>
          <a:pPr algn="l"/>
          <a:endParaRPr lang="zh-TW" altLang="en-US"/>
        </a:p>
      </dgm:t>
    </dgm:pt>
    <dgm:pt modelId="{0921F8F0-F47C-4EE6-88CF-59CF779D88EE}" type="sibTrans" cxnId="{C49CF861-A345-4131-B84E-2C789B6A3A1E}">
      <dgm:prSet/>
      <dgm:spPr/>
      <dgm:t>
        <a:bodyPr/>
        <a:lstStyle/>
        <a:p>
          <a:pPr algn="l"/>
          <a:endParaRPr lang="zh-TW" altLang="en-US"/>
        </a:p>
      </dgm:t>
    </dgm:pt>
    <dgm:pt modelId="{7EC5DE20-DD35-487A-95FA-6D643554F6E9}">
      <dgm:prSet phldrT="[文字]"/>
      <dgm:spPr/>
      <dgm:t>
        <a:bodyPr/>
        <a:lstStyle/>
        <a:p>
          <a:pPr algn="ctr"/>
          <a:r>
            <a:rPr lang="zh-TW" altLang="en-US"/>
            <a:t>創意發想</a:t>
          </a:r>
        </a:p>
      </dgm:t>
    </dgm:pt>
    <dgm:pt modelId="{5559AF09-B03B-414A-B8B4-B92D79117149}" type="parTrans" cxnId="{D1DEB221-5670-43E4-AE6D-161EE9EA9D3E}">
      <dgm:prSet/>
      <dgm:spPr/>
      <dgm:t>
        <a:bodyPr/>
        <a:lstStyle/>
        <a:p>
          <a:pPr algn="l"/>
          <a:endParaRPr lang="zh-TW" altLang="en-US"/>
        </a:p>
      </dgm:t>
    </dgm:pt>
    <dgm:pt modelId="{5975772A-D77E-49C9-9812-BFDFB3F3FBF9}" type="sibTrans" cxnId="{D1DEB221-5670-43E4-AE6D-161EE9EA9D3E}">
      <dgm:prSet/>
      <dgm:spPr/>
      <dgm:t>
        <a:bodyPr/>
        <a:lstStyle/>
        <a:p>
          <a:pPr algn="l"/>
          <a:endParaRPr lang="zh-TW" altLang="en-US"/>
        </a:p>
      </dgm:t>
    </dgm:pt>
    <dgm:pt modelId="{7C282644-B141-43F3-960C-3CA696EC6687}">
      <dgm:prSet phldrT="[文字]"/>
      <dgm:spPr/>
      <dgm:t>
        <a:bodyPr/>
        <a:lstStyle/>
        <a:p>
          <a:pPr algn="l"/>
          <a:r>
            <a:rPr lang="zh-TW" altLang="en-US"/>
            <a:t>如何調整</a:t>
          </a:r>
        </a:p>
      </dgm:t>
    </dgm:pt>
    <dgm:pt modelId="{667F7602-1E86-438E-9188-B9E5F4801E31}" type="parTrans" cxnId="{F111D41C-5C97-4125-9FF4-0D4DEDAA41E4}">
      <dgm:prSet/>
      <dgm:spPr/>
      <dgm:t>
        <a:bodyPr/>
        <a:lstStyle/>
        <a:p>
          <a:pPr algn="l"/>
          <a:endParaRPr lang="zh-TW" altLang="en-US"/>
        </a:p>
      </dgm:t>
    </dgm:pt>
    <dgm:pt modelId="{A25D0A70-FC97-475B-B821-97CE82346C49}" type="sibTrans" cxnId="{F111D41C-5C97-4125-9FF4-0D4DEDAA41E4}">
      <dgm:prSet/>
      <dgm:spPr/>
      <dgm:t>
        <a:bodyPr/>
        <a:lstStyle/>
        <a:p>
          <a:pPr algn="l"/>
          <a:endParaRPr lang="zh-TW" altLang="en-US"/>
        </a:p>
      </dgm:t>
    </dgm:pt>
    <dgm:pt modelId="{A539E859-4BC7-4CA6-924F-22C2325778FC}">
      <dgm:prSet phldrT="[文字]"/>
      <dgm:spPr/>
      <dgm:t>
        <a:bodyPr/>
        <a:lstStyle/>
        <a:p>
          <a:pPr algn="l"/>
          <a:r>
            <a:rPr lang="zh-TW" altLang="en-US"/>
            <a:t>如何設計協助方案</a:t>
          </a:r>
        </a:p>
      </dgm:t>
    </dgm:pt>
    <dgm:pt modelId="{BEC9A720-D1AB-4F1E-A032-790028C377A7}" type="parTrans" cxnId="{534802D9-7743-4D76-BE3F-127C2C3D3BCF}">
      <dgm:prSet/>
      <dgm:spPr/>
      <dgm:t>
        <a:bodyPr/>
        <a:lstStyle/>
        <a:p>
          <a:pPr algn="l"/>
          <a:endParaRPr lang="zh-TW" altLang="en-US"/>
        </a:p>
      </dgm:t>
    </dgm:pt>
    <dgm:pt modelId="{172B2436-D4AF-446B-94FD-BEA3B03CCBE9}" type="sibTrans" cxnId="{534802D9-7743-4D76-BE3F-127C2C3D3BCF}">
      <dgm:prSet/>
      <dgm:spPr/>
      <dgm:t>
        <a:bodyPr/>
        <a:lstStyle/>
        <a:p>
          <a:pPr algn="l"/>
          <a:endParaRPr lang="zh-TW" altLang="en-US"/>
        </a:p>
      </dgm:t>
    </dgm:pt>
    <dgm:pt modelId="{8999D7EE-88F6-42E3-A1BB-F04918131FBC}">
      <dgm:prSet phldrT="[文字]"/>
      <dgm:spPr/>
      <dgm:t>
        <a:bodyPr/>
        <a:lstStyle/>
        <a:p>
          <a:pPr algn="l"/>
          <a:r>
            <a:rPr lang="zh-TW" altLang="en-US"/>
            <a:t>特奧運動員特質</a:t>
          </a:r>
        </a:p>
      </dgm:t>
    </dgm:pt>
    <dgm:pt modelId="{44747854-A3E5-4B84-9C7E-A4F387B143B2}" type="parTrans" cxnId="{52F22D14-04CA-4EC5-BFB0-F9A7CD121D33}">
      <dgm:prSet/>
      <dgm:spPr/>
      <dgm:t>
        <a:bodyPr/>
        <a:lstStyle/>
        <a:p>
          <a:pPr algn="l"/>
          <a:endParaRPr lang="zh-TW" altLang="en-US"/>
        </a:p>
      </dgm:t>
    </dgm:pt>
    <dgm:pt modelId="{B52760A2-6C68-4A1B-A407-01B6F0E72D32}" type="sibTrans" cxnId="{52F22D14-04CA-4EC5-BFB0-F9A7CD121D33}">
      <dgm:prSet/>
      <dgm:spPr/>
      <dgm:t>
        <a:bodyPr/>
        <a:lstStyle/>
        <a:p>
          <a:pPr algn="l"/>
          <a:endParaRPr lang="zh-TW" altLang="en-US"/>
        </a:p>
      </dgm:t>
    </dgm:pt>
    <dgm:pt modelId="{F714E485-C12F-4E6B-9546-0DEA4C738723}">
      <dgm:prSet phldrT="[文字]"/>
      <dgm:spPr/>
      <dgm:t>
        <a:bodyPr/>
        <a:lstStyle/>
        <a:p>
          <a:pPr algn="ctr"/>
          <a:r>
            <a:rPr lang="zh-TW" altLang="en-US"/>
            <a:t>速作原型</a:t>
          </a:r>
        </a:p>
      </dgm:t>
    </dgm:pt>
    <dgm:pt modelId="{E0BC552C-2B12-46EC-925B-2CF04F77369E}" type="parTrans" cxnId="{661AAE9B-5218-4B6C-ACBA-CB740CB23051}">
      <dgm:prSet/>
      <dgm:spPr/>
      <dgm:t>
        <a:bodyPr/>
        <a:lstStyle/>
        <a:p>
          <a:pPr algn="l"/>
          <a:endParaRPr lang="zh-TW" altLang="en-US"/>
        </a:p>
      </dgm:t>
    </dgm:pt>
    <dgm:pt modelId="{B92A61F6-BB97-46F1-B49B-7D8CA231CD52}" type="sibTrans" cxnId="{661AAE9B-5218-4B6C-ACBA-CB740CB23051}">
      <dgm:prSet/>
      <dgm:spPr/>
      <dgm:t>
        <a:bodyPr/>
        <a:lstStyle/>
        <a:p>
          <a:pPr algn="l"/>
          <a:endParaRPr lang="zh-TW" altLang="en-US"/>
        </a:p>
      </dgm:t>
    </dgm:pt>
    <dgm:pt modelId="{B55C2609-04C9-4E93-9994-641CFD23F337}">
      <dgm:prSet phldrT="[文字]"/>
      <dgm:spPr/>
      <dgm:t>
        <a:bodyPr/>
        <a:lstStyle/>
        <a:p>
          <a:pPr algn="l"/>
          <a:r>
            <a:rPr lang="zh-TW" altLang="en-US"/>
            <a:t>挑選出合適的協助方案</a:t>
          </a:r>
        </a:p>
      </dgm:t>
    </dgm:pt>
    <dgm:pt modelId="{11FB1C1E-F060-4DA1-ACA5-A72196B88A64}" type="parTrans" cxnId="{8138C224-3C7E-4F2A-A2C7-7D8E946A2636}">
      <dgm:prSet/>
      <dgm:spPr/>
      <dgm:t>
        <a:bodyPr/>
        <a:lstStyle/>
        <a:p>
          <a:pPr algn="l"/>
          <a:endParaRPr lang="zh-TW" altLang="en-US"/>
        </a:p>
      </dgm:t>
    </dgm:pt>
    <dgm:pt modelId="{7C160F43-00D2-457B-B084-13E7163839C5}" type="sibTrans" cxnId="{8138C224-3C7E-4F2A-A2C7-7D8E946A2636}">
      <dgm:prSet/>
      <dgm:spPr/>
      <dgm:t>
        <a:bodyPr/>
        <a:lstStyle/>
        <a:p>
          <a:pPr algn="l"/>
          <a:endParaRPr lang="zh-TW" altLang="en-US"/>
        </a:p>
      </dgm:t>
    </dgm:pt>
    <dgm:pt modelId="{4C6D47A4-D282-4F56-8205-B4768B4508DF}">
      <dgm:prSet phldrT="[文字]"/>
      <dgm:spPr/>
      <dgm:t>
        <a:bodyPr/>
        <a:lstStyle/>
        <a:p>
          <a:pPr algn="ctr"/>
          <a:r>
            <a:rPr lang="zh-TW" altLang="en-US"/>
            <a:t>測試</a:t>
          </a:r>
        </a:p>
      </dgm:t>
    </dgm:pt>
    <dgm:pt modelId="{83DEB768-AD0B-4061-BF14-40E7751FCE93}" type="parTrans" cxnId="{187AEFF5-E9D2-49F8-A45E-B07D24E91C61}">
      <dgm:prSet/>
      <dgm:spPr/>
      <dgm:t>
        <a:bodyPr/>
        <a:lstStyle/>
        <a:p>
          <a:pPr algn="l"/>
          <a:endParaRPr lang="zh-TW" altLang="en-US"/>
        </a:p>
      </dgm:t>
    </dgm:pt>
    <dgm:pt modelId="{0156634C-BFDC-41FF-AD95-21C798467436}" type="sibTrans" cxnId="{187AEFF5-E9D2-49F8-A45E-B07D24E91C61}">
      <dgm:prSet/>
      <dgm:spPr/>
      <dgm:t>
        <a:bodyPr/>
        <a:lstStyle/>
        <a:p>
          <a:pPr algn="l"/>
          <a:endParaRPr lang="zh-TW" altLang="en-US"/>
        </a:p>
      </dgm:t>
    </dgm:pt>
    <dgm:pt modelId="{5A6221B3-1B19-4100-9B4B-6C9578D462E3}">
      <dgm:prSet phldrT="[文字]"/>
      <dgm:spPr/>
      <dgm:t>
        <a:bodyPr/>
        <a:lstStyle/>
        <a:p>
          <a:pPr algn="l"/>
          <a:r>
            <a:rPr lang="zh-TW" altLang="en-US"/>
            <a:t>與特奧運動員一起上課測試</a:t>
          </a:r>
        </a:p>
      </dgm:t>
    </dgm:pt>
    <dgm:pt modelId="{19FF9588-B7B7-4431-8ADB-C46D99842306}" type="parTrans" cxnId="{CB6BE8F7-7BBC-4603-84F5-53994663BA91}">
      <dgm:prSet/>
      <dgm:spPr/>
      <dgm:t>
        <a:bodyPr/>
        <a:lstStyle/>
        <a:p>
          <a:pPr algn="l"/>
          <a:endParaRPr lang="zh-TW" altLang="en-US"/>
        </a:p>
      </dgm:t>
    </dgm:pt>
    <dgm:pt modelId="{759A460C-A6A8-47C7-A20B-5629A9767286}" type="sibTrans" cxnId="{CB6BE8F7-7BBC-4603-84F5-53994663BA91}">
      <dgm:prSet/>
      <dgm:spPr/>
      <dgm:t>
        <a:bodyPr/>
        <a:lstStyle/>
        <a:p>
          <a:pPr algn="l"/>
          <a:endParaRPr lang="zh-TW" altLang="en-US"/>
        </a:p>
      </dgm:t>
    </dgm:pt>
    <dgm:pt modelId="{CAEAA8A7-B0D8-4F4B-848A-7510606438B5}">
      <dgm:prSet phldrT="[文字]"/>
      <dgm:spPr/>
      <dgm:t>
        <a:bodyPr/>
        <a:lstStyle/>
        <a:p>
          <a:pPr algn="l"/>
          <a:r>
            <a:rPr lang="zh-TW" altLang="en-US"/>
            <a:t>調整修正協助方案</a:t>
          </a:r>
        </a:p>
      </dgm:t>
    </dgm:pt>
    <dgm:pt modelId="{E1AA7EAD-2E49-4853-9962-E34FDAAF902D}" type="parTrans" cxnId="{DA049F71-E78E-4A68-9159-FBC001B6B731}">
      <dgm:prSet/>
      <dgm:spPr/>
      <dgm:t>
        <a:bodyPr/>
        <a:lstStyle/>
        <a:p>
          <a:pPr algn="l"/>
          <a:endParaRPr lang="zh-TW" altLang="en-US"/>
        </a:p>
      </dgm:t>
    </dgm:pt>
    <dgm:pt modelId="{45CBCD01-1BAE-4E30-A809-7507DD58817E}" type="sibTrans" cxnId="{DA049F71-E78E-4A68-9159-FBC001B6B731}">
      <dgm:prSet/>
      <dgm:spPr/>
      <dgm:t>
        <a:bodyPr/>
        <a:lstStyle/>
        <a:p>
          <a:pPr algn="l"/>
          <a:endParaRPr lang="zh-TW" altLang="en-US"/>
        </a:p>
      </dgm:t>
    </dgm:pt>
    <dgm:pt modelId="{CC1A90C5-352A-4075-B1CE-08E4DF91BD21}" type="pres">
      <dgm:prSet presAssocID="{57857EBC-FF52-4CF2-B869-D227F7E91E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9259A6-DD85-43D8-8227-24C2291BEA2E}" type="pres">
      <dgm:prSet presAssocID="{28499853-6C7B-4B07-8D90-F9AE848C3578}" presName="composite" presStyleCnt="0"/>
      <dgm:spPr/>
      <dgm:t>
        <a:bodyPr/>
        <a:lstStyle/>
        <a:p>
          <a:endParaRPr lang="zh-TW" altLang="en-US"/>
        </a:p>
      </dgm:t>
    </dgm:pt>
    <dgm:pt modelId="{330514A8-96AC-41E9-B5FA-DE11EC692486}" type="pres">
      <dgm:prSet presAssocID="{28499853-6C7B-4B07-8D90-F9AE848C357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07CAF-A78F-4F4E-8DF3-812B264F2D78}" type="pres">
      <dgm:prSet presAssocID="{28499853-6C7B-4B07-8D90-F9AE848C3578}" presName="descendantText" presStyleLbl="alignAcc1" presStyleIdx="0" presStyleCnt="5" custLinFactNeighborX="-337" custLinFactNeighborY="-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348D1B-1F42-4DAD-95C4-55DB4F96A04C}" type="pres">
      <dgm:prSet presAssocID="{61C6D679-128B-4859-B132-6B1F81D3B2D2}" presName="sp" presStyleCnt="0"/>
      <dgm:spPr/>
      <dgm:t>
        <a:bodyPr/>
        <a:lstStyle/>
        <a:p>
          <a:endParaRPr lang="zh-TW" altLang="en-US"/>
        </a:p>
      </dgm:t>
    </dgm:pt>
    <dgm:pt modelId="{ADFB0C6C-A1B5-4BC8-A6C2-D202F4B4F31B}" type="pres">
      <dgm:prSet presAssocID="{D073E44B-D6BC-4D1C-9CBF-64D76D973748}" presName="composite" presStyleCnt="0"/>
      <dgm:spPr/>
      <dgm:t>
        <a:bodyPr/>
        <a:lstStyle/>
        <a:p>
          <a:endParaRPr lang="zh-TW" altLang="en-US"/>
        </a:p>
      </dgm:t>
    </dgm:pt>
    <dgm:pt modelId="{8B9F0D6E-2D86-4702-97D3-05BED4F4E70B}" type="pres">
      <dgm:prSet presAssocID="{D073E44B-D6BC-4D1C-9CBF-64D76D97374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30DA3-8DA3-400C-AAC2-8BBF02F19B93}" type="pres">
      <dgm:prSet presAssocID="{D073E44B-D6BC-4D1C-9CBF-64D76D97374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544777-9C49-40F6-9FBF-EFB42EF3070E}" type="pres">
      <dgm:prSet presAssocID="{7334A37C-09C3-466D-BD96-B87B45C7FF97}" presName="sp" presStyleCnt="0"/>
      <dgm:spPr/>
      <dgm:t>
        <a:bodyPr/>
        <a:lstStyle/>
        <a:p>
          <a:endParaRPr lang="zh-TW" altLang="en-US"/>
        </a:p>
      </dgm:t>
    </dgm:pt>
    <dgm:pt modelId="{11AAA1C5-7A91-4EE8-8B3B-6BF80D472F4D}" type="pres">
      <dgm:prSet presAssocID="{7EC5DE20-DD35-487A-95FA-6D643554F6E9}" presName="composite" presStyleCnt="0"/>
      <dgm:spPr/>
      <dgm:t>
        <a:bodyPr/>
        <a:lstStyle/>
        <a:p>
          <a:endParaRPr lang="zh-TW" altLang="en-US"/>
        </a:p>
      </dgm:t>
    </dgm:pt>
    <dgm:pt modelId="{F0865856-23E5-4418-A7E6-920A42062DBE}" type="pres">
      <dgm:prSet presAssocID="{7EC5DE20-DD35-487A-95FA-6D643554F6E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49DDE-2DCA-4656-845F-BD0B6A6CF7E6}" type="pres">
      <dgm:prSet presAssocID="{7EC5DE20-DD35-487A-95FA-6D643554F6E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6BEA47-9638-49A0-8E50-EC6DAE2840D4}" type="pres">
      <dgm:prSet presAssocID="{5975772A-D77E-49C9-9812-BFDFB3F3FBF9}" presName="sp" presStyleCnt="0"/>
      <dgm:spPr/>
      <dgm:t>
        <a:bodyPr/>
        <a:lstStyle/>
        <a:p>
          <a:endParaRPr lang="zh-TW" altLang="en-US"/>
        </a:p>
      </dgm:t>
    </dgm:pt>
    <dgm:pt modelId="{85846F55-CD7B-4954-AAB1-0AE9324501D3}" type="pres">
      <dgm:prSet presAssocID="{F714E485-C12F-4E6B-9546-0DEA4C738723}" presName="composite" presStyleCnt="0"/>
      <dgm:spPr/>
      <dgm:t>
        <a:bodyPr/>
        <a:lstStyle/>
        <a:p>
          <a:endParaRPr lang="zh-TW" altLang="en-US"/>
        </a:p>
      </dgm:t>
    </dgm:pt>
    <dgm:pt modelId="{43B1510C-EA81-4BAE-887A-894A05CE6DF7}" type="pres">
      <dgm:prSet presAssocID="{F714E485-C12F-4E6B-9546-0DEA4C73872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F0583B-8215-42FC-85FB-128F79128632}" type="pres">
      <dgm:prSet presAssocID="{F714E485-C12F-4E6B-9546-0DEA4C73872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B09504-50FD-4F74-96FE-A9F3CBB30CF9}" type="pres">
      <dgm:prSet presAssocID="{B92A61F6-BB97-46F1-B49B-7D8CA231CD52}" presName="sp" presStyleCnt="0"/>
      <dgm:spPr/>
      <dgm:t>
        <a:bodyPr/>
        <a:lstStyle/>
        <a:p>
          <a:endParaRPr lang="zh-TW" altLang="en-US"/>
        </a:p>
      </dgm:t>
    </dgm:pt>
    <dgm:pt modelId="{394FF446-C4E1-4D37-BF3B-EC893AAD74C8}" type="pres">
      <dgm:prSet presAssocID="{4C6D47A4-D282-4F56-8205-B4768B4508DF}" presName="composite" presStyleCnt="0"/>
      <dgm:spPr/>
      <dgm:t>
        <a:bodyPr/>
        <a:lstStyle/>
        <a:p>
          <a:endParaRPr lang="zh-TW" altLang="en-US"/>
        </a:p>
      </dgm:t>
    </dgm:pt>
    <dgm:pt modelId="{4F9F6EAA-C55D-493D-B646-57601D1133BD}" type="pres">
      <dgm:prSet presAssocID="{4C6D47A4-D282-4F56-8205-B4768B4508D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02F0E1-F3AB-43D8-B273-93EF3A69F31C}" type="pres">
      <dgm:prSet presAssocID="{4C6D47A4-D282-4F56-8205-B4768B4508D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EEBAB4-4FAA-4ECA-86C6-ACEC1F75C405}" type="presOf" srcId="{8999D7EE-88F6-42E3-A1BB-F04918131FBC}" destId="{E0730DA3-8DA3-400C-AAC2-8BBF02F19B93}" srcOrd="0" destOrd="1" presId="urn:microsoft.com/office/officeart/2005/8/layout/chevron2"/>
    <dgm:cxn modelId="{EF3D29EF-5AC6-4172-B77B-5A3C9267122A}" type="presOf" srcId="{D073E44B-D6BC-4D1C-9CBF-64D76D973748}" destId="{8B9F0D6E-2D86-4702-97D3-05BED4F4E70B}" srcOrd="0" destOrd="0" presId="urn:microsoft.com/office/officeart/2005/8/layout/chevron2"/>
    <dgm:cxn modelId="{24B59843-15C7-415C-A6C6-573BF066D07B}" type="presOf" srcId="{E6181859-2C5D-4D2F-B275-2FD408D10E44}" destId="{E0730DA3-8DA3-400C-AAC2-8BBF02F19B93}" srcOrd="0" destOrd="0" presId="urn:microsoft.com/office/officeart/2005/8/layout/chevron2"/>
    <dgm:cxn modelId="{0B20ACB7-8167-45DE-BF45-BC1947ACC72F}" type="presOf" srcId="{57857EBC-FF52-4CF2-B869-D227F7E91EF2}" destId="{CC1A90C5-352A-4075-B1CE-08E4DF91BD21}" srcOrd="0" destOrd="0" presId="urn:microsoft.com/office/officeart/2005/8/layout/chevron2"/>
    <dgm:cxn modelId="{A93D86A4-0AE7-4749-9EED-C1942609C65C}" type="presOf" srcId="{63B3F924-4B33-4246-A9F8-782C78D1477D}" destId="{E6E07CAF-A78F-4F4E-8DF3-812B264F2D78}" srcOrd="0" destOrd="0" presId="urn:microsoft.com/office/officeart/2005/8/layout/chevron2"/>
    <dgm:cxn modelId="{534802D9-7743-4D76-BE3F-127C2C3D3BCF}" srcId="{7EC5DE20-DD35-487A-95FA-6D643554F6E9}" destId="{A539E859-4BC7-4CA6-924F-22C2325778FC}" srcOrd="1" destOrd="0" parTransId="{BEC9A720-D1AB-4F1E-A032-790028C377A7}" sibTransId="{172B2436-D4AF-446B-94FD-BEA3B03CCBE9}"/>
    <dgm:cxn modelId="{9CC327C9-35DC-4133-BCEE-F1327BAE9C40}" type="presOf" srcId="{5A6221B3-1B19-4100-9B4B-6C9578D462E3}" destId="{E702F0E1-F3AB-43D8-B273-93EF3A69F31C}" srcOrd="0" destOrd="0" presId="urn:microsoft.com/office/officeart/2005/8/layout/chevron2"/>
    <dgm:cxn modelId="{DA049F71-E78E-4A68-9159-FBC001B6B731}" srcId="{4C6D47A4-D282-4F56-8205-B4768B4508DF}" destId="{CAEAA8A7-B0D8-4F4B-848A-7510606438B5}" srcOrd="1" destOrd="0" parTransId="{E1AA7EAD-2E49-4853-9962-E34FDAAF902D}" sibTransId="{45CBCD01-1BAE-4E30-A809-7507DD58817E}"/>
    <dgm:cxn modelId="{20CE3AE5-6822-4DEA-BD60-1E16C3250BA4}" srcId="{57857EBC-FF52-4CF2-B869-D227F7E91EF2}" destId="{D073E44B-D6BC-4D1C-9CBF-64D76D973748}" srcOrd="1" destOrd="0" parTransId="{21726E80-F6CE-4B8A-8ECB-F89CBB4634AE}" sibTransId="{7334A37C-09C3-466D-BD96-B87B45C7FF97}"/>
    <dgm:cxn modelId="{665A5077-0A71-4DA6-9012-160CF06ABB20}" type="presOf" srcId="{F714E485-C12F-4E6B-9546-0DEA4C738723}" destId="{43B1510C-EA81-4BAE-887A-894A05CE6DF7}" srcOrd="0" destOrd="0" presId="urn:microsoft.com/office/officeart/2005/8/layout/chevron2"/>
    <dgm:cxn modelId="{C49CF861-A345-4131-B84E-2C789B6A3A1E}" srcId="{D073E44B-D6BC-4D1C-9CBF-64D76D973748}" destId="{E6181859-2C5D-4D2F-B275-2FD408D10E44}" srcOrd="0" destOrd="0" parTransId="{A8E8FEB1-487D-4B74-9324-240CD50C60EA}" sibTransId="{0921F8F0-F47C-4EE6-88CF-59CF779D88EE}"/>
    <dgm:cxn modelId="{CB6BE8F7-7BBC-4603-84F5-53994663BA91}" srcId="{4C6D47A4-D282-4F56-8205-B4768B4508DF}" destId="{5A6221B3-1B19-4100-9B4B-6C9578D462E3}" srcOrd="0" destOrd="0" parTransId="{19FF9588-B7B7-4431-8ADB-C46D99842306}" sibTransId="{759A460C-A6A8-47C7-A20B-5629A9767286}"/>
    <dgm:cxn modelId="{F111D41C-5C97-4125-9FF4-0D4DEDAA41E4}" srcId="{7EC5DE20-DD35-487A-95FA-6D643554F6E9}" destId="{7C282644-B141-43F3-960C-3CA696EC6687}" srcOrd="0" destOrd="0" parTransId="{667F7602-1E86-438E-9188-B9E5F4801E31}" sibTransId="{A25D0A70-FC97-475B-B821-97CE82346C49}"/>
    <dgm:cxn modelId="{D1DEB221-5670-43E4-AE6D-161EE9EA9D3E}" srcId="{57857EBC-FF52-4CF2-B869-D227F7E91EF2}" destId="{7EC5DE20-DD35-487A-95FA-6D643554F6E9}" srcOrd="2" destOrd="0" parTransId="{5559AF09-B03B-414A-B8B4-B92D79117149}" sibTransId="{5975772A-D77E-49C9-9812-BFDFB3F3FBF9}"/>
    <dgm:cxn modelId="{7ED3D7ED-EFC2-49E8-A938-6CC0BE395ED0}" type="presOf" srcId="{4C6D47A4-D282-4F56-8205-B4768B4508DF}" destId="{4F9F6EAA-C55D-493D-B646-57601D1133BD}" srcOrd="0" destOrd="0" presId="urn:microsoft.com/office/officeart/2005/8/layout/chevron2"/>
    <dgm:cxn modelId="{967DA2B5-27B9-4BC7-BB22-5CD47D31D212}" type="presOf" srcId="{A539E859-4BC7-4CA6-924F-22C2325778FC}" destId="{AD249DDE-2DCA-4656-845F-BD0B6A6CF7E6}" srcOrd="0" destOrd="1" presId="urn:microsoft.com/office/officeart/2005/8/layout/chevron2"/>
    <dgm:cxn modelId="{3F288F33-86BB-4965-BF28-DDCA1B1F2B7F}" type="presOf" srcId="{B55C2609-04C9-4E93-9994-641CFD23F337}" destId="{16F0583B-8215-42FC-85FB-128F79128632}" srcOrd="0" destOrd="0" presId="urn:microsoft.com/office/officeart/2005/8/layout/chevron2"/>
    <dgm:cxn modelId="{CD483D03-0086-4432-8F27-E194D62D9FA0}" type="presOf" srcId="{7C282644-B141-43F3-960C-3CA696EC6687}" destId="{AD249DDE-2DCA-4656-845F-BD0B6A6CF7E6}" srcOrd="0" destOrd="0" presId="urn:microsoft.com/office/officeart/2005/8/layout/chevron2"/>
    <dgm:cxn modelId="{7DF51DB9-9286-47D1-A4B0-2DC78C0D3B98}" srcId="{57857EBC-FF52-4CF2-B869-D227F7E91EF2}" destId="{28499853-6C7B-4B07-8D90-F9AE848C3578}" srcOrd="0" destOrd="0" parTransId="{4DF762A9-4D80-4019-8AF4-B7FB8D37873E}" sibTransId="{61C6D679-128B-4859-B132-6B1F81D3B2D2}"/>
    <dgm:cxn modelId="{2151C4B9-06E3-4BB6-9ACD-7B2772DBD649}" srcId="{28499853-6C7B-4B07-8D90-F9AE848C3578}" destId="{63B3F924-4B33-4246-A9F8-782C78D1477D}" srcOrd="0" destOrd="0" parTransId="{A0AE5D1A-9678-48C2-A26D-F6B2607ECBDD}" sibTransId="{BA495E42-5B16-4DE3-A751-94C82DF4C129}"/>
    <dgm:cxn modelId="{8138C224-3C7E-4F2A-A2C7-7D8E946A2636}" srcId="{F714E485-C12F-4E6B-9546-0DEA4C738723}" destId="{B55C2609-04C9-4E93-9994-641CFD23F337}" srcOrd="0" destOrd="0" parTransId="{11FB1C1E-F060-4DA1-ACA5-A72196B88A64}" sibTransId="{7C160F43-00D2-457B-B084-13E7163839C5}"/>
    <dgm:cxn modelId="{52F22D14-04CA-4EC5-BFB0-F9A7CD121D33}" srcId="{D073E44B-D6BC-4D1C-9CBF-64D76D973748}" destId="{8999D7EE-88F6-42E3-A1BB-F04918131FBC}" srcOrd="1" destOrd="0" parTransId="{44747854-A3E5-4B84-9C7E-A4F387B143B2}" sibTransId="{B52760A2-6C68-4A1B-A407-01B6F0E72D32}"/>
    <dgm:cxn modelId="{0FCDA850-0EA6-4F33-9080-8A107EE2AC03}" type="presOf" srcId="{CAEAA8A7-B0D8-4F4B-848A-7510606438B5}" destId="{E702F0E1-F3AB-43D8-B273-93EF3A69F31C}" srcOrd="0" destOrd="1" presId="urn:microsoft.com/office/officeart/2005/8/layout/chevron2"/>
    <dgm:cxn modelId="{A9BF196F-DE02-4F34-81A3-95E3DD3C6F12}" type="presOf" srcId="{28499853-6C7B-4B07-8D90-F9AE848C3578}" destId="{330514A8-96AC-41E9-B5FA-DE11EC692486}" srcOrd="0" destOrd="0" presId="urn:microsoft.com/office/officeart/2005/8/layout/chevron2"/>
    <dgm:cxn modelId="{5FBBAF1B-7724-4BFD-9E6C-0607AE4C92B6}" type="presOf" srcId="{7EC5DE20-DD35-487A-95FA-6D643554F6E9}" destId="{F0865856-23E5-4418-A7E6-920A42062DBE}" srcOrd="0" destOrd="0" presId="urn:microsoft.com/office/officeart/2005/8/layout/chevron2"/>
    <dgm:cxn modelId="{187AEFF5-E9D2-49F8-A45E-B07D24E91C61}" srcId="{57857EBC-FF52-4CF2-B869-D227F7E91EF2}" destId="{4C6D47A4-D282-4F56-8205-B4768B4508DF}" srcOrd="4" destOrd="0" parTransId="{83DEB768-AD0B-4061-BF14-40E7751FCE93}" sibTransId="{0156634C-BFDC-41FF-AD95-21C798467436}"/>
    <dgm:cxn modelId="{661AAE9B-5218-4B6C-ACBA-CB740CB23051}" srcId="{57857EBC-FF52-4CF2-B869-D227F7E91EF2}" destId="{F714E485-C12F-4E6B-9546-0DEA4C738723}" srcOrd="3" destOrd="0" parTransId="{E0BC552C-2B12-46EC-925B-2CF04F77369E}" sibTransId="{B92A61F6-BB97-46F1-B49B-7D8CA231CD52}"/>
    <dgm:cxn modelId="{873CC274-78CD-48A2-B6E2-DCC9E407E342}" type="presParOf" srcId="{CC1A90C5-352A-4075-B1CE-08E4DF91BD21}" destId="{A19259A6-DD85-43D8-8227-24C2291BEA2E}" srcOrd="0" destOrd="0" presId="urn:microsoft.com/office/officeart/2005/8/layout/chevron2"/>
    <dgm:cxn modelId="{DED44FB9-0374-4139-9F30-0DA2C16001FA}" type="presParOf" srcId="{A19259A6-DD85-43D8-8227-24C2291BEA2E}" destId="{330514A8-96AC-41E9-B5FA-DE11EC692486}" srcOrd="0" destOrd="0" presId="urn:microsoft.com/office/officeart/2005/8/layout/chevron2"/>
    <dgm:cxn modelId="{EB23F303-55C7-419E-8972-E80AE9A103CF}" type="presParOf" srcId="{A19259A6-DD85-43D8-8227-24C2291BEA2E}" destId="{E6E07CAF-A78F-4F4E-8DF3-812B264F2D78}" srcOrd="1" destOrd="0" presId="urn:microsoft.com/office/officeart/2005/8/layout/chevron2"/>
    <dgm:cxn modelId="{8506C494-C4C4-46DA-BE9D-F61142442013}" type="presParOf" srcId="{CC1A90C5-352A-4075-B1CE-08E4DF91BD21}" destId="{82348D1B-1F42-4DAD-95C4-55DB4F96A04C}" srcOrd="1" destOrd="0" presId="urn:microsoft.com/office/officeart/2005/8/layout/chevron2"/>
    <dgm:cxn modelId="{84CA046F-7907-44EC-B196-ED923B988F3E}" type="presParOf" srcId="{CC1A90C5-352A-4075-B1CE-08E4DF91BD21}" destId="{ADFB0C6C-A1B5-4BC8-A6C2-D202F4B4F31B}" srcOrd="2" destOrd="0" presId="urn:microsoft.com/office/officeart/2005/8/layout/chevron2"/>
    <dgm:cxn modelId="{E52BC7D1-8D30-4246-838E-A3A86B6238D1}" type="presParOf" srcId="{ADFB0C6C-A1B5-4BC8-A6C2-D202F4B4F31B}" destId="{8B9F0D6E-2D86-4702-97D3-05BED4F4E70B}" srcOrd="0" destOrd="0" presId="urn:microsoft.com/office/officeart/2005/8/layout/chevron2"/>
    <dgm:cxn modelId="{1BC14875-DD4A-4100-ADA5-23EBC5CBA9E6}" type="presParOf" srcId="{ADFB0C6C-A1B5-4BC8-A6C2-D202F4B4F31B}" destId="{E0730DA3-8DA3-400C-AAC2-8BBF02F19B93}" srcOrd="1" destOrd="0" presId="urn:microsoft.com/office/officeart/2005/8/layout/chevron2"/>
    <dgm:cxn modelId="{E22F7CDF-39F3-41C7-AF55-34909B84BD1C}" type="presParOf" srcId="{CC1A90C5-352A-4075-B1CE-08E4DF91BD21}" destId="{3C544777-9C49-40F6-9FBF-EFB42EF3070E}" srcOrd="3" destOrd="0" presId="urn:microsoft.com/office/officeart/2005/8/layout/chevron2"/>
    <dgm:cxn modelId="{1F62EAAC-38EF-4D6D-933D-9011EDB2DADF}" type="presParOf" srcId="{CC1A90C5-352A-4075-B1CE-08E4DF91BD21}" destId="{11AAA1C5-7A91-4EE8-8B3B-6BF80D472F4D}" srcOrd="4" destOrd="0" presId="urn:microsoft.com/office/officeart/2005/8/layout/chevron2"/>
    <dgm:cxn modelId="{AED58F48-11EF-4979-A858-9C4F36F88077}" type="presParOf" srcId="{11AAA1C5-7A91-4EE8-8B3B-6BF80D472F4D}" destId="{F0865856-23E5-4418-A7E6-920A42062DBE}" srcOrd="0" destOrd="0" presId="urn:microsoft.com/office/officeart/2005/8/layout/chevron2"/>
    <dgm:cxn modelId="{09BF23B1-C505-49C0-BDF9-D80F0818FA83}" type="presParOf" srcId="{11AAA1C5-7A91-4EE8-8B3B-6BF80D472F4D}" destId="{AD249DDE-2DCA-4656-845F-BD0B6A6CF7E6}" srcOrd="1" destOrd="0" presId="urn:microsoft.com/office/officeart/2005/8/layout/chevron2"/>
    <dgm:cxn modelId="{3390E6A6-C3AE-4055-8C71-20A0D55D8B99}" type="presParOf" srcId="{CC1A90C5-352A-4075-B1CE-08E4DF91BD21}" destId="{B16BEA47-9638-49A0-8E50-EC6DAE2840D4}" srcOrd="5" destOrd="0" presId="urn:microsoft.com/office/officeart/2005/8/layout/chevron2"/>
    <dgm:cxn modelId="{044C24B9-B839-4205-A707-A9BDE2D9ED56}" type="presParOf" srcId="{CC1A90C5-352A-4075-B1CE-08E4DF91BD21}" destId="{85846F55-CD7B-4954-AAB1-0AE9324501D3}" srcOrd="6" destOrd="0" presId="urn:microsoft.com/office/officeart/2005/8/layout/chevron2"/>
    <dgm:cxn modelId="{23A06A9F-503D-4576-A5AD-1FC33BCBA7CF}" type="presParOf" srcId="{85846F55-CD7B-4954-AAB1-0AE9324501D3}" destId="{43B1510C-EA81-4BAE-887A-894A05CE6DF7}" srcOrd="0" destOrd="0" presId="urn:microsoft.com/office/officeart/2005/8/layout/chevron2"/>
    <dgm:cxn modelId="{E98A86C3-A4F1-4DF0-866D-25B59ABD895A}" type="presParOf" srcId="{85846F55-CD7B-4954-AAB1-0AE9324501D3}" destId="{16F0583B-8215-42FC-85FB-128F79128632}" srcOrd="1" destOrd="0" presId="urn:microsoft.com/office/officeart/2005/8/layout/chevron2"/>
    <dgm:cxn modelId="{20E4A058-3883-4312-BD18-B1E365590D1D}" type="presParOf" srcId="{CC1A90C5-352A-4075-B1CE-08E4DF91BD21}" destId="{15B09504-50FD-4F74-96FE-A9F3CBB30CF9}" srcOrd="7" destOrd="0" presId="urn:microsoft.com/office/officeart/2005/8/layout/chevron2"/>
    <dgm:cxn modelId="{F6992A02-9B86-4967-BCED-C3005F0EA522}" type="presParOf" srcId="{CC1A90C5-352A-4075-B1CE-08E4DF91BD21}" destId="{394FF446-C4E1-4D37-BF3B-EC893AAD74C8}" srcOrd="8" destOrd="0" presId="urn:microsoft.com/office/officeart/2005/8/layout/chevron2"/>
    <dgm:cxn modelId="{13352A1B-709B-4EEB-9914-4B4999584CEF}" type="presParOf" srcId="{394FF446-C4E1-4D37-BF3B-EC893AAD74C8}" destId="{4F9F6EAA-C55D-493D-B646-57601D1133BD}" srcOrd="0" destOrd="0" presId="urn:microsoft.com/office/officeart/2005/8/layout/chevron2"/>
    <dgm:cxn modelId="{714FF7CD-C398-420E-9415-D225B179C660}" type="presParOf" srcId="{394FF446-C4E1-4D37-BF3B-EC893AAD74C8}" destId="{E702F0E1-F3AB-43D8-B273-93EF3A69F3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78573"/>
          <a:ext cx="592935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296467" y="9573"/>
          <a:ext cx="4150547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緣起</a:t>
          </a:r>
          <a:r>
            <a:rPr lang="en-US" altLang="zh-TW" sz="2500" kern="1200" dirty="0" smtClean="0"/>
            <a:t>-</a:t>
          </a:r>
          <a:r>
            <a:rPr lang="zh-TW" altLang="en-US" sz="2500" kern="1200" dirty="0" smtClean="0"/>
            <a:t>社群規劃</a:t>
          </a:r>
          <a:endParaRPr lang="zh-CN" altLang="en-US" sz="2500" kern="1200" dirty="0"/>
        </a:p>
      </dsp:txBody>
      <dsp:txXfrm>
        <a:off x="332493" y="45599"/>
        <a:ext cx="4078495" cy="665948"/>
      </dsp:txXfrm>
    </dsp:sp>
    <dsp:sp modelId="{58D67328-282B-4E2B-B4DB-8AD412BAFFBC}">
      <dsp:nvSpPr>
        <dsp:cNvPr id="0" name=""/>
        <dsp:cNvSpPr/>
      </dsp:nvSpPr>
      <dsp:spPr>
        <a:xfrm>
          <a:off x="0" y="1512574"/>
          <a:ext cx="592935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96467" y="1143574"/>
          <a:ext cx="4150547" cy="7380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實施</a:t>
          </a:r>
          <a:r>
            <a:rPr lang="en-US" altLang="zh-TW" sz="2500" kern="1200" dirty="0" smtClean="0"/>
            <a:t>-</a:t>
          </a:r>
          <a:r>
            <a:rPr lang="zh-TW" altLang="en-US" sz="2500" kern="1200" dirty="0" smtClean="0"/>
            <a:t>社群執行</a:t>
          </a:r>
          <a:endParaRPr lang="zh-CN" altLang="en-US" sz="2500" kern="1200" dirty="0"/>
        </a:p>
      </dsp:txBody>
      <dsp:txXfrm>
        <a:off x="332493" y="1179600"/>
        <a:ext cx="4078495" cy="665948"/>
      </dsp:txXfrm>
    </dsp:sp>
    <dsp:sp modelId="{F776FF77-BBFD-429A-B555-3A759A0377CC}">
      <dsp:nvSpPr>
        <dsp:cNvPr id="0" name=""/>
        <dsp:cNvSpPr/>
      </dsp:nvSpPr>
      <dsp:spPr>
        <a:xfrm>
          <a:off x="0" y="2646574"/>
          <a:ext cx="592935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296467" y="2277574"/>
          <a:ext cx="4150547" cy="7380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反思</a:t>
          </a:r>
          <a:r>
            <a:rPr lang="en-US" altLang="zh-TW" sz="2500" kern="1200" dirty="0" smtClean="0"/>
            <a:t>-</a:t>
          </a:r>
          <a:r>
            <a:rPr lang="zh-TW" altLang="en-US" sz="2500" kern="1200" dirty="0" smtClean="0"/>
            <a:t>社群回饋</a:t>
          </a:r>
          <a:endParaRPr lang="zh-CN" altLang="en-US" sz="2500" kern="1200" dirty="0"/>
        </a:p>
      </dsp:txBody>
      <dsp:txXfrm>
        <a:off x="332493" y="2313600"/>
        <a:ext cx="4078495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514A8-96AC-41E9-B5FA-DE11EC692486}">
      <dsp:nvSpPr>
        <dsp:cNvPr id="0" name=""/>
        <dsp:cNvSpPr/>
      </dsp:nvSpPr>
      <dsp:spPr>
        <a:xfrm rot="5400000">
          <a:off x="-157733" y="159523"/>
          <a:ext cx="1051556" cy="7360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/>
            <a:t>了解使用者</a:t>
          </a:r>
        </a:p>
      </dsp:txBody>
      <dsp:txXfrm rot="-5400000">
        <a:off x="1" y="369835"/>
        <a:ext cx="736089" cy="315467"/>
      </dsp:txXfrm>
    </dsp:sp>
    <dsp:sp modelId="{E6E07CAF-A78F-4F4E-8DF3-812B264F2D78}">
      <dsp:nvSpPr>
        <dsp:cNvPr id="0" name=""/>
        <dsp:cNvSpPr/>
      </dsp:nvSpPr>
      <dsp:spPr>
        <a:xfrm rot="5400000">
          <a:off x="2753480" y="-2033399"/>
          <a:ext cx="683511" cy="4750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特奧運動員特質</a:t>
          </a:r>
        </a:p>
      </dsp:txBody>
      <dsp:txXfrm rot="-5400000">
        <a:off x="720081" y="33366"/>
        <a:ext cx="4716944" cy="616779"/>
      </dsp:txXfrm>
    </dsp:sp>
    <dsp:sp modelId="{8B9F0D6E-2D86-4702-97D3-05BED4F4E70B}">
      <dsp:nvSpPr>
        <dsp:cNvPr id="0" name=""/>
        <dsp:cNvSpPr/>
      </dsp:nvSpPr>
      <dsp:spPr>
        <a:xfrm rot="5400000">
          <a:off x="-157733" y="1093508"/>
          <a:ext cx="1051556" cy="7360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/>
            <a:t>定義問題</a:t>
          </a:r>
        </a:p>
      </dsp:txBody>
      <dsp:txXfrm rot="-5400000">
        <a:off x="1" y="1303820"/>
        <a:ext cx="736089" cy="315467"/>
      </dsp:txXfrm>
    </dsp:sp>
    <dsp:sp modelId="{E0730DA3-8DA3-400C-AAC2-8BBF02F19B93}">
      <dsp:nvSpPr>
        <dsp:cNvPr id="0" name=""/>
        <dsp:cNvSpPr/>
      </dsp:nvSpPr>
      <dsp:spPr>
        <a:xfrm rot="5400000">
          <a:off x="2769488" y="-1097624"/>
          <a:ext cx="683511" cy="4750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特奧運動員需求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特奧運動員特質</a:t>
          </a:r>
        </a:p>
      </dsp:txBody>
      <dsp:txXfrm rot="-5400000">
        <a:off x="736089" y="969141"/>
        <a:ext cx="4716944" cy="616779"/>
      </dsp:txXfrm>
    </dsp:sp>
    <dsp:sp modelId="{F0865856-23E5-4418-A7E6-920A42062DBE}">
      <dsp:nvSpPr>
        <dsp:cNvPr id="0" name=""/>
        <dsp:cNvSpPr/>
      </dsp:nvSpPr>
      <dsp:spPr>
        <a:xfrm rot="5400000">
          <a:off x="-157733" y="2027492"/>
          <a:ext cx="1051556" cy="7360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/>
            <a:t>創意發想</a:t>
          </a:r>
        </a:p>
      </dsp:txBody>
      <dsp:txXfrm rot="-5400000">
        <a:off x="1" y="2237804"/>
        <a:ext cx="736089" cy="315467"/>
      </dsp:txXfrm>
    </dsp:sp>
    <dsp:sp modelId="{AD249DDE-2DCA-4656-845F-BD0B6A6CF7E6}">
      <dsp:nvSpPr>
        <dsp:cNvPr id="0" name=""/>
        <dsp:cNvSpPr/>
      </dsp:nvSpPr>
      <dsp:spPr>
        <a:xfrm rot="5400000">
          <a:off x="2769488" y="-163640"/>
          <a:ext cx="683511" cy="4750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如何調整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如何設計協助方案</a:t>
          </a:r>
        </a:p>
      </dsp:txBody>
      <dsp:txXfrm rot="-5400000">
        <a:off x="736089" y="1903125"/>
        <a:ext cx="4716944" cy="616779"/>
      </dsp:txXfrm>
    </dsp:sp>
    <dsp:sp modelId="{43B1510C-EA81-4BAE-887A-894A05CE6DF7}">
      <dsp:nvSpPr>
        <dsp:cNvPr id="0" name=""/>
        <dsp:cNvSpPr/>
      </dsp:nvSpPr>
      <dsp:spPr>
        <a:xfrm rot="5400000">
          <a:off x="-157733" y="2961477"/>
          <a:ext cx="1051556" cy="7360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/>
            <a:t>速作原型</a:t>
          </a:r>
        </a:p>
      </dsp:txBody>
      <dsp:txXfrm rot="-5400000">
        <a:off x="1" y="3171789"/>
        <a:ext cx="736089" cy="315467"/>
      </dsp:txXfrm>
    </dsp:sp>
    <dsp:sp modelId="{16F0583B-8215-42FC-85FB-128F79128632}">
      <dsp:nvSpPr>
        <dsp:cNvPr id="0" name=""/>
        <dsp:cNvSpPr/>
      </dsp:nvSpPr>
      <dsp:spPr>
        <a:xfrm rot="5400000">
          <a:off x="2769488" y="770344"/>
          <a:ext cx="683511" cy="4750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挑選出合適的協助方案</a:t>
          </a:r>
        </a:p>
      </dsp:txBody>
      <dsp:txXfrm rot="-5400000">
        <a:off x="736089" y="2837109"/>
        <a:ext cx="4716944" cy="616779"/>
      </dsp:txXfrm>
    </dsp:sp>
    <dsp:sp modelId="{4F9F6EAA-C55D-493D-B646-57601D1133BD}">
      <dsp:nvSpPr>
        <dsp:cNvPr id="0" name=""/>
        <dsp:cNvSpPr/>
      </dsp:nvSpPr>
      <dsp:spPr>
        <a:xfrm rot="5400000">
          <a:off x="-157733" y="3895461"/>
          <a:ext cx="1051556" cy="73608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/>
            <a:t>測試</a:t>
          </a:r>
        </a:p>
      </dsp:txBody>
      <dsp:txXfrm rot="-5400000">
        <a:off x="1" y="4105773"/>
        <a:ext cx="736089" cy="315467"/>
      </dsp:txXfrm>
    </dsp:sp>
    <dsp:sp modelId="{E702F0E1-F3AB-43D8-B273-93EF3A69F31C}">
      <dsp:nvSpPr>
        <dsp:cNvPr id="0" name=""/>
        <dsp:cNvSpPr/>
      </dsp:nvSpPr>
      <dsp:spPr>
        <a:xfrm rot="5400000">
          <a:off x="2769488" y="1704328"/>
          <a:ext cx="683511" cy="4750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與特奧運動員一起上課測試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/>
            <a:t>調整修正協助方案</a:t>
          </a:r>
        </a:p>
      </dsp:txBody>
      <dsp:txXfrm rot="-5400000">
        <a:off x="736089" y="3771093"/>
        <a:ext cx="4716944" cy="616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880E-830A-497E-8DA6-EE44A134BFAE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A81-6C6D-42A9-BEEC-AC6F89BF1596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76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back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back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8" name="图片 7" descr="返校2_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0760" y="4214818"/>
            <a:ext cx="3143240" cy="2420802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6578" y="5286388"/>
            <a:ext cx="1013080" cy="1329992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6572264" y="3159625"/>
            <a:ext cx="3000396" cy="1779455"/>
            <a:chOff x="6572264" y="3159625"/>
            <a:chExt cx="3000396" cy="1779455"/>
          </a:xfrm>
        </p:grpSpPr>
        <p:sp>
          <p:nvSpPr>
            <p:cNvPr id="10" name="矩形 9"/>
            <p:cNvSpPr/>
            <p:nvPr userDrawn="1"/>
          </p:nvSpPr>
          <p:spPr>
            <a:xfrm>
              <a:off x="6929454" y="3159625"/>
              <a:ext cx="22860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4400" spc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358082" y="3659691"/>
              <a:ext cx="12858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4400" spc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572264" y="4169639"/>
              <a:ext cx="3000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S</a:t>
              </a:r>
              <a:r>
                <a:rPr lang="en-US" altLang="zh-CN" sz="4400" spc="0" smtClean="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H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</a:t>
              </a:r>
              <a:endParaRPr lang="zh-CN" altLang="en-US" sz="4400" spc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5" r:id="rId4"/>
    <p:sldLayoutId id="2147483664" r:id="rId5"/>
    <p:sldLayoutId id="2147483660" r:id="rId6"/>
    <p:sldLayoutId id="2147483661" r:id="rId7"/>
    <p:sldLayoutId id="2147483663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PnGA2iv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332656"/>
            <a:ext cx="7109639" cy="1754326"/>
            <a:chOff x="526046" y="189780"/>
            <a:chExt cx="7109639" cy="1754326"/>
          </a:xfrm>
        </p:grpSpPr>
        <p:sp>
          <p:nvSpPr>
            <p:cNvPr id="3" name="矩形 2"/>
            <p:cNvSpPr/>
            <p:nvPr/>
          </p:nvSpPr>
          <p:spPr>
            <a:xfrm>
              <a:off x="526046" y="189780"/>
              <a:ext cx="710963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5400" b="1" dirty="0" smtClean="0">
                  <a:ln w="19050">
                    <a:solidFill>
                      <a:srgbClr val="FFFF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108</a:t>
              </a:r>
              <a:r>
                <a:rPr lang="zh-TW" altLang="en-US" sz="5400" b="1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學年</a:t>
              </a:r>
              <a:r>
                <a:rPr lang="zh-TW" altLang="en-US" sz="54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度</a:t>
              </a:r>
              <a:r>
                <a:rPr lang="zh-TW" altLang="en-US" sz="5400" b="1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高雄市</a:t>
              </a:r>
              <a:endParaRPr lang="en-US" altLang="zh-TW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zh-TW" altLang="en-US" sz="5400" b="1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特殊教育</a:t>
              </a:r>
              <a:r>
                <a:rPr lang="zh-TW" altLang="en-US" sz="5400" b="1" dirty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專業成長社群</a:t>
              </a:r>
              <a:endParaRPr lang="zh-CN" altLang="en-US" sz="54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01159" y="428604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CN" altLang="en-US" sz="5400" b="1" cap="none" spc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85720" y="5715016"/>
            <a:ext cx="1800493" cy="36933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報告者：許婷雅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99592" y="2636912"/>
            <a:ext cx="5143536" cy="1357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民族</a:t>
            </a: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國中</a:t>
            </a:r>
            <a:endParaRPr lang="en-US" altLang="zh-TW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成果</a:t>
            </a:r>
            <a:r>
              <a:rPr lang="zh-TW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報告</a:t>
            </a:r>
            <a:endParaRPr lang="zh-CN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63257" y="970900"/>
            <a:ext cx="8429683" cy="5106491"/>
            <a:chOff x="428597" y="2500694"/>
            <a:chExt cx="8429683" cy="2357066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11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647"/>
              <a:ext cx="8383389" cy="3154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520" y="2500694"/>
              <a:ext cx="248303" cy="284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471" y="2507266"/>
              <a:ext cx="252512" cy="3066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91453" y="272480"/>
            <a:ext cx="4929222" cy="698420"/>
            <a:chOff x="2089449" y="785794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089449" y="785794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232287" y="785794"/>
              <a:ext cx="4572000" cy="9412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zh-CN" sz="2000" dirty="0" smtClean="0">
                <a:ea typeface="宋体" charset="-122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73833" y="1946560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了解版畫機的結構及操作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3435100" y="1953468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了解各種版畫特色及刻法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6215944" y="2091968"/>
            <a:ext cx="2485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介紹版畫顏料及器具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32120" y="309092"/>
            <a:ext cx="431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視覺藝術之版畫機操作研習</a:t>
            </a:r>
            <a:r>
              <a:rPr lang="en-US" altLang="zh-TW" dirty="0"/>
              <a:t>—</a:t>
            </a:r>
            <a:r>
              <a:rPr lang="zh-TW" altLang="zh-TW" dirty="0"/>
              <a:t>製作藏書卡</a:t>
            </a:r>
            <a:endParaRPr lang="zh-TW" altLang="en-US" dirty="0"/>
          </a:p>
        </p:txBody>
      </p:sp>
      <p:pic>
        <p:nvPicPr>
          <p:cNvPr id="29" name="圖片 2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/>
          <a:stretch/>
        </p:blipFill>
        <p:spPr bwMode="auto">
          <a:xfrm>
            <a:off x="574205" y="3068960"/>
            <a:ext cx="2557635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圖片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8" y="3091432"/>
            <a:ext cx="2569580" cy="2857847"/>
          </a:xfrm>
          <a:prstGeom prst="rect">
            <a:avLst/>
          </a:prstGeom>
        </p:spPr>
      </p:pic>
      <p:pic>
        <p:nvPicPr>
          <p:cNvPr id="33" name="圖片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83" y="2987754"/>
            <a:ext cx="2632363" cy="29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0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63257" y="970900"/>
            <a:ext cx="8429683" cy="5106491"/>
            <a:chOff x="428597" y="2500694"/>
            <a:chExt cx="8429683" cy="2357066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11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647"/>
              <a:ext cx="8383389" cy="3154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520" y="2500694"/>
              <a:ext cx="248303" cy="284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471" y="2507266"/>
              <a:ext cx="252512" cy="3066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91453" y="272480"/>
            <a:ext cx="4929222" cy="698420"/>
            <a:chOff x="2089449" y="785794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089449" y="785794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232287" y="785794"/>
              <a:ext cx="4572000" cy="9412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zh-CN" sz="2000" dirty="0" smtClean="0">
                <a:ea typeface="宋体" charset="-122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73833" y="1946560"/>
            <a:ext cx="2485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講解上色步驟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3435100" y="1953468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實際操作版畫機做出自己的藏書卡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6215944" y="2091968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完成美麗又獨特的藏書卡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7460" y="328142"/>
            <a:ext cx="431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視覺藝術之版畫機操作研習</a:t>
            </a:r>
            <a:r>
              <a:rPr lang="en-US" altLang="zh-TW" dirty="0"/>
              <a:t>—</a:t>
            </a:r>
            <a:r>
              <a:rPr lang="zh-TW" altLang="zh-TW" dirty="0"/>
              <a:t>製作藏書卡</a:t>
            </a:r>
            <a:endParaRPr lang="zh-TW" altLang="en-US" dirty="0"/>
          </a:p>
        </p:txBody>
      </p:sp>
      <p:pic>
        <p:nvPicPr>
          <p:cNvPr id="30" name="圖片 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7" b="6808"/>
          <a:stretch/>
        </p:blipFill>
        <p:spPr bwMode="auto">
          <a:xfrm>
            <a:off x="573833" y="3024758"/>
            <a:ext cx="2630015" cy="291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圖片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12" y="3024758"/>
            <a:ext cx="2563875" cy="2943225"/>
          </a:xfrm>
          <a:prstGeom prst="rect">
            <a:avLst/>
          </a:prstGeom>
        </p:spPr>
      </p:pic>
      <p:pic>
        <p:nvPicPr>
          <p:cNvPr id="33" name="圖片 3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3" b="12228"/>
          <a:stretch/>
        </p:blipFill>
        <p:spPr bwMode="auto">
          <a:xfrm>
            <a:off x="6133236" y="3024758"/>
            <a:ext cx="2713410" cy="291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93099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28597" y="914797"/>
            <a:ext cx="8429683" cy="5106491"/>
            <a:chOff x="428597" y="2500694"/>
            <a:chExt cx="8429683" cy="2357066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11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647"/>
              <a:ext cx="8383389" cy="3154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520" y="2500694"/>
              <a:ext cx="248303" cy="284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471" y="2507266"/>
              <a:ext cx="252512" cy="3066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91453" y="272480"/>
            <a:ext cx="4929222" cy="698420"/>
            <a:chOff x="2089449" y="785794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089449" y="785794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232287" y="785794"/>
              <a:ext cx="4572000" cy="9412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zh-CN" sz="2000" dirty="0" smtClean="0">
                <a:ea typeface="宋体" charset="-122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73833" y="1946560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 smtClean="0"/>
              <a:t>認識</a:t>
            </a:r>
            <a:r>
              <a:rPr lang="en-US" altLang="zh-TW" dirty="0"/>
              <a:t>3D</a:t>
            </a:r>
            <a:r>
              <a:rPr lang="zh-TW" altLang="zh-TW" dirty="0"/>
              <a:t>列印的原理概念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3402220" y="1937068"/>
            <a:ext cx="2485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實際操作</a:t>
            </a:r>
            <a:r>
              <a:rPr lang="en-US" altLang="zh-TW" dirty="0"/>
              <a:t>3D</a:t>
            </a:r>
            <a:r>
              <a:rPr lang="zh-TW" altLang="zh-TW" dirty="0"/>
              <a:t>列印軟體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6379112" y="2091968"/>
            <a:ext cx="2485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實際列印操作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61378" y="303258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3D</a:t>
            </a:r>
            <a:r>
              <a:rPr lang="zh-TW" altLang="zh-TW" dirty="0"/>
              <a:t>列印製作</a:t>
            </a:r>
            <a:endParaRPr lang="zh-TW" altLang="en-US" dirty="0"/>
          </a:p>
        </p:txBody>
      </p:sp>
      <p:pic>
        <p:nvPicPr>
          <p:cNvPr id="23" name="圖片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" y="2933562"/>
            <a:ext cx="2685334" cy="3015718"/>
          </a:xfrm>
          <a:prstGeom prst="rect">
            <a:avLst/>
          </a:prstGeom>
        </p:spPr>
      </p:pic>
      <p:pic>
        <p:nvPicPr>
          <p:cNvPr id="29" name="圖片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74" y="2941177"/>
            <a:ext cx="2578154" cy="3008103"/>
          </a:xfrm>
          <a:prstGeom prst="rect">
            <a:avLst/>
          </a:prstGeom>
        </p:spPr>
      </p:pic>
      <p:pic>
        <p:nvPicPr>
          <p:cNvPr id="30" name="圖片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11" y="2973944"/>
            <a:ext cx="2650353" cy="29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47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8" y="428605"/>
            <a:ext cx="6308774" cy="1416220"/>
          </a:xfrm>
        </p:spPr>
        <p:txBody>
          <a:bodyPr/>
          <a:lstStyle/>
          <a:p>
            <a:r>
              <a:rPr lang="en-US" altLang="zh-TW" dirty="0"/>
              <a:t>12</a:t>
            </a:r>
            <a:r>
              <a:rPr lang="zh-TW" altLang="zh-TW" dirty="0"/>
              <a:t>年國民教育部定課程調整</a:t>
            </a:r>
            <a:r>
              <a:rPr lang="zh-TW" altLang="zh-TW" dirty="0" smtClean="0"/>
              <a:t>教案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--</a:t>
            </a:r>
            <a:r>
              <a:rPr lang="zh-TW" altLang="zh-TW" b="1" dirty="0"/>
              <a:t>田徑</a:t>
            </a:r>
            <a:r>
              <a:rPr lang="en-US" altLang="zh-TW" b="1" dirty="0"/>
              <a:t>~</a:t>
            </a:r>
            <a:r>
              <a:rPr lang="zh-TW" altLang="zh-TW" b="1" dirty="0"/>
              <a:t>追趕跑跳碰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9552" y="1772816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/>
              <a:t>本教案教學設計</a:t>
            </a:r>
            <a:r>
              <a:rPr lang="en-US" altLang="zh-TW" sz="2800" dirty="0"/>
              <a:t>6</a:t>
            </a:r>
            <a:r>
              <a:rPr lang="zh-TW" altLang="zh-TW" sz="2800" dirty="0"/>
              <a:t>節課</a:t>
            </a:r>
            <a:r>
              <a:rPr lang="zh-TW" altLang="zh-TW" sz="2800" dirty="0" smtClean="0"/>
              <a:t>，從</a:t>
            </a:r>
            <a:r>
              <a:rPr lang="zh-TW" altLang="zh-TW" sz="2800" dirty="0"/>
              <a:t>最基礎的步伐訓練</a:t>
            </a:r>
            <a:r>
              <a:rPr lang="en-US" altLang="zh-TW" sz="2800" dirty="0"/>
              <a:t>(</a:t>
            </a:r>
            <a:r>
              <a:rPr lang="zh-TW" altLang="zh-TW" sz="2800" dirty="0"/>
              <a:t>直線走、大步走、側併步走、來回走</a:t>
            </a:r>
            <a:r>
              <a:rPr lang="en-US" altLang="zh-TW" sz="2800" dirty="0"/>
              <a:t>)</a:t>
            </a:r>
            <a:r>
              <a:rPr lang="zh-TW" altLang="zh-TW" sz="2800" dirty="0"/>
              <a:t>、跑步訓練</a:t>
            </a:r>
            <a:r>
              <a:rPr lang="en-US" altLang="zh-TW" sz="2800" dirty="0"/>
              <a:t>(</a:t>
            </a:r>
            <a:r>
              <a:rPr lang="zh-TW" altLang="zh-TW" sz="2800" dirty="0"/>
              <a:t>直線跑、抬膝跑、折返跑、接力跑、</a:t>
            </a:r>
            <a:r>
              <a:rPr lang="en-US" altLang="zh-TW" sz="2800" dirty="0"/>
              <a:t>S</a:t>
            </a:r>
            <a:r>
              <a:rPr lang="zh-TW" altLang="zh-TW" sz="2800" dirty="0"/>
              <a:t>型、聽敲鑼音起跑</a:t>
            </a:r>
            <a:r>
              <a:rPr lang="en-US" altLang="zh-TW" sz="2800" dirty="0"/>
              <a:t>)</a:t>
            </a:r>
            <a:r>
              <a:rPr lang="zh-TW" altLang="zh-TW" sz="2800" dirty="0"/>
              <a:t>，到跳躍訓練</a:t>
            </a:r>
            <a:r>
              <a:rPr lang="en-US" altLang="zh-TW" sz="2800" dirty="0"/>
              <a:t>(</a:t>
            </a:r>
            <a:r>
              <a:rPr lang="zh-TW" altLang="zh-TW" sz="2800" dirty="0"/>
              <a:t>雙腳併腿跳、</a:t>
            </a:r>
            <a:r>
              <a:rPr lang="en-US" altLang="zh-TW" sz="2800" dirty="0"/>
              <a:t>S</a:t>
            </a:r>
            <a:r>
              <a:rPr lang="zh-TW" altLang="zh-TW" sz="2800" dirty="0"/>
              <a:t>形、開合跳、障礙物</a:t>
            </a:r>
            <a:r>
              <a:rPr lang="en-US" altLang="zh-TW" sz="2800" dirty="0"/>
              <a:t>)</a:t>
            </a:r>
            <a:r>
              <a:rPr lang="zh-TW" altLang="zh-TW" sz="2800" dirty="0"/>
              <a:t>。最後一節課則以「ㄇ字型」布置三段式闖關活動的方式，複習第</a:t>
            </a:r>
            <a:r>
              <a:rPr lang="en-US" altLang="zh-TW" sz="2800" dirty="0"/>
              <a:t>1~5</a:t>
            </a:r>
            <a:r>
              <a:rPr lang="zh-TW" altLang="zh-TW" sz="2800" dirty="0"/>
              <a:t>節課的教學內容。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9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55576" y="1052736"/>
            <a:ext cx="6523658" cy="1244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/>
              <a:t>反思</a:t>
            </a:r>
            <a:r>
              <a:rPr lang="en-US" altLang="zh-TW" sz="7200" dirty="0" smtClean="0"/>
              <a:t>-</a:t>
            </a:r>
            <a:r>
              <a:rPr lang="zh-TW" altLang="en-US" sz="7200" dirty="0"/>
              <a:t>社</a:t>
            </a:r>
            <a:r>
              <a:rPr lang="zh-TW" altLang="en-US" sz="7200" dirty="0" smtClean="0"/>
              <a:t>群</a:t>
            </a:r>
            <a:r>
              <a:rPr lang="zh-TW" altLang="en-US" sz="7200" dirty="0"/>
              <a:t>回饋</a:t>
            </a:r>
            <a:endParaRPr lang="en-US" altLang="zh-CN" sz="7200" dirty="0" smtClean="0"/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7575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/>
              <a:t>1.</a:t>
            </a:r>
            <a:r>
              <a:rPr lang="zh-TW" altLang="zh-TW" sz="4000" dirty="0"/>
              <a:t>本學年結合國際特奧會融合學校計畫，讓設計出來的活動有實際試行的機會，使設計出來的活動更貼近實際教學</a:t>
            </a:r>
            <a:r>
              <a:rPr lang="zh-TW" altLang="zh-TW" sz="4000" dirty="0" smtClean="0"/>
              <a:t>。</a:t>
            </a:r>
            <a:endParaRPr lang="en-US" altLang="zh-TW" sz="4000" dirty="0"/>
          </a:p>
          <a:p>
            <a:endParaRPr lang="zh-TW" altLang="zh-TW" sz="4000" dirty="0"/>
          </a:p>
          <a:p>
            <a:r>
              <a:rPr lang="en-US" altLang="zh-TW" sz="4000" dirty="0"/>
              <a:t>2.</a:t>
            </a:r>
            <a:r>
              <a:rPr lang="zh-TW" altLang="zh-TW" sz="4000" dirty="0"/>
              <a:t>有此經費的挹注，讓學校在舉辦研習、購買相關教學器材時，有很大的幫助，也讓教師研習的內容廣度更為寬廣。</a:t>
            </a:r>
            <a:endParaRPr lang="en-US" altLang="zh-CN" sz="40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98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71538" y="1357298"/>
            <a:ext cx="5124060" cy="1200329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061759673"/>
              </p:ext>
            </p:extLst>
          </p:nvPr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357166"/>
            <a:ext cx="3428998" cy="928694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</a:rPr>
              <a:t>流程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24" y="500042"/>
            <a:ext cx="659509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 smtClean="0">
                <a:solidFill>
                  <a:schemeClr val="bg1"/>
                </a:solidFill>
              </a:rPr>
              <a:t>緣起</a:t>
            </a:r>
            <a:r>
              <a:rPr lang="en-US" altLang="zh-TW" sz="7200" dirty="0" smtClean="0">
                <a:solidFill>
                  <a:schemeClr val="bg1"/>
                </a:solidFill>
              </a:rPr>
              <a:t>-</a:t>
            </a:r>
            <a:r>
              <a:rPr lang="zh-TW" altLang="en-US" sz="7200" dirty="0" smtClean="0">
                <a:solidFill>
                  <a:schemeClr val="bg1"/>
                </a:solidFill>
              </a:rPr>
              <a:t>社群發想</a:t>
            </a:r>
            <a:endParaRPr lang="en-US" altLang="zh-CN" sz="7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9644" y="2276872"/>
            <a:ext cx="500066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zh-TW" altLang="en-US" sz="2800" dirty="0" smtClean="0">
                <a:solidFill>
                  <a:schemeClr val="bg1"/>
                </a:solidFill>
                <a:ea typeface="宋体" charset="-122"/>
              </a:rPr>
              <a:t>結合國際特奧融合學校計畫</a:t>
            </a:r>
            <a:endParaRPr lang="en-US" altLang="zh-TW" sz="2800" dirty="0" smtClean="0">
              <a:solidFill>
                <a:schemeClr val="bg1"/>
              </a:solidFill>
              <a:ea typeface="宋体" charset="-122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endParaRPr lang="en-US" altLang="zh-CN" sz="2800" dirty="0">
              <a:solidFill>
                <a:schemeClr val="bg1"/>
              </a:solidFill>
              <a:ea typeface="宋体" charset="-122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zh-TW" altLang="en-US" sz="2800" dirty="0" smtClean="0">
                <a:solidFill>
                  <a:schemeClr val="bg1"/>
                </a:solidFill>
                <a:ea typeface="宋体" charset="-122"/>
              </a:rPr>
              <a:t>學習普班新教學設施的使用</a:t>
            </a:r>
            <a:endParaRPr lang="en-US" altLang="zh-CN" sz="2800" dirty="0" smtClean="0">
              <a:solidFill>
                <a:schemeClr val="bg1"/>
              </a:solidFill>
              <a:ea typeface="宋体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5557" y="404664"/>
            <a:ext cx="854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>
                <a:solidFill>
                  <a:srgbClr val="002060"/>
                </a:solidFill>
                <a:ea typeface="宋体" charset="-122"/>
              </a:rPr>
              <a:t>國際特奧融合學校</a:t>
            </a:r>
            <a:r>
              <a:rPr lang="zh-TW" altLang="en-US" sz="4000" dirty="0" smtClean="0">
                <a:solidFill>
                  <a:srgbClr val="002060"/>
                </a:solidFill>
                <a:ea typeface="宋体" charset="-122"/>
              </a:rPr>
              <a:t>計畫</a:t>
            </a:r>
            <a:r>
              <a:rPr lang="en-US" altLang="zh-TW" sz="4000" dirty="0" smtClean="0">
                <a:solidFill>
                  <a:srgbClr val="002060"/>
                </a:solidFill>
                <a:ea typeface="宋体" charset="-122"/>
              </a:rPr>
              <a:t>—</a:t>
            </a:r>
            <a:r>
              <a:rPr lang="zh-TW" altLang="en-US" sz="4000" dirty="0" smtClean="0">
                <a:solidFill>
                  <a:srgbClr val="002060"/>
                </a:solidFill>
                <a:ea typeface="宋体" charset="-122"/>
              </a:rPr>
              <a:t>棒棒是強棒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518751437"/>
              </p:ext>
            </p:extLst>
          </p:nvPr>
        </p:nvGraphicFramePr>
        <p:xfrm>
          <a:off x="683568" y="1052736"/>
          <a:ext cx="5486400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5557" y="404664"/>
            <a:ext cx="854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dirty="0">
                <a:solidFill>
                  <a:srgbClr val="002060"/>
                </a:solidFill>
                <a:ea typeface="宋体" charset="-122"/>
              </a:rPr>
              <a:t>國際特奧融合學校</a:t>
            </a:r>
            <a:r>
              <a:rPr lang="zh-TW" altLang="en-US" sz="4000" dirty="0" smtClean="0">
                <a:solidFill>
                  <a:srgbClr val="002060"/>
                </a:solidFill>
                <a:ea typeface="宋体" charset="-122"/>
              </a:rPr>
              <a:t>計畫</a:t>
            </a:r>
            <a:r>
              <a:rPr lang="en-US" altLang="zh-TW" sz="4000" dirty="0" smtClean="0">
                <a:solidFill>
                  <a:srgbClr val="002060"/>
                </a:solidFill>
                <a:ea typeface="宋体" charset="-122"/>
              </a:rPr>
              <a:t>—</a:t>
            </a:r>
            <a:r>
              <a:rPr lang="zh-TW" altLang="en-US" sz="4000" dirty="0" smtClean="0">
                <a:solidFill>
                  <a:srgbClr val="002060"/>
                </a:solidFill>
                <a:ea typeface="宋体" charset="-122"/>
              </a:rPr>
              <a:t>棒棒是強棒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1988840"/>
            <a:ext cx="5040560" cy="369332"/>
          </a:xfrm>
          <a:prstGeom prst="rect">
            <a:avLst/>
          </a:prstGeom>
          <a:solidFill>
            <a:srgbClr val="E3B229"/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hlinkClick r:id="rId3"/>
              </a:rPr>
              <a:t>https://www.youtube.com/watch?v=wuPnGA2ivLE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192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28662" y="428605"/>
            <a:ext cx="6523658" cy="1244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7200" dirty="0"/>
              <a:t>實施</a:t>
            </a:r>
            <a:r>
              <a:rPr lang="en-US" altLang="zh-TW" sz="7200" dirty="0"/>
              <a:t>-</a:t>
            </a:r>
            <a:r>
              <a:rPr lang="zh-TW" altLang="en-US" sz="7200" dirty="0"/>
              <a:t>社群執行</a:t>
            </a:r>
            <a:endParaRPr lang="en-US" altLang="zh-CN" sz="7200" dirty="0" smtClean="0"/>
          </a:p>
          <a:p>
            <a:pPr>
              <a:buNone/>
            </a:pP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2204864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zh-TW" altLang="en-US" sz="3600" dirty="0" smtClean="0">
                <a:ea typeface="宋体" charset="-122"/>
              </a:rPr>
              <a:t>強調課堂實際可用</a:t>
            </a:r>
            <a:r>
              <a:rPr lang="en-US" altLang="zh-TW" sz="3600" dirty="0" smtClean="0">
                <a:ea typeface="宋体" charset="-122"/>
              </a:rPr>
              <a:t/>
            </a:r>
            <a:br>
              <a:rPr lang="en-US" altLang="zh-TW" sz="3600" dirty="0" smtClean="0">
                <a:ea typeface="宋体" charset="-122"/>
              </a:rPr>
            </a:br>
            <a:r>
              <a:rPr lang="en-US" altLang="zh-TW" sz="3600" dirty="0" smtClean="0">
                <a:ea typeface="宋体" charset="-122"/>
              </a:rPr>
              <a:t>~</a:t>
            </a:r>
            <a:r>
              <a:rPr lang="zh-TW" altLang="en-US" sz="3600" dirty="0" smtClean="0">
                <a:ea typeface="宋体" charset="-122"/>
              </a:rPr>
              <a:t>田徑</a:t>
            </a:r>
            <a:r>
              <a:rPr lang="zh-TW" altLang="en-US" sz="3600" dirty="0">
                <a:ea typeface="宋体" charset="-122"/>
              </a:rPr>
              <a:t>追趕跑</a:t>
            </a:r>
            <a:r>
              <a:rPr lang="zh-TW" altLang="en-US" sz="3600" dirty="0" smtClean="0">
                <a:ea typeface="宋体" charset="-122"/>
              </a:rPr>
              <a:t>跳教案</a:t>
            </a:r>
            <a:endParaRPr lang="en-US" altLang="zh-TW" sz="3600" dirty="0" smtClean="0">
              <a:ea typeface="宋体" charset="-122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zh-TW" altLang="en-US" sz="3600" dirty="0" smtClean="0">
                <a:ea typeface="宋体" charset="-122"/>
              </a:rPr>
              <a:t>借重普通班</a:t>
            </a:r>
            <a:r>
              <a:rPr lang="zh-TW" altLang="en-US" sz="3600" dirty="0">
                <a:ea typeface="宋体" charset="-122"/>
              </a:rPr>
              <a:t>老師長</a:t>
            </a:r>
            <a:r>
              <a:rPr lang="zh-TW" altLang="en-US" sz="3600" dirty="0" smtClean="0">
                <a:ea typeface="宋体" charset="-122"/>
              </a:rPr>
              <a:t>才</a:t>
            </a:r>
            <a:endParaRPr lang="en-US" altLang="zh-TW" sz="3600" dirty="0" smtClean="0">
              <a:ea typeface="宋体" charset="-122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zh-TW" altLang="en-US" sz="3600" dirty="0" smtClean="0">
                <a:ea typeface="宋体" charset="-122"/>
              </a:rPr>
              <a:t>體驗後的討論和調整</a:t>
            </a:r>
            <a:endParaRPr lang="en-US" altLang="zh-CN" sz="3600" dirty="0" smtClean="0">
              <a:ea typeface="宋体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071539" y="428605"/>
            <a:ext cx="3356446" cy="840156"/>
          </a:xfrm>
        </p:spPr>
        <p:txBody>
          <a:bodyPr/>
          <a:lstStyle/>
          <a:p>
            <a:r>
              <a:rPr lang="zh-TW" altLang="en-US" dirty="0" smtClean="0"/>
              <a:t>社群課程規畫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979514"/>
              </p:ext>
            </p:extLst>
          </p:nvPr>
        </p:nvGraphicFramePr>
        <p:xfrm>
          <a:off x="467544" y="1196752"/>
          <a:ext cx="8012337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455438"/>
                <a:gridCol w="1359212"/>
                <a:gridCol w="2128929"/>
                <a:gridCol w="1380519"/>
                <a:gridCol w="1010309"/>
                <a:gridCol w="1132825"/>
                <a:gridCol w="545105"/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項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日期</a:t>
                      </a:r>
                      <a:r>
                        <a:rPr lang="en-US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實施內容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實施方式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主講或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指導者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地點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人數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108/11/20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16:15~18:15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特奧融合工作坊經驗分享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專業對話與討論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林倍瑜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209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108/12/14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9:00~12:00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適應體育的實務操作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講習、實作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許柏仁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209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109/1/18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9:00~12:00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集中式特教班課程調整與實務經驗分享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專業對話與討論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王蓮生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209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109/3/18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16:15~18:15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視覺藝術之版畫機操作研習—製作藏書卡初階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講習、實作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陳鈺婷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美術教室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109/3/25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16:15~18:15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視覺藝術之版畫機操作研習—製作藏書卡進階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講習、實作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陳鈺婷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美術教室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109/4/17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16:15~18:15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列印製作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講習、實作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羅傳宗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電腦教室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7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109/4/22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16:15~17:15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適應體育的實務與教案討論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專業對話與討論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曾淑芬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209</a:t>
                      </a:r>
                      <a:r>
                        <a:rPr lang="zh-TW" sz="1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教室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7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42289" y="929035"/>
            <a:ext cx="8429683" cy="5106491"/>
            <a:chOff x="428597" y="2500694"/>
            <a:chExt cx="8429683" cy="2357066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11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647"/>
              <a:ext cx="8383389" cy="3154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520" y="2500694"/>
              <a:ext cx="248303" cy="284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471" y="2507266"/>
              <a:ext cx="252512" cy="3066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80608" y="248197"/>
            <a:ext cx="4929222" cy="698420"/>
            <a:chOff x="2089449" y="785794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089449" y="785794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232287" y="785794"/>
              <a:ext cx="4572000" cy="9412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zh-CN" sz="2000" dirty="0" smtClean="0">
                <a:ea typeface="宋体" charset="-122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73833" y="1976811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暖身活動調整</a:t>
            </a:r>
            <a:r>
              <a:rPr lang="en-US" altLang="zh-TW" dirty="0"/>
              <a:t>-</a:t>
            </a:r>
            <a:r>
              <a:rPr lang="zh-TW" altLang="zh-TW" dirty="0"/>
              <a:t>單腳站立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3402220" y="1937068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應用教具進行來回跑小遊戲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6215943" y="1798568"/>
            <a:ext cx="2485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可以用來定位的手腳墊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9212" y="32814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/>
              <a:t>適應體育的實務操作</a:t>
            </a:r>
          </a:p>
        </p:txBody>
      </p:sp>
      <p:pic>
        <p:nvPicPr>
          <p:cNvPr id="23" name="圖片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3" y="2996951"/>
            <a:ext cx="2558007" cy="2952327"/>
          </a:xfrm>
          <a:prstGeom prst="rect">
            <a:avLst/>
          </a:prstGeom>
        </p:spPr>
      </p:pic>
      <p:pic>
        <p:nvPicPr>
          <p:cNvPr id="29" name="圖片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5"/>
          <a:stretch/>
        </p:blipFill>
        <p:spPr bwMode="auto">
          <a:xfrm>
            <a:off x="3302815" y="2996950"/>
            <a:ext cx="2657525" cy="2952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圖片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15" y="2996950"/>
            <a:ext cx="2628642" cy="2952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28597" y="914797"/>
            <a:ext cx="8429683" cy="5106491"/>
            <a:chOff x="428597" y="2500694"/>
            <a:chExt cx="8429683" cy="2357066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11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3333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647"/>
              <a:ext cx="8383389" cy="3154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520" y="2500694"/>
              <a:ext cx="248303" cy="2847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471" y="2507266"/>
              <a:ext cx="252512" cy="3066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91453" y="272480"/>
            <a:ext cx="4929222" cy="707886"/>
            <a:chOff x="2089449" y="785794"/>
            <a:chExt cx="4929222" cy="1665343"/>
          </a:xfrm>
        </p:grpSpPr>
        <p:sp>
          <p:nvSpPr>
            <p:cNvPr id="25" name="下箭头标注 24"/>
            <p:cNvSpPr/>
            <p:nvPr/>
          </p:nvSpPr>
          <p:spPr>
            <a:xfrm>
              <a:off x="2089449" y="785794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232287" y="785794"/>
              <a:ext cx="4572000" cy="16653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TW" altLang="en-US" sz="2000" dirty="0"/>
                <a:t>適應體育的實務操作</a:t>
              </a:r>
            </a:p>
            <a:p>
              <a:pPr algn="ctr"/>
              <a:endParaRPr lang="en-US" altLang="zh-CN" sz="2000" dirty="0" smtClean="0">
                <a:ea typeface="宋体" charset="-122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73833" y="1976811"/>
            <a:ext cx="24859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樂樂棒球實務操作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gray">
          <a:xfrm>
            <a:off x="3402220" y="1937068"/>
            <a:ext cx="248599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用波浪墊取代樂樂棒球壘包，並可用來做體能訓練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6215944" y="2075567"/>
            <a:ext cx="24859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zh-TW" dirty="0"/>
              <a:t>按照不同學生程度，可選用不同重量的球</a:t>
            </a:r>
            <a:endParaRPr lang="en-US" altLang="zh-CN" b="1" dirty="0">
              <a:solidFill>
                <a:srgbClr val="1C1C1C"/>
              </a:solidFill>
              <a:ea typeface="宋体" charset="-122"/>
            </a:endParaRPr>
          </a:p>
        </p:txBody>
      </p:sp>
      <p:pic>
        <p:nvPicPr>
          <p:cNvPr id="22" name="圖片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8" b="16089"/>
          <a:stretch/>
        </p:blipFill>
        <p:spPr bwMode="auto">
          <a:xfrm>
            <a:off x="476561" y="2996952"/>
            <a:ext cx="2655279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圖片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80" y="3026668"/>
            <a:ext cx="2599748" cy="2850604"/>
          </a:xfrm>
          <a:prstGeom prst="rect">
            <a:avLst/>
          </a:prstGeom>
        </p:spPr>
      </p:pic>
      <p:pic>
        <p:nvPicPr>
          <p:cNvPr id="32" name="圖片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79" y="2989708"/>
            <a:ext cx="2720307" cy="28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40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-2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Education-2</Template>
  <TotalTime>405</TotalTime>
  <Words>669</Words>
  <Application>Microsoft Office PowerPoint</Application>
  <PresentationFormat>如螢幕大小 (4:3)</PresentationFormat>
  <Paragraphs>156</Paragraphs>
  <Slides>16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Education-2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KH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win7_pc01</dc:creator>
  <cp:lastModifiedBy>win7_pc01</cp:lastModifiedBy>
  <cp:revision>20</cp:revision>
  <dcterms:created xsi:type="dcterms:W3CDTF">2019-10-23T09:12:43Z</dcterms:created>
  <dcterms:modified xsi:type="dcterms:W3CDTF">2020-07-31T03:49:10Z</dcterms:modified>
</cp:coreProperties>
</file>