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B76DA-5DD9-443B-884C-CE82C4FEA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BA25CC-B49D-494C-88DE-A1BF39A0F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1300E3-2C56-40CF-8D81-BA66F51E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83D696-D866-4EA0-8B74-CBA53312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33A89A-021E-449E-A9B4-431988DE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47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5557CB-F8C3-4AB0-8480-64B94C90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E563CC-AC8C-450B-B3DD-B287FA9C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1433AA-3A9C-4122-8F21-71C46341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FBC887-7D98-483A-BE16-E08A09F3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844528-FA09-4FCD-87A6-B9286061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9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3C301B0-9B27-4590-A911-FBFC0C4F2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47041C-1165-4BD9-96D1-DE193B9A3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176D90-023D-4E70-BAC1-FF18CC57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0AC535-20BE-46F3-B049-BBF2EE66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824AC5-5061-45A6-933A-23B1B249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08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01BC1D-250F-45B9-9CDC-7059ECC3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8484A1-4327-45F1-9CC7-14D28280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B292FF-47CF-4FFE-8DDE-DEF73C02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22042A-BD29-4EE6-90B4-896A7873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E78DA5-B9A8-441A-A012-FB2D5FF4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6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450592-11F0-4542-85F5-0B1380AF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3503CC-3804-432A-81EC-2BFB22FD0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FDBDB6-3D8B-494F-82CD-D3EDA139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D00311-51C5-444F-A2D7-49EC14CF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659CC-AFEE-46F4-99C8-C1D38C47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07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A7E85-5909-4937-A0D8-32782868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29579A-6078-4351-B698-E95D5103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5E0205-8248-474B-961C-A4A096CE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020A0E-26DC-4B88-9233-91207B7C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A5740E-23AB-4EFD-9AB1-E372A55E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F11F52-E55C-4968-BDF2-787692AA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75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BB7E2D-B4FA-4C33-B575-621BF672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79E174-3C14-46AC-BFB2-8211E8DC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DB87CB-2176-4418-BFE6-C548C2720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A6D0947-E179-49A1-A4E0-77A4C2EF1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BA81F6-1C67-46D0-852E-4D437A0F8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0AA3D7-49BB-4F27-BAEF-8CE2B6A2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62B9E85-D3BE-4EBF-8E57-0EC6062A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F15DC6-DBAD-4889-B5A9-87654BD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5FE52B-183A-4306-999E-B1106A87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0C61C0-4BC6-49B2-9B55-DC8C103E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1B6A63-A1AC-49B6-94DB-9F95FBB3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F0B4BB-1A09-4D47-A421-F2141413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87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AF5C58D-B39A-47A5-BD90-30EB922F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BB00476-468C-4013-AD72-8EA987C9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950072-E45D-4C1B-9183-849507A2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5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74B480-414A-4298-B71A-5C502D1E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61364D-F421-490C-96F8-BB7E209D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EB9CAA-AEAD-4F73-A1D2-A1FA84FE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22C53F-430A-489D-8719-583D7ECE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D2F234-4283-4B1F-B273-1CE04C03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CCAF0C-3C93-4C96-9044-7C3D72B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99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C01C5A-24FB-4CF3-AA17-D5EBD5F7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0C9389F-95BE-4D03-B904-DBA424E19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5DF7B30-C866-442E-9EC6-7D2ACDAC4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3A79FE-1620-41A7-B3CE-1B18BD54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CC16C7-A668-4288-805F-16C5525F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1B91D3-43C4-43A3-A098-CBC7F977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26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90A0C97-94ED-4AAE-9116-DD48F905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4F95A4-5FCB-4CDF-BF78-F0CE5179B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DF21BE-E146-426B-B8BB-1BF7BF072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09FC-80D2-457B-8EC2-5121AABF469B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F63419-F9BF-4708-8DF7-B87154B57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EF10A2-AB0F-4AF0-A050-85A76438E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1A1C-DA2F-4D41-A87A-6CA4B2322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3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830A1C-ECDA-42E6-9BA6-4119A7EDB19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"/>
            <a:ext cx="9633098" cy="390784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9D7AC05-389E-4F56-B8F2-1B175E2EAB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6"/>
          <a:stretch/>
        </p:blipFill>
        <p:spPr bwMode="auto">
          <a:xfrm>
            <a:off x="-2" y="3907840"/>
            <a:ext cx="9633099" cy="295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6F56D6A-F0E8-4E53-8DB6-8331BD739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97" y="-2"/>
            <a:ext cx="256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C285AD-B100-4441-9212-48A1F687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7" y="1022245"/>
            <a:ext cx="11862965" cy="27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D76C2D9-65E5-4E9A-85F9-83CAE93C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7" y="1022245"/>
            <a:ext cx="11862965" cy="273695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E4A3AD2-73E2-4991-ADCC-2A5DFDCD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8" y="3759200"/>
            <a:ext cx="11796953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DD8C114-4FDB-410B-B275-AA45570D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7" y="1022245"/>
            <a:ext cx="11862965" cy="273695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D55F6D4-8398-47C0-AAA5-E5F9E8BB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8" y="3759199"/>
            <a:ext cx="11700000" cy="10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C024080-E996-4566-8E55-2F67E463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3" y="901700"/>
            <a:ext cx="1192122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E4A3AD2-73E2-4991-ADCC-2A5DFDCD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8" y="3759200"/>
            <a:ext cx="11796953" cy="13589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64FB5E4-3A27-4016-8903-E3D8C80D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3" y="901700"/>
            <a:ext cx="1192122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E56409A-3DF1-4D48-A069-3920E7EC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3" y="901700"/>
            <a:ext cx="11921228" cy="26797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F08747B-60B7-44BB-BFAC-D42FB251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3" y="3581400"/>
            <a:ext cx="11916000" cy="10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2ED59C-FCE5-4980-AD24-5AFB325E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2" y="1000084"/>
            <a:ext cx="11962739" cy="2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7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E4A3AD2-73E2-4991-ADCC-2A5DFDCD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9" y="3136900"/>
            <a:ext cx="11796953" cy="13589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735BAE1-5402-4D23-A72A-B5EA46EA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2" y="1000084"/>
            <a:ext cx="11962739" cy="2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6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83ED3BC-5ECE-461A-A61D-9951BCEC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2" y="1000084"/>
            <a:ext cx="11962739" cy="213681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6541244-1828-4890-A928-7954D164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97" y="3057491"/>
            <a:ext cx="11952000" cy="17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2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2B6B97F-CFE8-4F57-ABBB-7CFC6770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3" y="936585"/>
            <a:ext cx="11958122" cy="20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8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CD035E6-F75D-4A48-9AF0-145364C8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3" y="936585"/>
            <a:ext cx="11958122" cy="20733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CE7A160-1942-4BFF-9468-51C9C928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3" y="3108284"/>
            <a:ext cx="11963145" cy="14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11EE208-0098-4A94-9271-3F97A3E6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3" y="936585"/>
            <a:ext cx="11958122" cy="20733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6999B62-6514-4CFC-A8A7-8AEBF3E1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4" y="3108284"/>
            <a:ext cx="11891686" cy="15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9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48275A-4C7F-4F07-9B08-043AE79B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" y="914400"/>
            <a:ext cx="11990733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F1CFD51-EC00-4544-A874-A353D6C64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2" y="2565395"/>
            <a:ext cx="11988000" cy="15307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193270D-0A25-4B29-A4B6-3A8C8B78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6" y="914400"/>
            <a:ext cx="11990733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CCD087-BF95-4CBF-B16D-9E0E4CA3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7" y="1250910"/>
            <a:ext cx="11825866" cy="24828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54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CCD087-BF95-4CBF-B16D-9E0E4CA3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7" y="1250910"/>
            <a:ext cx="11825866" cy="24828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33A36D7-570C-44DD-850C-107E43A05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90"/>
          <a:stretch/>
        </p:blipFill>
        <p:spPr>
          <a:xfrm>
            <a:off x="267693" y="3733800"/>
            <a:ext cx="11647014" cy="10541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19B2E73-BB8D-4A94-A86B-1A95B30D6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90"/>
          <a:stretch/>
        </p:blipFill>
        <p:spPr>
          <a:xfrm>
            <a:off x="178267" y="4787900"/>
            <a:ext cx="11647014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CCD087-BF95-4CBF-B16D-9E0E4CA3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7" y="1250910"/>
            <a:ext cx="11825866" cy="24828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B12D306-ACC6-40C5-A611-309F0BED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0" y="3740088"/>
            <a:ext cx="11877159" cy="10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26375E6-5525-445D-A12C-65255CB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5423BDA-DC48-4B75-B7CE-2BB5FB6D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8" y="955646"/>
            <a:ext cx="11706988" cy="20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BB7D643-BD24-4238-B676-F96017B4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8" y="955646"/>
            <a:ext cx="11706988" cy="20034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B62189B-AF17-4047-AE34-BC4872F2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8" y="3089247"/>
            <a:ext cx="11706988" cy="16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4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6B05376-6004-4746-A83C-5255A13E7DC0}"/>
              </a:ext>
            </a:extLst>
          </p:cNvPr>
          <p:cNvSpPr/>
          <p:nvPr/>
        </p:nvSpPr>
        <p:spPr>
          <a:xfrm>
            <a:off x="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聽課文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F7A9C0-BCD0-4EA2-BB6B-CF01292151E6}"/>
              </a:ext>
            </a:extLst>
          </p:cNvPr>
          <p:cNvSpPr/>
          <p:nvPr/>
        </p:nvSpPr>
        <p:spPr>
          <a:xfrm>
            <a:off x="3045600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圈不懂語詞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71F2D-F2D8-4008-BACB-21D67E5F6518}"/>
              </a:ext>
            </a:extLst>
          </p:cNvPr>
          <p:cNvSpPr/>
          <p:nvPr/>
        </p:nvSpPr>
        <p:spPr>
          <a:xfrm>
            <a:off x="6100802" y="0"/>
            <a:ext cx="3045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提問練習</a:t>
            </a:r>
            <a:endParaRPr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ABCC08-B1EE-4E05-8883-8E45FF6FA276}"/>
              </a:ext>
            </a:extLst>
          </p:cNvPr>
          <p:cNvSpPr/>
          <p:nvPr/>
        </p:nvSpPr>
        <p:spPr>
          <a:xfrm>
            <a:off x="9136800" y="0"/>
            <a:ext cx="3055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回答問題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5472C7E-1B60-4C94-B971-71AB685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8" y="955646"/>
            <a:ext cx="11706988" cy="20034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DD2218A-97AF-4213-8758-E45D7F16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8" y="3000347"/>
            <a:ext cx="11662321" cy="16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200</Words>
  <Application>Microsoft Office PowerPoint</Application>
  <PresentationFormat>寬螢幕</PresentationFormat>
  <Paragraphs>80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Microsoft YaHei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7</cp:revision>
  <dcterms:created xsi:type="dcterms:W3CDTF">2021-04-27T15:10:28Z</dcterms:created>
  <dcterms:modified xsi:type="dcterms:W3CDTF">2021-04-27T17:53:39Z</dcterms:modified>
</cp:coreProperties>
</file>